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28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4" r:id="rId27"/>
    <p:sldId id="355" r:id="rId28"/>
    <p:sldId id="353" r:id="rId29"/>
    <p:sldId id="356" r:id="rId30"/>
    <p:sldId id="357" r:id="rId31"/>
    <p:sldId id="358" r:id="rId32"/>
    <p:sldId id="359" r:id="rId33"/>
    <p:sldId id="373" r:id="rId34"/>
    <p:sldId id="374" r:id="rId35"/>
    <p:sldId id="375" r:id="rId36"/>
    <p:sldId id="376" r:id="rId37"/>
    <p:sldId id="381" r:id="rId38"/>
    <p:sldId id="372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7" r:id="rId51"/>
    <p:sldId id="378" r:id="rId52"/>
    <p:sldId id="379" r:id="rId53"/>
    <p:sldId id="38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F600C-CEED-442C-921F-292086A7EBD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7D1C8-7A2E-46F8-BF01-887339F67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5932-C61D-40B2-8216-50F280A7EAE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68CE-D72B-4792-ABAF-32C2DF5E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Python%20Built-in%20Func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705725" cy="605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9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" y="533400"/>
            <a:ext cx="789792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56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91600" cy="20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70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9" y="1295400"/>
            <a:ext cx="8304537" cy="4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30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27" y="914400"/>
            <a:ext cx="7582673" cy="485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8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2" y="381000"/>
            <a:ext cx="7300068" cy="61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94" y="533400"/>
            <a:ext cx="7188006" cy="565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8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73" y="685800"/>
            <a:ext cx="7153827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724"/>
            <a:ext cx="7167562" cy="63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55" y="3581400"/>
            <a:ext cx="4714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9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87672"/>
            <a:ext cx="6191250" cy="466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31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2" y="990600"/>
            <a:ext cx="677065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0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6" y="609600"/>
            <a:ext cx="7147923" cy="541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83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6" y="762000"/>
            <a:ext cx="6929104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6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810" y="947737"/>
            <a:ext cx="6507903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8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86" y="609600"/>
            <a:ext cx="6694714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9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5" y="1219201"/>
            <a:ext cx="8125455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2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2" y="1219200"/>
            <a:ext cx="7731958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72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0492"/>
            <a:ext cx="7235734" cy="585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4927904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8936"/>
            <a:ext cx="6191250" cy="544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6" y="1066800"/>
            <a:ext cx="7945524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5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13676"/>
            <a:ext cx="5434013" cy="38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793711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8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193724" cy="58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42918"/>
            <a:ext cx="6324600" cy="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3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2" y="762000"/>
            <a:ext cx="79388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21" y="1023937"/>
            <a:ext cx="808407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9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2" y="685800"/>
            <a:ext cx="818877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54102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 this code with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0" y="762000"/>
            <a:ext cx="7362900" cy="541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2" y="990600"/>
            <a:ext cx="8425638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8" y="1524000"/>
            <a:ext cx="8321682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84319"/>
            <a:ext cx="7879929" cy="506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28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8" y="609600"/>
            <a:ext cx="5706345" cy="441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2362200"/>
            <a:ext cx="24955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4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1"/>
            <a:ext cx="8968925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925"/>
            <a:ext cx="7772400" cy="647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7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3" y="609600"/>
            <a:ext cx="6953617" cy="528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7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4" y="1524000"/>
            <a:ext cx="8528641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2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143000"/>
            <a:ext cx="758428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4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96" y="1143001"/>
            <a:ext cx="6017704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63495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9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4" y="761999"/>
            <a:ext cx="7486986" cy="521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2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064" y="990600"/>
            <a:ext cx="7266336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05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5" y="533400"/>
            <a:ext cx="68669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7" y="1066801"/>
            <a:ext cx="7111713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Python Built-in Function.pdf</a:t>
            </a:r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79455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6452"/>
            <a:ext cx="6486525" cy="662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54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457200"/>
            <a:ext cx="4133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/>
              <a:t>Python Mathematical Function</a:t>
            </a:r>
          </a:p>
        </p:txBody>
      </p:sp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2" y="1905001"/>
            <a:ext cx="7551418" cy="31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7" y="1219200"/>
            <a:ext cx="7727986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61" y="1295400"/>
            <a:ext cx="7319973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5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53" y="228600"/>
            <a:ext cx="6856473" cy="566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5953853" cy="314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096000" cy="637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8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"/>
            <a:ext cx="6248400" cy="5749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9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5791200" cy="647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36" y="457201"/>
            <a:ext cx="7313163" cy="582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12</Words>
  <Application>Microsoft Office PowerPoint</Application>
  <PresentationFormat>On-screen Show (4:3)</PresentationFormat>
  <Paragraphs>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shehzad ali</cp:lastModifiedBy>
  <cp:revision>82</cp:revision>
  <dcterms:created xsi:type="dcterms:W3CDTF">2019-03-23T13:16:32Z</dcterms:created>
  <dcterms:modified xsi:type="dcterms:W3CDTF">2023-09-14T17:34:14Z</dcterms:modified>
</cp:coreProperties>
</file>