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82" autoAdjust="0"/>
  </p:normalViewPr>
  <p:slideViewPr>
    <p:cSldViewPr>
      <p:cViewPr varScale="1">
        <p:scale>
          <a:sx n="49" d="100"/>
          <a:sy n="49" d="100"/>
        </p:scale>
        <p:origin x="176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2F299-CE53-4627-AACC-0B80626EF84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D424A-3BF0-48A1-AAB6-ACF4F9A0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err="1" smtClean="0"/>
              <a:t>eval</a:t>
            </a:r>
            <a:r>
              <a:rPr lang="en-US" dirty="0" smtClean="0"/>
              <a:t> (</a:t>
            </a:r>
            <a:r>
              <a:rPr lang="en-US" dirty="0" err="1" smtClean="0"/>
              <a:t>a+a</a:t>
            </a:r>
            <a:r>
              <a:rPr lang="en-US" dirty="0" smtClean="0"/>
              <a:t>)</a:t>
            </a:r>
            <a:r>
              <a:rPr lang="en-US" baseline="0" dirty="0" smtClean="0"/>
              <a:t>  </a:t>
            </a:r>
            <a:r>
              <a:rPr lang="en-US" baseline="0" smtClean="0"/>
              <a:t>evaluates it as </a:t>
            </a:r>
            <a:r>
              <a:rPr lang="en-US" baseline="0" dirty="0" smtClean="0"/>
              <a:t>expression by considering the </a:t>
            </a:r>
            <a:r>
              <a:rPr lang="en-US" baseline="0" dirty="0" err="1" smtClean="0"/>
              <a:t>aschii</a:t>
            </a:r>
            <a:r>
              <a:rPr lang="en-US" baseline="0" dirty="0" smtClean="0"/>
              <a:t> code of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424A-3BF0-48A1-AAB6-ACF4F9A05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3D2F-3128-4401-A4F8-45DFD52F66A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FCF2-C7E0-40ED-97B3-FC671EE5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595438"/>
            <a:ext cx="863028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135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5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9686"/>
            <a:ext cx="7467600" cy="539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905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 Exception as e:</a:t>
            </a:r>
          </a:p>
          <a:p>
            <a:r>
              <a:rPr lang="en-US" dirty="0"/>
              <a:t> </a:t>
            </a:r>
            <a:r>
              <a:rPr lang="en-US" dirty="0" smtClean="0"/>
              <a:t> print(e)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5" y="454710"/>
            <a:ext cx="7470255" cy="56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5257800"/>
            <a:ext cx="8893460" cy="113877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Arial" pitchFamily="34" charset="0"/>
              </a:rPr>
              <a:t>eval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</a:rPr>
              <a:t> evaluates the passed string as a Python expression and returns the result. </a:t>
            </a:r>
          </a:p>
          <a:p>
            <a:pPr lvl="0"/>
            <a:r>
              <a:rPr lang="en-US" sz="1600" dirty="0"/>
              <a:t>The </a:t>
            </a:r>
            <a:r>
              <a:rPr lang="en-US" sz="1600" i="1" dirty="0"/>
              <a:t>expression</a:t>
            </a:r>
            <a:r>
              <a:rPr lang="en-US" sz="1600" dirty="0"/>
              <a:t> argument is parsed and evaluated as a Python expression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</a:rPr>
              <a:t>For example,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Arial" pitchFamily="34" charset="0"/>
              </a:rPr>
              <a:t>eval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Arial" pitchFamily="34" charset="0"/>
              </a:rPr>
              <a:t>("1 + 1")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interprets and executes the  expression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Arial" pitchFamily="34" charset="0"/>
              </a:rPr>
              <a:t>"1 + 1"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and returns the result (2).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0465"/>
            <a:ext cx="7315200" cy="463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0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1" y="762000"/>
            <a:ext cx="687982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638800"/>
            <a:ext cx="518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Exept</a:t>
            </a:r>
            <a:r>
              <a:rPr lang="en-US" dirty="0" smtClean="0"/>
              <a:t> </a:t>
            </a:r>
            <a:r>
              <a:rPr lang="en-US" dirty="0" err="1" smtClean="0"/>
              <a:t>ValueError</a:t>
            </a:r>
            <a:r>
              <a:rPr lang="en-US" dirty="0" smtClean="0"/>
              <a:t> as e:</a:t>
            </a:r>
          </a:p>
          <a:p>
            <a:pPr algn="ctr"/>
            <a:r>
              <a:rPr lang="en-US" dirty="0" smtClean="0"/>
              <a:t>Print(e)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3011" y="3962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3011" y="5943600"/>
            <a:ext cx="707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867400" cy="208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57474"/>
            <a:ext cx="6096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73583"/>
            <a:ext cx="6705600" cy="175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5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45409"/>
            <a:ext cx="4991100" cy="631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7" y="1066800"/>
            <a:ext cx="854295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8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734" y="533400"/>
            <a:ext cx="3265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Python File Handling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8301"/>
            <a:ext cx="6781799" cy="492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8568034" cy="44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599" y="6019800"/>
            <a:ext cx="83489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handling provides a mechanism  to halt the program in a c controlled manner with a user friendly message,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3" y="1752600"/>
            <a:ext cx="764755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907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553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9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593417"/>
            <a:ext cx="6372424" cy="504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3962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</a:t>
            </a:r>
            <a:r>
              <a:rPr lang="en-US" dirty="0" err="1" smtClean="0"/>
              <a:t>f.readlines</a:t>
            </a:r>
            <a:r>
              <a:rPr lang="en-US" smtClean="0"/>
              <a:t>())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7482"/>
            <a:ext cx="5943600" cy="611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3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23746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97814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Pickle Module </a:t>
            </a:r>
            <a:r>
              <a:rPr lang="en-US" sz="3100" dirty="0">
                <a:solidFill>
                  <a:srgbClr val="FF0000"/>
                </a:solidFill>
              </a:rPr>
              <a:t>— Python object </a:t>
            </a:r>
            <a:r>
              <a:rPr lang="en-US" sz="3100" dirty="0" smtClean="0">
                <a:solidFill>
                  <a:srgbClr val="FF0000"/>
                </a:solidFill>
              </a:rPr>
              <a:t>serialization (Marshalling) Pickling in Python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800" dirty="0" smtClean="0"/>
              <a:t>The </a:t>
            </a:r>
            <a:r>
              <a:rPr lang="en-US" sz="2800" dirty="0"/>
              <a:t>pickle module is used for </a:t>
            </a:r>
            <a:r>
              <a:rPr lang="en-US" sz="2800" dirty="0" err="1" smtClean="0"/>
              <a:t>for</a:t>
            </a:r>
            <a:r>
              <a:rPr lang="en-US" sz="2800" dirty="0" smtClean="0"/>
              <a:t> </a:t>
            </a:r>
            <a:r>
              <a:rPr lang="en-US" sz="2800" dirty="0"/>
              <a:t>serializing and de-serializing a Python object structure</a:t>
            </a:r>
            <a:r>
              <a:rPr lang="en-US" sz="2800" dirty="0" smtClean="0"/>
              <a:t>.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2800" u="sng" dirty="0">
                <a:solidFill>
                  <a:srgbClr val="FF0000"/>
                </a:solidFill>
              </a:rPr>
              <a:t>Pickling: </a:t>
            </a:r>
            <a:r>
              <a:rPr lang="en-US" sz="2800" dirty="0"/>
              <a:t>It is a process where a </a:t>
            </a:r>
            <a:r>
              <a:rPr lang="en-US" sz="2800" dirty="0">
                <a:solidFill>
                  <a:srgbClr val="FF0000"/>
                </a:solidFill>
              </a:rPr>
              <a:t>Python object </a:t>
            </a:r>
            <a:r>
              <a:rPr lang="en-US" sz="2800" dirty="0"/>
              <a:t>hierarchy is converted into a </a:t>
            </a:r>
            <a:r>
              <a:rPr lang="en-US" sz="2800" dirty="0">
                <a:solidFill>
                  <a:srgbClr val="FF0000"/>
                </a:solidFill>
              </a:rPr>
              <a:t>byte stream</a:t>
            </a:r>
            <a:r>
              <a:rPr lang="en-US" sz="2800" dirty="0"/>
              <a:t>.</a:t>
            </a:r>
          </a:p>
          <a:p>
            <a:pPr fontAlgn="base"/>
            <a:r>
              <a:rPr lang="en-US" sz="2800" u="sng" dirty="0" err="1">
                <a:solidFill>
                  <a:srgbClr val="FF0000"/>
                </a:solidFill>
              </a:rPr>
              <a:t>Unpickling</a:t>
            </a:r>
            <a:r>
              <a:rPr lang="en-US" sz="2800" u="sng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It is the inverse of Pickling process where a </a:t>
            </a:r>
            <a:r>
              <a:rPr lang="en-US" sz="2800" dirty="0">
                <a:solidFill>
                  <a:srgbClr val="FF0000"/>
                </a:solidFill>
              </a:rPr>
              <a:t>byte stream </a:t>
            </a:r>
            <a:r>
              <a:rPr lang="en-US" sz="2800" dirty="0"/>
              <a:t>is converted into an </a:t>
            </a:r>
            <a:r>
              <a:rPr lang="en-US" sz="2800" dirty="0">
                <a:solidFill>
                  <a:srgbClr val="FF0000"/>
                </a:solidFill>
              </a:rPr>
              <a:t>object hierarchy</a:t>
            </a:r>
            <a:r>
              <a:rPr lang="en-US" sz="2800" dirty="0" smtClean="0"/>
              <a:t>.</a:t>
            </a:r>
          </a:p>
          <a:p>
            <a:pPr fontAlgn="base"/>
            <a:endParaRPr lang="en-US" sz="2600" dirty="0"/>
          </a:p>
          <a:p>
            <a:pPr fontAlgn="base"/>
            <a:r>
              <a:rPr lang="en-US" sz="2800" b="1" dirty="0"/>
              <a:t>Module Interface :</a:t>
            </a:r>
            <a:endParaRPr lang="en-US" sz="2800" dirty="0"/>
          </a:p>
          <a:p>
            <a:pPr fontAlgn="base"/>
            <a:r>
              <a:rPr lang="en-US" sz="2800" dirty="0"/>
              <a:t>dumps() – This function is called to serialize an object hierarchy</a:t>
            </a:r>
            <a:r>
              <a:rPr lang="en-US" sz="2800" dirty="0" smtClean="0"/>
              <a:t>.</a:t>
            </a:r>
          </a:p>
          <a:p>
            <a:pPr fontAlgn="base"/>
            <a:endParaRPr lang="en-US" sz="2600" dirty="0"/>
          </a:p>
          <a:p>
            <a:pPr fontAlgn="base"/>
            <a:r>
              <a:rPr lang="en-US" sz="2800" dirty="0"/>
              <a:t>loads() – This function is called to de-serialize a data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0" y="1752600"/>
            <a:ext cx="8230389" cy="289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13699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800225"/>
            <a:ext cx="6991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5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14400"/>
            <a:ext cx="858171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8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972279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38288"/>
            <a:ext cx="8324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04950"/>
            <a:ext cx="81248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14400"/>
            <a:ext cx="5268884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1"/>
            <a:ext cx="7027757" cy="489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1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6" y="533400"/>
            <a:ext cx="788312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9163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0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156</Words>
  <Application>Microsoft Office PowerPoint</Application>
  <PresentationFormat>On-screen Show (4:3)</PresentationFormat>
  <Paragraphs>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Python Lecture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Pickle Module — Python object serialization (Marshalling) Pickling in Python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Lecture 6</dc:title>
  <dc:creator>Windows User</dc:creator>
  <cp:lastModifiedBy>shehzad ali</cp:lastModifiedBy>
  <cp:revision>8</cp:revision>
  <dcterms:created xsi:type="dcterms:W3CDTF">2019-04-14T05:23:03Z</dcterms:created>
  <dcterms:modified xsi:type="dcterms:W3CDTF">2023-09-14T17:38:10Z</dcterms:modified>
</cp:coreProperties>
</file>