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58" r:id="rId4"/>
    <p:sldId id="259" r:id="rId5"/>
    <p:sldId id="260" r:id="rId6"/>
    <p:sldId id="278" r:id="rId7"/>
    <p:sldId id="276" r:id="rId8"/>
    <p:sldId id="261" r:id="rId9"/>
    <p:sldId id="277" r:id="rId10"/>
    <p:sldId id="262" r:id="rId11"/>
    <p:sldId id="279" r:id="rId12"/>
    <p:sldId id="263" r:id="rId13"/>
    <p:sldId id="280" r:id="rId14"/>
    <p:sldId id="264" r:id="rId15"/>
    <p:sldId id="265" r:id="rId16"/>
    <p:sldId id="266" r:id="rId17"/>
    <p:sldId id="267" r:id="rId18"/>
    <p:sldId id="268" r:id="rId19"/>
    <p:sldId id="281" r:id="rId20"/>
    <p:sldId id="282" r:id="rId21"/>
    <p:sldId id="269" r:id="rId22"/>
    <p:sldId id="270" r:id="rId23"/>
    <p:sldId id="271" r:id="rId24"/>
    <p:sldId id="272" r:id="rId25"/>
    <p:sldId id="273" r:id="rId26"/>
    <p:sldId id="283" r:id="rId27"/>
    <p:sldId id="284" r:id="rId28"/>
    <p:sldId id="27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6" r:id="rId40"/>
    <p:sldId id="295" r:id="rId41"/>
    <p:sldId id="303" r:id="rId42"/>
    <p:sldId id="297" r:id="rId43"/>
    <p:sldId id="308" r:id="rId44"/>
    <p:sldId id="298" r:id="rId45"/>
    <p:sldId id="299" r:id="rId46"/>
    <p:sldId id="311" r:id="rId47"/>
    <p:sldId id="312" r:id="rId48"/>
    <p:sldId id="300" r:id="rId49"/>
    <p:sldId id="309" r:id="rId50"/>
    <p:sldId id="310" r:id="rId51"/>
    <p:sldId id="307" r:id="rId52"/>
    <p:sldId id="301" r:id="rId53"/>
    <p:sldId id="306" r:id="rId54"/>
    <p:sldId id="305" r:id="rId55"/>
    <p:sldId id="302" r:id="rId56"/>
    <p:sldId id="304" r:id="rId57"/>
    <p:sldId id="313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0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2676-A28C-4E3A-8036-A4012D735B3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958E-11C7-40DA-B5B4-31E7B15D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2676-A28C-4E3A-8036-A4012D735B3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958E-11C7-40DA-B5B4-31E7B15D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3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2676-A28C-4E3A-8036-A4012D735B3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958E-11C7-40DA-B5B4-31E7B15D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8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2676-A28C-4E3A-8036-A4012D735B3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958E-11C7-40DA-B5B4-31E7B15D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9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2676-A28C-4E3A-8036-A4012D735B3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958E-11C7-40DA-B5B4-31E7B15D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9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2676-A28C-4E3A-8036-A4012D735B3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958E-11C7-40DA-B5B4-31E7B15D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2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2676-A28C-4E3A-8036-A4012D735B3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958E-11C7-40DA-B5B4-31E7B15D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8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2676-A28C-4E3A-8036-A4012D735B3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958E-11C7-40DA-B5B4-31E7B15D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4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2676-A28C-4E3A-8036-A4012D735B3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958E-11C7-40DA-B5B4-31E7B15D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1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2676-A28C-4E3A-8036-A4012D735B3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958E-11C7-40DA-B5B4-31E7B15D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2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2676-A28C-4E3A-8036-A4012D735B3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5958E-11C7-40DA-B5B4-31E7B15D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0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42676-A28C-4E3A-8036-A4012D735B3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5958E-11C7-40DA-B5B4-31E7B15D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0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how-to-write-an-empty-function-in-python-pass-statement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Creating object and classes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sz="2400" dirty="0"/>
              <a:t>Python is an object-oriented language. In python everything is object </a:t>
            </a:r>
            <a:r>
              <a:rPr lang="en-US" sz="2400" dirty="0" err="1"/>
              <a:t>i.e</a:t>
            </a:r>
            <a:r>
              <a:rPr lang="en-US" sz="2400" dirty="0"/>
              <a:t> </a:t>
            </a:r>
            <a:r>
              <a:rPr lang="en-US" sz="2400" dirty="0" err="1"/>
              <a:t>int</a:t>
            </a:r>
            <a:r>
              <a:rPr lang="en-US" sz="2400" dirty="0"/>
              <a:t> , </a:t>
            </a:r>
            <a:r>
              <a:rPr lang="en-US" sz="2400" dirty="0" err="1"/>
              <a:t>str</a:t>
            </a:r>
            <a:r>
              <a:rPr lang="en-US" sz="2400" dirty="0"/>
              <a:t> , bool  even modules, functions are also objects.</a:t>
            </a:r>
          </a:p>
          <a:p>
            <a:pPr fontAlgn="base"/>
            <a:r>
              <a:rPr lang="en-US" sz="2400" dirty="0"/>
              <a:t>Object oriented programming use objects to create programs, and these objects stores data and behaviors</a:t>
            </a:r>
            <a:r>
              <a:rPr lang="en-US" sz="2400" dirty="0" smtClean="0"/>
              <a:t>.</a:t>
            </a:r>
          </a:p>
          <a:p>
            <a:pPr fontAlgn="base"/>
            <a:r>
              <a:rPr lang="en-US" sz="2400" dirty="0"/>
              <a:t>Unlike </a:t>
            </a:r>
            <a:r>
              <a:rPr lang="en-US" sz="2400" dirty="0">
                <a:solidFill>
                  <a:srgbClr val="FF0000"/>
                </a:solidFill>
              </a:rPr>
              <a:t>procedure oriented programming</a:t>
            </a:r>
            <a:r>
              <a:rPr lang="en-US" sz="2400" dirty="0"/>
              <a:t>, where the main emphasis is on </a:t>
            </a:r>
            <a:r>
              <a:rPr lang="en-US" sz="2400" dirty="0">
                <a:solidFill>
                  <a:srgbClr val="FF0000"/>
                </a:solidFill>
              </a:rPr>
              <a:t>functions</a:t>
            </a:r>
            <a:r>
              <a:rPr lang="en-US" sz="2400" dirty="0"/>
              <a:t>, object oriented programming stress on objects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We can think of class as a </a:t>
            </a:r>
            <a:r>
              <a:rPr lang="en-US" sz="2400" dirty="0">
                <a:solidFill>
                  <a:srgbClr val="FF0000"/>
                </a:solidFill>
              </a:rPr>
              <a:t>sketch (prototype) of a house</a:t>
            </a:r>
            <a:r>
              <a:rPr lang="en-US" sz="2400" dirty="0"/>
              <a:t>. It contains all the details about the floors, doors, windows etc. Based on these descriptions we build the house. House is the object.</a:t>
            </a:r>
          </a:p>
          <a:p>
            <a:r>
              <a:rPr lang="en-US" sz="2400" dirty="0"/>
              <a:t>As, </a:t>
            </a:r>
            <a:r>
              <a:rPr lang="en-US" sz="2400" dirty="0">
                <a:solidFill>
                  <a:srgbClr val="FF0000"/>
                </a:solidFill>
              </a:rPr>
              <a:t>many houses </a:t>
            </a:r>
            <a:r>
              <a:rPr lang="en-US" sz="2400" dirty="0"/>
              <a:t>can be made from a description, we can create </a:t>
            </a:r>
            <a:r>
              <a:rPr lang="en-US" sz="2400" dirty="0">
                <a:solidFill>
                  <a:srgbClr val="FF0000"/>
                </a:solidFill>
              </a:rPr>
              <a:t>many objects </a:t>
            </a:r>
            <a:r>
              <a:rPr lang="en-US" sz="2400" dirty="0"/>
              <a:t>from a class. An object is also called an </a:t>
            </a:r>
            <a:r>
              <a:rPr lang="en-US" sz="2400" dirty="0">
                <a:solidFill>
                  <a:srgbClr val="FF0000"/>
                </a:solidFill>
              </a:rPr>
              <a:t>instance o</a:t>
            </a:r>
            <a:r>
              <a:rPr lang="en-US" sz="2400" dirty="0"/>
              <a:t>f a class and the process of creating this object is called </a:t>
            </a:r>
            <a:r>
              <a:rPr lang="en-US" sz="2400" b="1" dirty="0">
                <a:solidFill>
                  <a:srgbClr val="FF0000"/>
                </a:solidFill>
              </a:rPr>
              <a:t>instantiation</a:t>
            </a:r>
            <a:r>
              <a:rPr lang="en-US" sz="2400" dirty="0"/>
              <a:t>.</a:t>
            </a:r>
          </a:p>
          <a:p>
            <a:pPr fontAlgn="base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0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6009394" cy="597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311" y="1828800"/>
            <a:ext cx="5638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057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7698059" cy="612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57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7315200" cy="5606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191000" y="1219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We can define instance variables inside normal methods also.</a:t>
            </a:r>
          </a:p>
        </p:txBody>
      </p:sp>
    </p:spTree>
    <p:extLst>
      <p:ext uri="{BB962C8B-B14F-4D97-AF65-F5344CB8AC3E}">
        <p14:creationId xmlns:p14="http://schemas.microsoft.com/office/powerpoint/2010/main" val="351388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63755"/>
            <a:ext cx="6477000" cy="551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48" y="277955"/>
            <a:ext cx="62388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70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52222"/>
            <a:ext cx="5105400" cy="314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71600" y="4572000"/>
            <a:ext cx="6477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How to create an empty class?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We can create an empty class using </a:t>
            </a:r>
            <a:r>
              <a:rPr lang="en-US" dirty="0">
                <a:hlinkClick r:id="rId3"/>
              </a:rPr>
              <a:t>pass statement in Python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# An empty class </a:t>
            </a:r>
          </a:p>
          <a:p>
            <a:r>
              <a:rPr lang="en-US" dirty="0" smtClean="0"/>
              <a:t>class Test: </a:t>
            </a:r>
          </a:p>
          <a:p>
            <a:r>
              <a:rPr lang="en-US" dirty="0" smtClean="0"/>
              <a:t>	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68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60" y="2009775"/>
            <a:ext cx="711034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82296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86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680" y="890587"/>
            <a:ext cx="6350120" cy="406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614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Python Non-Parameterized Constructor Example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555" y="1447801"/>
            <a:ext cx="6488152" cy="451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41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Python Parameterized </a:t>
            </a:r>
            <a:r>
              <a:rPr lang="en-US" sz="3600" dirty="0" smtClean="0"/>
              <a:t>Constructor</a:t>
            </a:r>
            <a:endParaRPr lang="en-US" sz="3600" dirty="0"/>
          </a:p>
        </p:txBody>
      </p:sp>
      <p:pic>
        <p:nvPicPr>
          <p:cNvPr id="768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6169700" cy="4190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603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524000"/>
            <a:ext cx="88201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7696200" cy="1359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08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3400"/>
            <a:ext cx="6683229" cy="594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75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66" y="152400"/>
            <a:ext cx="7502034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457575"/>
            <a:ext cx="685800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18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53504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832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"/>
            <a:ext cx="6400799" cy="664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1600" y="1981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  Main():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4876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4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8897541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841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863" y="990600"/>
            <a:ext cx="5443538" cy="4677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369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63" y="457200"/>
            <a:ext cx="7899737" cy="5740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733800"/>
            <a:ext cx="512506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826" y="5486400"/>
            <a:ext cx="54197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5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84772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00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5838"/>
            <a:ext cx="1039177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191000"/>
            <a:ext cx="54197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031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272933"/>
            <a:ext cx="7082170" cy="5613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33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"/>
            <a:ext cx="7319433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0"/>
            <a:ext cx="4267200" cy="422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603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229600" cy="5882986"/>
          </a:xfrm>
        </p:spPr>
        <p:txBody>
          <a:bodyPr>
            <a:normAutofit/>
          </a:bodyPr>
          <a:lstStyle/>
          <a:p>
            <a:r>
              <a:rPr lang="en-US" sz="2400" dirty="0"/>
              <a:t>Below is </a:t>
            </a:r>
            <a:r>
              <a:rPr lang="en-US" sz="2000" dirty="0"/>
              <a:t>a simple Python program that creates</a:t>
            </a:r>
            <a:r>
              <a:rPr lang="en-US" sz="2400" dirty="0"/>
              <a:t> a class with single method</a:t>
            </a:r>
            <a:r>
              <a:rPr lang="en-US" sz="2800" dirty="0"/>
              <a:t>.</a:t>
            </a:r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979253"/>
            <a:ext cx="8648700" cy="104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" y="6059269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Next, we create an object/instance of this class using the name of the class followed by a pair of parentheses.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57637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630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How to overload the operators in Python?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181600"/>
          </a:xfrm>
        </p:spPr>
        <p:txBody>
          <a:bodyPr>
            <a:noAutofit/>
          </a:bodyPr>
          <a:lstStyle/>
          <a:p>
            <a:r>
              <a:rPr lang="en-US" sz="2200" dirty="0" smtClean="0"/>
              <a:t>Consider </a:t>
            </a:r>
            <a:r>
              <a:rPr lang="en-US" sz="2200" dirty="0"/>
              <a:t>that we have two objects which are a physical representation of a class (user-defined data type) and we have to add two objects with binary ‘+’ operator it throws an error, because compiler don’t know how to add two objects. </a:t>
            </a:r>
            <a:endParaRPr lang="en-US" sz="2200" dirty="0" smtClean="0"/>
          </a:p>
          <a:p>
            <a:r>
              <a:rPr lang="en-US" sz="2200" dirty="0" smtClean="0"/>
              <a:t>So </a:t>
            </a:r>
            <a:r>
              <a:rPr lang="en-US" sz="2200" dirty="0"/>
              <a:t>we define a method for an operator and that process is called operator overloading. </a:t>
            </a:r>
            <a:endParaRPr lang="en-US" sz="2200" dirty="0" smtClean="0"/>
          </a:p>
          <a:p>
            <a:r>
              <a:rPr lang="en-US" sz="2200" dirty="0" smtClean="0"/>
              <a:t>We </a:t>
            </a:r>
            <a:r>
              <a:rPr lang="en-US" sz="2200" dirty="0"/>
              <a:t>can overload all existing operators but we can’t create a new operator. </a:t>
            </a:r>
            <a:endParaRPr lang="en-US" sz="2200" dirty="0" smtClean="0"/>
          </a:p>
          <a:p>
            <a:r>
              <a:rPr lang="en-US" sz="2200" dirty="0" smtClean="0"/>
              <a:t>To </a:t>
            </a:r>
            <a:r>
              <a:rPr lang="en-US" sz="2200" dirty="0"/>
              <a:t>perform operator overloading, Python provides some </a:t>
            </a:r>
            <a:r>
              <a:rPr lang="en-US" sz="2200" dirty="0">
                <a:solidFill>
                  <a:srgbClr val="FF0000"/>
                </a:solidFill>
              </a:rPr>
              <a:t>special function or magic function</a:t>
            </a:r>
            <a:r>
              <a:rPr lang="en-US" sz="2200" dirty="0"/>
              <a:t> that is </a:t>
            </a:r>
            <a:r>
              <a:rPr lang="en-US" sz="2200" dirty="0">
                <a:solidFill>
                  <a:srgbClr val="FF0000"/>
                </a:solidFill>
              </a:rPr>
              <a:t>automatically invoked </a:t>
            </a:r>
            <a:r>
              <a:rPr lang="en-US" sz="2200" dirty="0"/>
              <a:t>when it is associated with that </a:t>
            </a:r>
            <a:r>
              <a:rPr lang="en-US" sz="2200" dirty="0">
                <a:solidFill>
                  <a:srgbClr val="FF0000"/>
                </a:solidFill>
              </a:rPr>
              <a:t>particular operator</a:t>
            </a:r>
            <a:r>
              <a:rPr lang="en-US" sz="2200" dirty="0"/>
              <a:t>. For example, when we use + operator, the magic </a:t>
            </a:r>
            <a:r>
              <a:rPr lang="en-US" sz="2200" dirty="0">
                <a:solidFill>
                  <a:srgbClr val="FF0000"/>
                </a:solidFill>
              </a:rPr>
              <a:t>method </a:t>
            </a:r>
            <a:r>
              <a:rPr lang="en-US" sz="2200" dirty="0" smtClean="0">
                <a:solidFill>
                  <a:srgbClr val="FF0000"/>
                </a:solidFill>
              </a:rPr>
              <a:t>__add__</a:t>
            </a:r>
            <a:r>
              <a:rPr lang="en-US" sz="2200" dirty="0">
                <a:solidFill>
                  <a:srgbClr val="FF0000"/>
                </a:solidFill>
              </a:rPr>
              <a:t> </a:t>
            </a:r>
            <a:r>
              <a:rPr lang="en-US" sz="2200" dirty="0"/>
              <a:t>is automatically invoked in which the operation for + operator is </a:t>
            </a:r>
            <a:r>
              <a:rPr lang="en-US" sz="2200" dirty="0" err="1" smtClean="0"/>
              <a:t>defin</a:t>
            </a:r>
            <a:endParaRPr lang="en-US" sz="2200" dirty="0" smtClean="0"/>
          </a:p>
          <a:p>
            <a:r>
              <a:rPr lang="en-US" sz="2400" dirty="0"/>
              <a:t>Changing the behavior of operator is as simple as changing the behavior of method or function. </a:t>
            </a:r>
          </a:p>
        </p:txBody>
      </p:sp>
    </p:spTree>
    <p:extLst>
      <p:ext uri="{BB962C8B-B14F-4D97-AF65-F5344CB8AC3E}">
        <p14:creationId xmlns:p14="http://schemas.microsoft.com/office/powerpoint/2010/main" val="29877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395413"/>
            <a:ext cx="8119080" cy="424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345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331" y="685801"/>
            <a:ext cx="6745669" cy="5579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60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823997"/>
            <a:ext cx="5715000" cy="5427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362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111821"/>
            <a:ext cx="5181600" cy="6517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46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128713"/>
            <a:ext cx="6276975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100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571625"/>
            <a:ext cx="62865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219200"/>
            <a:ext cx="6491332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39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295525"/>
            <a:ext cx="61912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922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00" y="914400"/>
            <a:ext cx="7177100" cy="501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61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9833571" cy="322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16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338138"/>
            <a:ext cx="5976937" cy="618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384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Python Inheritance</a:t>
            </a:r>
          </a:p>
          <a:p>
            <a:pPr algn="just"/>
            <a:r>
              <a:rPr lang="en-US" sz="2200" dirty="0"/>
              <a:t>Inheritance is an important aspect of the object-oriented paradigm. Inheritance provides </a:t>
            </a:r>
            <a:r>
              <a:rPr lang="en-US" sz="2200" dirty="0">
                <a:solidFill>
                  <a:srgbClr val="FF0000"/>
                </a:solidFill>
              </a:rPr>
              <a:t>code reusability </a:t>
            </a:r>
            <a:r>
              <a:rPr lang="en-US" sz="2200" dirty="0"/>
              <a:t>to the program because we can use an existing class to create a new class instead of creating it from scratch.</a:t>
            </a:r>
          </a:p>
          <a:p>
            <a:pPr algn="just"/>
            <a:r>
              <a:rPr lang="en-US" sz="2200" dirty="0"/>
              <a:t>In inheritance, the </a:t>
            </a:r>
            <a:r>
              <a:rPr lang="en-US" sz="2200" dirty="0">
                <a:solidFill>
                  <a:srgbClr val="FF0000"/>
                </a:solidFill>
              </a:rPr>
              <a:t>child class </a:t>
            </a:r>
            <a:r>
              <a:rPr lang="en-US" sz="2200" dirty="0"/>
              <a:t>acquires the </a:t>
            </a:r>
            <a:r>
              <a:rPr lang="en-US" sz="2200" dirty="0">
                <a:solidFill>
                  <a:srgbClr val="FF0000"/>
                </a:solidFill>
              </a:rPr>
              <a:t>properties</a:t>
            </a:r>
            <a:r>
              <a:rPr lang="en-US" sz="2200" dirty="0"/>
              <a:t> and can access all the </a:t>
            </a:r>
            <a:r>
              <a:rPr lang="en-US" sz="2200" dirty="0">
                <a:solidFill>
                  <a:srgbClr val="FF0000"/>
                </a:solidFill>
              </a:rPr>
              <a:t>data members and functions </a:t>
            </a:r>
            <a:r>
              <a:rPr lang="en-US" sz="2200" dirty="0"/>
              <a:t>defined in the parent class. </a:t>
            </a:r>
            <a:endParaRPr lang="en-US" sz="2200" dirty="0" smtClean="0"/>
          </a:p>
          <a:p>
            <a:pPr algn="just"/>
            <a:r>
              <a:rPr lang="en-US" sz="2200" dirty="0" smtClean="0"/>
              <a:t>A </a:t>
            </a:r>
            <a:r>
              <a:rPr lang="en-US" sz="2200" dirty="0"/>
              <a:t>child class can also provide its </a:t>
            </a:r>
            <a:r>
              <a:rPr lang="en-US" sz="2200" dirty="0">
                <a:solidFill>
                  <a:srgbClr val="FF0000"/>
                </a:solidFill>
              </a:rPr>
              <a:t>specific implementation </a:t>
            </a:r>
            <a:r>
              <a:rPr lang="en-US" sz="2200" dirty="0"/>
              <a:t>to the </a:t>
            </a:r>
            <a:r>
              <a:rPr lang="en-US" sz="2200" dirty="0">
                <a:solidFill>
                  <a:srgbClr val="FF0000"/>
                </a:solidFill>
              </a:rPr>
              <a:t>functions of the parent class</a:t>
            </a:r>
            <a:r>
              <a:rPr lang="en-US" sz="2200" dirty="0"/>
              <a:t>. </a:t>
            </a:r>
            <a:endParaRPr lang="en-US" sz="2000" dirty="0"/>
          </a:p>
          <a:p>
            <a:pPr algn="just"/>
            <a:r>
              <a:rPr lang="en-US" sz="2200" dirty="0"/>
              <a:t>In python, a derived class can inherit base class by just mentioning the base in the bracket after the derived class name. Consider the following syntax to inherit a base class into the derived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9488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52" y="990600"/>
            <a:ext cx="809315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2925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4" y="1219201"/>
            <a:ext cx="5254671" cy="355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15139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61" y="762000"/>
            <a:ext cx="8372218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96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8438606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95600"/>
            <a:ext cx="7430037" cy="3662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99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5565"/>
            <a:ext cx="695325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76600"/>
            <a:ext cx="3347409" cy="3369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36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34438"/>
            <a:ext cx="6096000" cy="571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6009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443" y="1676400"/>
            <a:ext cx="573373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19" y="219075"/>
            <a:ext cx="6698581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709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533400"/>
            <a:ext cx="849637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050291"/>
            <a:ext cx="3200400" cy="352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789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09600"/>
            <a:ext cx="7086600" cy="519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707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6494942" cy="5040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9243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09600"/>
            <a:ext cx="61150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24000"/>
            <a:ext cx="4953000" cy="5260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35586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91256"/>
            <a:ext cx="7162801" cy="607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32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409123"/>
            <a:ext cx="5405437" cy="5372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7149"/>
            <a:ext cx="7010400" cy="135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93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54" y="1329340"/>
            <a:ext cx="8130532" cy="278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06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137" y="1524000"/>
            <a:ext cx="737503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13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2757"/>
            <a:ext cx="6324599" cy="628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1745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14400"/>
            <a:ext cx="6448511" cy="5843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7400" y="249824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Real Life Example of method overriding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0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19620"/>
            <a:ext cx="7218536" cy="299038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63" y="4371975"/>
            <a:ext cx="7934937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34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8339666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19200" y="5562600"/>
            <a:ext cx="6324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Self is automatically set to the reference of current class object which invoked the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4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68" y="914400"/>
            <a:ext cx="7647424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59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"/>
            <a:ext cx="7412388" cy="6295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538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2060</TotalTime>
  <Words>340</Words>
  <Application>Microsoft Office PowerPoint</Application>
  <PresentationFormat>On-screen Show (4:3)</PresentationFormat>
  <Paragraphs>30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0" baseType="lpstr">
      <vt:lpstr>Arial</vt:lpstr>
      <vt:lpstr>Calibri</vt:lpstr>
      <vt:lpstr>Office Theme</vt:lpstr>
      <vt:lpstr>Creating object and classes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Non-Parameterized Constructor Example </vt:lpstr>
      <vt:lpstr>Python Parameterized Constructor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overload the operators in Python?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shehzad ali</cp:lastModifiedBy>
  <cp:revision>46</cp:revision>
  <dcterms:created xsi:type="dcterms:W3CDTF">2019-04-20T07:44:29Z</dcterms:created>
  <dcterms:modified xsi:type="dcterms:W3CDTF">2023-09-14T17:44:28Z</dcterms:modified>
</cp:coreProperties>
</file>