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3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DD7E4-BC45-424F-BE0D-272C866DB0B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6DCF-EE46-48AE-9D1D-C279266D2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python module can be defined as a </a:t>
            </a:r>
            <a:r>
              <a:rPr lang="en-US" sz="2400" dirty="0">
                <a:solidFill>
                  <a:srgbClr val="FF0000"/>
                </a:solidFill>
              </a:rPr>
              <a:t>python program file </a:t>
            </a:r>
            <a:r>
              <a:rPr lang="en-US" sz="2400" dirty="0"/>
              <a:t>which contains a </a:t>
            </a:r>
            <a:r>
              <a:rPr lang="en-US" sz="2400" dirty="0">
                <a:solidFill>
                  <a:srgbClr val="FF0000"/>
                </a:solidFill>
              </a:rPr>
              <a:t>python code </a:t>
            </a:r>
            <a:r>
              <a:rPr lang="en-US" sz="2400" dirty="0"/>
              <a:t>including </a:t>
            </a:r>
            <a:r>
              <a:rPr lang="en-US" sz="2400" dirty="0">
                <a:solidFill>
                  <a:srgbClr val="FF0000"/>
                </a:solidFill>
              </a:rPr>
              <a:t>python functions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class</a:t>
            </a:r>
            <a:r>
              <a:rPr lang="en-US" sz="2400" dirty="0"/>
              <a:t>, or </a:t>
            </a:r>
            <a:r>
              <a:rPr lang="en-US" sz="2400" dirty="0">
                <a:solidFill>
                  <a:srgbClr val="FF0000"/>
                </a:solidFill>
              </a:rPr>
              <a:t>variables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other words, we can say that our </a:t>
            </a:r>
            <a:r>
              <a:rPr lang="en-US" sz="2400" dirty="0">
                <a:solidFill>
                  <a:srgbClr val="7030A0"/>
                </a:solidFill>
              </a:rPr>
              <a:t>python code file </a:t>
            </a:r>
            <a:r>
              <a:rPr lang="en-US" sz="2400" dirty="0"/>
              <a:t>saved with the extension </a:t>
            </a:r>
            <a:r>
              <a:rPr lang="en-US" sz="2400" dirty="0">
                <a:solidFill>
                  <a:srgbClr val="7030A0"/>
                </a:solidFill>
              </a:rPr>
              <a:t>(.</a:t>
            </a:r>
            <a:r>
              <a:rPr lang="en-US" sz="2400" dirty="0" err="1">
                <a:solidFill>
                  <a:srgbClr val="7030A0"/>
                </a:solidFill>
              </a:rPr>
              <a:t>py</a:t>
            </a:r>
            <a:r>
              <a:rPr lang="en-US" sz="2400" dirty="0">
                <a:solidFill>
                  <a:srgbClr val="7030A0"/>
                </a:solidFill>
              </a:rPr>
              <a:t>) </a:t>
            </a:r>
            <a:r>
              <a:rPr lang="en-US" sz="2400" dirty="0"/>
              <a:t>is treated as the </a:t>
            </a:r>
            <a:r>
              <a:rPr lang="en-US" sz="2400" dirty="0">
                <a:solidFill>
                  <a:srgbClr val="7030A0"/>
                </a:solidFill>
              </a:rPr>
              <a:t>module.</a:t>
            </a:r>
            <a:r>
              <a:rPr lang="en-US" sz="2400" dirty="0"/>
              <a:t> We may have a runnable code inside the python module.</a:t>
            </a:r>
          </a:p>
          <a:p>
            <a:r>
              <a:rPr lang="en-US" sz="2400" dirty="0"/>
              <a:t>Modules in Python provides us the flexibility to </a:t>
            </a:r>
            <a:r>
              <a:rPr lang="en-US" sz="2400" dirty="0">
                <a:solidFill>
                  <a:srgbClr val="7030A0"/>
                </a:solidFill>
              </a:rPr>
              <a:t>organize</a:t>
            </a:r>
            <a:r>
              <a:rPr lang="en-US" sz="2400" dirty="0"/>
              <a:t> the code in a logical way.</a:t>
            </a:r>
          </a:p>
          <a:p>
            <a:r>
              <a:rPr lang="en-US" sz="2400" dirty="0"/>
              <a:t>To use the functionality of one module into another, we must have to </a:t>
            </a:r>
            <a:r>
              <a:rPr lang="en-US" sz="2400" dirty="0">
                <a:solidFill>
                  <a:srgbClr val="7030A0"/>
                </a:solidFill>
              </a:rPr>
              <a:t>import the specific module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93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0" y="838200"/>
            <a:ext cx="801558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762000"/>
            <a:ext cx="7215188" cy="351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3" y="4419600"/>
            <a:ext cx="7194796" cy="156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3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487"/>
            <a:ext cx="5181600" cy="353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08906"/>
            <a:ext cx="6867525" cy="211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7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71269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61219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6019800"/>
          </a:xfrm>
        </p:spPr>
        <p:txBody>
          <a:bodyPr/>
          <a:lstStyle/>
          <a:p>
            <a:r>
              <a:rPr lang="en-US" sz="2400" dirty="0"/>
              <a:t>Example</a:t>
            </a:r>
          </a:p>
          <a:p>
            <a:r>
              <a:rPr lang="en-US" sz="2400" dirty="0"/>
              <a:t>In this example, we will create a module named as file.py which contains a function </a:t>
            </a:r>
            <a:r>
              <a:rPr lang="en-US" sz="2400" dirty="0" err="1"/>
              <a:t>func</a:t>
            </a:r>
            <a:r>
              <a:rPr lang="en-US" sz="2400" dirty="0"/>
              <a:t> that contains a code to print some message on the console.</a:t>
            </a:r>
          </a:p>
          <a:p>
            <a:r>
              <a:rPr lang="en-US" sz="2400" dirty="0"/>
              <a:t>Let's create the module named as </a:t>
            </a:r>
            <a:r>
              <a:rPr lang="en-US" sz="2400" b="1" dirty="0" smtClean="0"/>
              <a:t>first.py.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/>
              <a:t>we need to include this </a:t>
            </a:r>
            <a:r>
              <a:rPr lang="en-US" sz="2000" dirty="0">
                <a:solidFill>
                  <a:srgbClr val="FF0000"/>
                </a:solidFill>
              </a:rPr>
              <a:t>module into our main module </a:t>
            </a:r>
            <a:r>
              <a:rPr lang="en-US" sz="2000" dirty="0"/>
              <a:t>to call the method </a:t>
            </a:r>
            <a:r>
              <a:rPr lang="en-US" sz="2000" dirty="0" err="1"/>
              <a:t>displayMsg</a:t>
            </a:r>
            <a:r>
              <a:rPr lang="en-US" sz="2000" dirty="0"/>
              <a:t>() defined in the </a:t>
            </a:r>
            <a:r>
              <a:rPr lang="en-US" sz="2000" dirty="0">
                <a:solidFill>
                  <a:srgbClr val="FF0000"/>
                </a:solidFill>
              </a:rPr>
              <a:t>module named </a:t>
            </a:r>
            <a:r>
              <a:rPr lang="en-US" sz="2000" dirty="0" smtClean="0">
                <a:solidFill>
                  <a:srgbClr val="FF0000"/>
                </a:solidFill>
              </a:rPr>
              <a:t>first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90850"/>
            <a:ext cx="8479321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81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Loading the module in our python code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We </a:t>
            </a:r>
            <a:r>
              <a:rPr lang="en-US" sz="2600" dirty="0"/>
              <a:t>need to load the module in our python code to use its functionality. Python provides </a:t>
            </a:r>
            <a:r>
              <a:rPr lang="en-US" sz="2600" dirty="0">
                <a:solidFill>
                  <a:srgbClr val="FF0000"/>
                </a:solidFill>
              </a:rPr>
              <a:t>two types</a:t>
            </a:r>
            <a:r>
              <a:rPr lang="en-US" sz="2600" dirty="0"/>
              <a:t> of statements as defined below.</a:t>
            </a:r>
          </a:p>
          <a:p>
            <a:pPr lvl="1"/>
            <a:r>
              <a:rPr lang="en-US" sz="2200" dirty="0"/>
              <a:t>The import statement</a:t>
            </a:r>
          </a:p>
          <a:p>
            <a:pPr lvl="1"/>
            <a:r>
              <a:rPr lang="en-US" sz="2200" dirty="0"/>
              <a:t>The from-import </a:t>
            </a:r>
            <a:r>
              <a:rPr lang="en-US" sz="2200" dirty="0" smtClean="0"/>
              <a:t>statement</a:t>
            </a:r>
          </a:p>
          <a:p>
            <a:pPr marL="0" indent="0">
              <a:buNone/>
            </a:pPr>
            <a:r>
              <a:rPr lang="en-US" sz="3000" b="1" u="sng" dirty="0">
                <a:solidFill>
                  <a:srgbClr val="FF0000"/>
                </a:solidFill>
              </a:rPr>
              <a:t>The import statement</a:t>
            </a:r>
          </a:p>
          <a:p>
            <a:r>
              <a:rPr lang="en-US" sz="2600" dirty="0"/>
              <a:t>The import statement is used to </a:t>
            </a:r>
            <a:r>
              <a:rPr lang="en-US" sz="2600" dirty="0">
                <a:solidFill>
                  <a:srgbClr val="FF0000"/>
                </a:solidFill>
              </a:rPr>
              <a:t>import all the functionality of one module</a:t>
            </a:r>
            <a:r>
              <a:rPr lang="en-US" sz="2600" dirty="0"/>
              <a:t> into another. </a:t>
            </a:r>
            <a:endParaRPr lang="en-US" sz="2600" dirty="0" smtClean="0"/>
          </a:p>
          <a:p>
            <a:r>
              <a:rPr lang="en-US" sz="2600" dirty="0" smtClean="0"/>
              <a:t>Here</a:t>
            </a:r>
            <a:r>
              <a:rPr lang="en-US" sz="2600" dirty="0"/>
              <a:t>, we must notice that we can use the functionality of any python source file by </a:t>
            </a:r>
            <a:r>
              <a:rPr lang="en-US" sz="2600" dirty="0">
                <a:solidFill>
                  <a:srgbClr val="C00000"/>
                </a:solidFill>
              </a:rPr>
              <a:t>importing</a:t>
            </a:r>
            <a:r>
              <a:rPr lang="en-US" sz="2600" dirty="0"/>
              <a:t> that </a:t>
            </a:r>
            <a:r>
              <a:rPr lang="en-US" sz="2600" dirty="0">
                <a:solidFill>
                  <a:srgbClr val="C00000"/>
                </a:solidFill>
              </a:rPr>
              <a:t>file</a:t>
            </a:r>
            <a:r>
              <a:rPr lang="en-US" sz="2600" dirty="0"/>
              <a:t> as the </a:t>
            </a:r>
            <a:r>
              <a:rPr lang="en-US" sz="2600" dirty="0">
                <a:solidFill>
                  <a:srgbClr val="C00000"/>
                </a:solidFill>
              </a:rPr>
              <a:t>module</a:t>
            </a:r>
            <a:r>
              <a:rPr lang="en-US" sz="2600" dirty="0"/>
              <a:t> into another python source file.</a:t>
            </a:r>
          </a:p>
          <a:p>
            <a:r>
              <a:rPr lang="en-US" sz="2600" dirty="0"/>
              <a:t>We can </a:t>
            </a:r>
            <a:r>
              <a:rPr lang="en-US" sz="2600" dirty="0">
                <a:solidFill>
                  <a:srgbClr val="002060"/>
                </a:solidFill>
              </a:rPr>
              <a:t>import multiple modules </a:t>
            </a:r>
            <a:r>
              <a:rPr lang="en-US" sz="2600" dirty="0"/>
              <a:t>with a single import statement, </a:t>
            </a:r>
          </a:p>
          <a:p>
            <a:pPr marL="457200" lvl="1" indent="0">
              <a:buNone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000" dirty="0"/>
              <a:t>Hence, if we need to call the </a:t>
            </a:r>
            <a:r>
              <a:rPr lang="en-US" sz="2000" dirty="0">
                <a:solidFill>
                  <a:srgbClr val="C00000"/>
                </a:solidFill>
              </a:rPr>
              <a:t>function </a:t>
            </a:r>
            <a:r>
              <a:rPr lang="en-US" sz="2000" dirty="0" err="1">
                <a:solidFill>
                  <a:srgbClr val="C00000"/>
                </a:solidFill>
              </a:rPr>
              <a:t>displayMsg</a:t>
            </a:r>
            <a:r>
              <a:rPr lang="en-US" sz="2000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defined in the file </a:t>
            </a:r>
            <a:r>
              <a:rPr lang="en-US" sz="2000" dirty="0" smtClean="0"/>
              <a:t>first.py</a:t>
            </a:r>
            <a:r>
              <a:rPr lang="en-US" sz="2000" dirty="0"/>
              <a:t>, we have to </a:t>
            </a:r>
            <a:r>
              <a:rPr lang="en-US" sz="2000" dirty="0" smtClean="0"/>
              <a:t>import </a:t>
            </a:r>
            <a:r>
              <a:rPr lang="en-US" sz="2000" dirty="0"/>
              <a:t>that </a:t>
            </a:r>
            <a:r>
              <a:rPr lang="en-US" sz="2000" dirty="0" err="1" smtClean="0">
                <a:solidFill>
                  <a:srgbClr val="C00000"/>
                </a:solidFill>
              </a:rPr>
              <a:t>firstas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a </a:t>
            </a:r>
            <a:r>
              <a:rPr lang="en-US" sz="2000" dirty="0" smtClean="0">
                <a:solidFill>
                  <a:srgbClr val="C00000"/>
                </a:solidFill>
              </a:rPr>
              <a:t>module </a:t>
            </a:r>
            <a:r>
              <a:rPr lang="en-US" sz="2000" dirty="0"/>
              <a:t>into our module 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2" y="609600"/>
            <a:ext cx="413710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2667000"/>
            <a:ext cx="57150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import first;  </a:t>
            </a:r>
          </a:p>
          <a:p>
            <a:r>
              <a:rPr lang="en-US" sz="2400" dirty="0" smtClean="0"/>
              <a:t>name = input("Enter the name?")  </a:t>
            </a:r>
          </a:p>
          <a:p>
            <a:r>
              <a:rPr lang="en-US" sz="2400" dirty="0" err="1" smtClean="0"/>
              <a:t>first.displayMsg</a:t>
            </a:r>
            <a:r>
              <a:rPr lang="en-US" sz="2400" dirty="0" smtClean="0"/>
              <a:t>(name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2063"/>
            <a:ext cx="9319014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22" y="533400"/>
            <a:ext cx="934592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95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9" y="914400"/>
            <a:ext cx="842449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9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119188"/>
            <a:ext cx="8295675" cy="490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7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5900"/>
            <a:ext cx="8772899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6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271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Loading the module in our python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Formal Languages</dc:title>
  <dc:creator>Windows User</dc:creator>
  <cp:lastModifiedBy>shehzad ali</cp:lastModifiedBy>
  <cp:revision>12</cp:revision>
  <dcterms:created xsi:type="dcterms:W3CDTF">2019-04-25T13:03:59Z</dcterms:created>
  <dcterms:modified xsi:type="dcterms:W3CDTF">2023-09-14T17:45:56Z</dcterms:modified>
</cp:coreProperties>
</file>