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7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08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98B418-5165-48C8-96D1-AD1DFC9806A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3FCE4B-D3DA-404A-AF3C-A41E72341F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98B418-5165-48C8-96D1-AD1DFC9806A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3FCE4B-D3DA-404A-AF3C-A41E72341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98B418-5165-48C8-96D1-AD1DFC9806A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3FCE4B-D3DA-404A-AF3C-A41E72341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98B418-5165-48C8-96D1-AD1DFC9806A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3FCE4B-D3DA-404A-AF3C-A41E72341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98B418-5165-48C8-96D1-AD1DFC9806A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3FCE4B-D3DA-404A-AF3C-A41E72341F9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98B418-5165-48C8-96D1-AD1DFC9806A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3FCE4B-D3DA-404A-AF3C-A41E72341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98B418-5165-48C8-96D1-AD1DFC9806A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3FCE4B-D3DA-404A-AF3C-A41E72341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98B418-5165-48C8-96D1-AD1DFC9806A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3FCE4B-D3DA-404A-AF3C-A41E72341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98B418-5165-48C8-96D1-AD1DFC9806A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3FCE4B-D3DA-404A-AF3C-A41E72341F9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98B418-5165-48C8-96D1-AD1DFC9806A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3FCE4B-D3DA-404A-AF3C-A41E72341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98B418-5165-48C8-96D1-AD1DFC9806A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3FCE4B-D3DA-404A-AF3C-A41E72341F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A98B418-5165-48C8-96D1-AD1DFC9806A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63FCE4B-D3DA-404A-AF3C-A41E72341F9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 smtClean="0"/>
              <a:t>Python Programming Language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2934330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Complex Numbers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Complex Number data types is used to keep complex numbers in it. Complex numbers are those numerical values which have real &amp; imaginary part.</a:t>
            </a:r>
          </a:p>
          <a:p>
            <a:r>
              <a:rPr lang="en-US" sz="2800" dirty="0"/>
              <a:t>That's the versatility of python language, I haven't seen complex number data type in any other programming language.</a:t>
            </a:r>
          </a:p>
          <a:p>
            <a:r>
              <a:rPr lang="en-US" sz="2800" dirty="0"/>
              <a:t>Here's a declaration of a variable x and it is assigned a complex number 1+3j:</a:t>
            </a:r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  	 </a:t>
            </a:r>
            <a:r>
              <a:rPr lang="en-US" b="1" dirty="0"/>
              <a:t>x = complex(1+3j)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86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Boolean in Python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Boolean is the simplest data type of all and has just two values assigned to it i.e. True or False.</a:t>
            </a:r>
          </a:p>
          <a:p>
            <a:r>
              <a:rPr lang="en-US" dirty="0"/>
              <a:t>Although it's quite simple but its too handy as we have to use it a lot in IF statements. ( We will cover that later )</a:t>
            </a:r>
          </a:p>
          <a:p>
            <a:r>
              <a:rPr lang="en-US" dirty="0"/>
              <a:t>Here's a declaration of a variable x, assigned a Boolean data type and it's TRUE:</a:t>
            </a:r>
          </a:p>
          <a:p>
            <a:pPr marL="82296" indent="0">
              <a:buNone/>
            </a:pPr>
            <a:r>
              <a:rPr lang="en-US" b="1" dirty="0" smtClean="0"/>
              <a:t>                    x </a:t>
            </a:r>
            <a:r>
              <a:rPr lang="en-US" b="1" dirty="0"/>
              <a:t>= </a:t>
            </a:r>
            <a:r>
              <a:rPr lang="en-US" b="1" dirty="0" err="1" smtClean="0"/>
              <a:t>bool</a:t>
            </a:r>
            <a:r>
              <a:rPr lang="en-US" b="1" dirty="0" smtClean="0"/>
              <a:t>(1)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846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Strings in Python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string is used to save one or more characters and it's the most commonly used data type.</a:t>
            </a:r>
          </a:p>
          <a:p>
            <a:r>
              <a:rPr lang="en-US" dirty="0"/>
              <a:t>Let's understand it with a simple example: You must have seen greeting messages on different projects, we save such data in strings.</a:t>
            </a:r>
          </a:p>
          <a:p>
            <a:r>
              <a:rPr lang="en-US" dirty="0"/>
              <a:t>We will discuss strings in detail in our next </a:t>
            </a:r>
            <a:r>
              <a:rPr lang="en-US" dirty="0" smtClean="0"/>
              <a:t>slide, </a:t>
            </a:r>
            <a:r>
              <a:rPr lang="en-US" dirty="0"/>
              <a:t>where we will perform different operations using strings.</a:t>
            </a:r>
          </a:p>
          <a:p>
            <a:r>
              <a:rPr lang="en-US" dirty="0"/>
              <a:t>Here's a declaration of a variable x, which is assigned a string "Hello World</a:t>
            </a:r>
            <a:r>
              <a:rPr lang="en-US" dirty="0" smtClean="0"/>
              <a:t>":</a:t>
            </a:r>
          </a:p>
          <a:p>
            <a:pPr marL="82296" indent="0">
              <a:buNone/>
            </a:pPr>
            <a:r>
              <a:rPr lang="en-US" b="1" dirty="0" smtClean="0"/>
              <a:t>		x </a:t>
            </a:r>
            <a:r>
              <a:rPr lang="en-US" b="1" dirty="0"/>
              <a:t>= </a:t>
            </a:r>
            <a:r>
              <a:rPr lang="en-US" b="1" dirty="0" err="1"/>
              <a:t>str</a:t>
            </a:r>
            <a:r>
              <a:rPr lang="en-US" b="1" dirty="0"/>
              <a:t>("Hello World")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611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string can be defined as the </a:t>
            </a:r>
            <a:r>
              <a:rPr lang="en-US" dirty="0">
                <a:solidFill>
                  <a:srgbClr val="002060"/>
                </a:solidFill>
              </a:rPr>
              <a:t>sequence of characters </a:t>
            </a:r>
            <a:r>
              <a:rPr lang="en-US" dirty="0"/>
              <a:t>represented in the </a:t>
            </a:r>
            <a:r>
              <a:rPr lang="en-US" dirty="0">
                <a:solidFill>
                  <a:srgbClr val="002060"/>
                </a:solidFill>
              </a:rPr>
              <a:t>quotation marks</a:t>
            </a:r>
            <a:r>
              <a:rPr lang="en-US" dirty="0"/>
              <a:t>. In python, we can use single, double, or triple quotes to define a string.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dirty="0"/>
              <a:t>String handling in python is a straightforward task since there are various inbuilt functions and operators provided.</a:t>
            </a:r>
          </a:p>
          <a:p>
            <a:endParaRPr lang="en-US" sz="2800" dirty="0"/>
          </a:p>
          <a:p>
            <a:r>
              <a:rPr lang="en-US" dirty="0"/>
              <a:t>In the case of string handling, the operator + is used to concatenate two strings as the operation </a:t>
            </a:r>
            <a:r>
              <a:rPr lang="en-US" i="1" dirty="0"/>
              <a:t>"hello"+" python"</a:t>
            </a:r>
            <a:r>
              <a:rPr lang="en-US" dirty="0"/>
              <a:t> returns </a:t>
            </a:r>
            <a:r>
              <a:rPr lang="en-US" i="1" dirty="0"/>
              <a:t>"hello python"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operator * is known as repetition operator as the operation "Python " *2 returns "Python </a:t>
            </a:r>
            <a:r>
              <a:rPr lang="en-US" dirty="0" err="1"/>
              <a:t>Python</a:t>
            </a:r>
            <a:r>
              <a:rPr lang="en-US" dirty="0"/>
              <a:t> ".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81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33400"/>
            <a:ext cx="716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248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4800"/>
            <a:ext cx="80010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9903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57399"/>
            <a:ext cx="6553200" cy="4387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499189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381000"/>
            <a:ext cx="6400800" cy="708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143000"/>
            <a:ext cx="6400800" cy="5181600"/>
          </a:xfrm>
        </p:spPr>
        <p:txBody>
          <a:bodyPr>
            <a:normAutofit/>
          </a:bodyPr>
          <a:lstStyle/>
          <a:p>
            <a:pPr marL="370332" indent="-342900">
              <a:buFont typeface="Arial" pitchFamily="34" charset="0"/>
              <a:buChar char="•"/>
            </a:pPr>
            <a:r>
              <a:rPr lang="en-US" sz="2400" dirty="0"/>
              <a:t>Variable is a name which is used to </a:t>
            </a:r>
            <a:r>
              <a:rPr lang="en-US" sz="2400" dirty="0">
                <a:solidFill>
                  <a:srgbClr val="002060"/>
                </a:solidFill>
              </a:rPr>
              <a:t>refer memory location</a:t>
            </a:r>
            <a:r>
              <a:rPr lang="en-US" sz="2400" dirty="0"/>
              <a:t>. Variable also known as identifier and used to hold value.</a:t>
            </a:r>
            <a:endParaRPr lang="en-US" sz="2000" dirty="0"/>
          </a:p>
          <a:p>
            <a:pPr marL="370332" indent="-342900">
              <a:buFont typeface="Arial" pitchFamily="34" charset="0"/>
              <a:buChar char="•"/>
            </a:pPr>
            <a:r>
              <a:rPr lang="en-US" sz="2400" dirty="0"/>
              <a:t>In Python, we don't need to specify the </a:t>
            </a:r>
            <a:r>
              <a:rPr lang="en-US" sz="2400" dirty="0">
                <a:solidFill>
                  <a:srgbClr val="002060"/>
                </a:solidFill>
              </a:rPr>
              <a:t>type of variable </a:t>
            </a:r>
            <a:r>
              <a:rPr lang="en-US" sz="2400" dirty="0"/>
              <a:t>because Python is a </a:t>
            </a:r>
            <a:r>
              <a:rPr lang="en-US" sz="2400" dirty="0">
                <a:solidFill>
                  <a:srgbClr val="002060"/>
                </a:solidFill>
              </a:rPr>
              <a:t>type infer language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002060"/>
                </a:solidFill>
              </a:rPr>
              <a:t>smart </a:t>
            </a:r>
            <a:r>
              <a:rPr lang="en-US" sz="2400" dirty="0"/>
              <a:t>enough to get variable type.</a:t>
            </a:r>
            <a:endParaRPr lang="en-US" sz="2000" dirty="0"/>
          </a:p>
          <a:p>
            <a:pPr marL="370332" indent="-342900">
              <a:buFont typeface="Arial" pitchFamily="34" charset="0"/>
              <a:buChar char="•"/>
            </a:pPr>
            <a:r>
              <a:rPr lang="en-US" sz="2400" dirty="0"/>
              <a:t>Variable names can be a group of both </a:t>
            </a:r>
            <a:r>
              <a:rPr lang="en-US" sz="2400" dirty="0">
                <a:solidFill>
                  <a:srgbClr val="C00000"/>
                </a:solidFill>
              </a:rPr>
              <a:t>letters and digits</a:t>
            </a:r>
            <a:r>
              <a:rPr lang="en-US" sz="2400" dirty="0"/>
              <a:t>, but they have to begin with a letter or an underscore.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US" sz="2400" dirty="0"/>
              <a:t>It is recommended to use </a:t>
            </a:r>
            <a:r>
              <a:rPr lang="en-US" sz="2400" dirty="0">
                <a:solidFill>
                  <a:srgbClr val="C00000"/>
                </a:solidFill>
              </a:rPr>
              <a:t>lowercase letters </a:t>
            </a:r>
            <a:r>
              <a:rPr lang="en-US" sz="2400" dirty="0"/>
              <a:t>for variable name. Rahul and </a:t>
            </a:r>
            <a:r>
              <a:rPr lang="en-US" sz="2400" dirty="0" err="1"/>
              <a:t>rahul</a:t>
            </a:r>
            <a:r>
              <a:rPr lang="en-US" sz="2400" dirty="0"/>
              <a:t> both are two different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7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 Naming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Variables are the example of identifiers. An Identifier is used to identify the literals used in the program. </a:t>
            </a:r>
          </a:p>
          <a:p>
            <a:pPr marL="0" indent="0">
              <a:buNone/>
            </a:pPr>
            <a:r>
              <a:rPr lang="en-US" dirty="0"/>
              <a:t>	The rules to name an identifier are given below.</a:t>
            </a:r>
          </a:p>
          <a:p>
            <a:pPr lvl="0">
              <a:lnSpc>
                <a:spcPct val="120000"/>
              </a:lnSpc>
            </a:pPr>
            <a:r>
              <a:rPr lang="en-US" dirty="0"/>
              <a:t>The first character of the variable must be an </a:t>
            </a:r>
            <a:r>
              <a:rPr lang="en-US" dirty="0">
                <a:solidFill>
                  <a:srgbClr val="C00000"/>
                </a:solidFill>
              </a:rPr>
              <a:t>alphabet or underscore </a:t>
            </a:r>
            <a:r>
              <a:rPr lang="en-US" dirty="0"/>
              <a:t>( _ ).</a:t>
            </a:r>
          </a:p>
          <a:p>
            <a:pPr lvl="0">
              <a:lnSpc>
                <a:spcPct val="120000"/>
              </a:lnSpc>
            </a:pPr>
            <a:r>
              <a:rPr lang="en-US" dirty="0"/>
              <a:t>All the characters except the first character may be an alphabet of lower-case(a-z), upper-case (A-Z), underscore or digit (0-9).</a:t>
            </a:r>
          </a:p>
          <a:p>
            <a:pPr lvl="0">
              <a:lnSpc>
                <a:spcPct val="120000"/>
              </a:lnSpc>
            </a:pPr>
            <a:r>
              <a:rPr lang="en-US" dirty="0"/>
              <a:t>Identifier name must </a:t>
            </a:r>
            <a:r>
              <a:rPr lang="en-US" dirty="0">
                <a:solidFill>
                  <a:srgbClr val="C00000"/>
                </a:solidFill>
              </a:rPr>
              <a:t>not contain </a:t>
            </a:r>
            <a:r>
              <a:rPr lang="en-US" dirty="0"/>
              <a:t>any </a:t>
            </a:r>
            <a:r>
              <a:rPr lang="en-US" dirty="0">
                <a:solidFill>
                  <a:srgbClr val="C00000"/>
                </a:solidFill>
              </a:rPr>
              <a:t>white-space, or special character </a:t>
            </a:r>
            <a:r>
              <a:rPr lang="en-US" dirty="0"/>
              <a:t>(!, @, #, %, ^, &amp;, *).</a:t>
            </a:r>
          </a:p>
          <a:p>
            <a:pPr lvl="0">
              <a:lnSpc>
                <a:spcPct val="120000"/>
              </a:lnSpc>
            </a:pPr>
            <a:r>
              <a:rPr lang="en-US" dirty="0"/>
              <a:t>Identifier name must not be similar to any </a:t>
            </a:r>
            <a:r>
              <a:rPr lang="en-US" dirty="0">
                <a:solidFill>
                  <a:srgbClr val="C00000"/>
                </a:solidFill>
              </a:rPr>
              <a:t>keyword</a:t>
            </a:r>
            <a:r>
              <a:rPr lang="en-US" dirty="0"/>
              <a:t> defined in the language.</a:t>
            </a:r>
          </a:p>
          <a:p>
            <a:pPr lvl="0">
              <a:lnSpc>
                <a:spcPct val="120000"/>
              </a:lnSpc>
            </a:pPr>
            <a:r>
              <a:rPr lang="en-US" dirty="0"/>
              <a:t>Identifier names are </a:t>
            </a:r>
            <a:r>
              <a:rPr lang="en-US" dirty="0">
                <a:solidFill>
                  <a:srgbClr val="C00000"/>
                </a:solidFill>
              </a:rPr>
              <a:t>case sensitive </a:t>
            </a:r>
            <a:r>
              <a:rPr lang="en-US" dirty="0"/>
              <a:t>for example my name, and </a:t>
            </a:r>
            <a:r>
              <a:rPr lang="en-US" dirty="0" err="1"/>
              <a:t>MyName</a:t>
            </a:r>
            <a:r>
              <a:rPr lang="en-US" dirty="0"/>
              <a:t> is not the same.</a:t>
            </a:r>
          </a:p>
          <a:p>
            <a:pPr lvl="0">
              <a:lnSpc>
                <a:spcPct val="120000"/>
              </a:lnSpc>
            </a:pPr>
            <a:r>
              <a:rPr lang="en-US" dirty="0"/>
              <a:t>Examples of valid identifiers : a123, _n, n_9, etc.</a:t>
            </a:r>
          </a:p>
          <a:p>
            <a:pPr lvl="0">
              <a:lnSpc>
                <a:spcPct val="120000"/>
              </a:lnSpc>
            </a:pPr>
            <a:r>
              <a:rPr lang="en-US" dirty="0"/>
              <a:t>Examples of invalid identifiers: 1a, n%4, n 9,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74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Declaring Variable and Assigning values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/>
              <a:t>Python does not bound us to declare variable before using in the application. It allows us to create variable at required time.</a:t>
            </a:r>
          </a:p>
          <a:p>
            <a:r>
              <a:rPr lang="en-US" dirty="0"/>
              <a:t>We don't need to </a:t>
            </a:r>
            <a:r>
              <a:rPr lang="en-US" dirty="0">
                <a:solidFill>
                  <a:srgbClr val="C00000"/>
                </a:solidFill>
              </a:rPr>
              <a:t>declare explicitly </a:t>
            </a:r>
            <a:r>
              <a:rPr lang="en-US" dirty="0"/>
              <a:t>variable in Python. When we assign any value to the variable that variable is declared automatically.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A= 10  </a:t>
            </a:r>
          </a:p>
          <a:p>
            <a:r>
              <a:rPr lang="en-US" dirty="0" smtClean="0"/>
              <a:t>Name= ‘</a:t>
            </a:r>
            <a:r>
              <a:rPr lang="en-US" dirty="0" err="1" smtClean="0"/>
              <a:t>ravi</a:t>
            </a:r>
            <a:r>
              <a:rPr lang="en-US" dirty="0" smtClean="0"/>
              <a:t>’ </a:t>
            </a:r>
          </a:p>
          <a:p>
            <a:r>
              <a:rPr lang="en-US" dirty="0" smtClean="0"/>
              <a:t>Salary = 20000</a:t>
            </a:r>
          </a:p>
          <a:p>
            <a:pPr marL="82296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581400"/>
            <a:ext cx="3200400" cy="219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87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Assign </a:t>
            </a:r>
            <a:r>
              <a:rPr lang="en-US" dirty="0">
                <a:effectLst/>
              </a:rPr>
              <a:t>Multiple Values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990600"/>
            <a:ext cx="7498080" cy="5562600"/>
          </a:xfrm>
        </p:spPr>
        <p:txBody>
          <a:bodyPr>
            <a:normAutofit/>
          </a:bodyPr>
          <a:lstStyle/>
          <a:p>
            <a:pPr marL="402336" lvl="1" indent="0">
              <a:buNone/>
            </a:pPr>
            <a:endParaRPr lang="en-US" dirty="0"/>
          </a:p>
          <a:p>
            <a:r>
              <a:rPr lang="en-US" dirty="0"/>
              <a:t>We can apply </a:t>
            </a:r>
            <a:r>
              <a:rPr lang="en-US" dirty="0">
                <a:solidFill>
                  <a:srgbClr val="C00000"/>
                </a:solidFill>
              </a:rPr>
              <a:t>multiple assignments </a:t>
            </a:r>
            <a:r>
              <a:rPr lang="en-US" dirty="0"/>
              <a:t>in </a:t>
            </a:r>
            <a:r>
              <a:rPr lang="en-US" dirty="0">
                <a:solidFill>
                  <a:srgbClr val="C00000"/>
                </a:solidFill>
              </a:rPr>
              <a:t>two ways </a:t>
            </a:r>
            <a:r>
              <a:rPr lang="en-US" dirty="0"/>
              <a:t>either by </a:t>
            </a:r>
          </a:p>
          <a:p>
            <a:pPr marL="560070" lvl="1" indent="-285750">
              <a:buFontTx/>
              <a:buChar char="-"/>
            </a:pPr>
            <a:r>
              <a:rPr lang="en-US" dirty="0"/>
              <a:t>assigning a single value to multiple variables </a:t>
            </a:r>
          </a:p>
          <a:p>
            <a:pPr marL="560070" lvl="1" indent="-285750">
              <a:buFontTx/>
              <a:buChar char="-"/>
            </a:pPr>
            <a:r>
              <a:rPr lang="en-US" dirty="0"/>
              <a:t>or assigning multiple values to multiple variables</a:t>
            </a:r>
          </a:p>
          <a:p>
            <a:pPr marL="402336" lvl="1" indent="0">
              <a:buNone/>
            </a:pPr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165355"/>
              </p:ext>
            </p:extLst>
          </p:nvPr>
        </p:nvGraphicFramePr>
        <p:xfrm>
          <a:off x="1905000" y="4038601"/>
          <a:ext cx="6096000" cy="24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  <a:gridCol w="2819400"/>
              </a:tblGrid>
              <a:tr h="844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Many Values to Multiple Variables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One Value to Multiple Variables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8060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x, y, z = "Orange", "Banana", "Cherry“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x = y = z = "Orange“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359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a,b,c</a:t>
                      </a:r>
                      <a:r>
                        <a:rPr lang="en-US" sz="1600" dirty="0" smtClean="0"/>
                        <a:t>= 50,20,30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 = b = c = 50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251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Data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Variables can hold values of different data types. </a:t>
            </a:r>
          </a:p>
          <a:p>
            <a:r>
              <a:rPr lang="en-US" dirty="0"/>
              <a:t>Every value in Python has a </a:t>
            </a:r>
            <a:r>
              <a:rPr lang="en-US" dirty="0" err="1"/>
              <a:t>datatype</a:t>
            </a:r>
            <a:r>
              <a:rPr lang="en-US" dirty="0"/>
              <a:t>. Since everything is an object in Python programming, data types are actually classes and variables are instance (object) of these classes.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Python is a </a:t>
            </a:r>
            <a:r>
              <a:rPr lang="en-US" dirty="0">
                <a:solidFill>
                  <a:srgbClr val="C00000"/>
                </a:solidFill>
              </a:rPr>
              <a:t>dynamically typed language </a:t>
            </a:r>
            <a:r>
              <a:rPr lang="en-US" dirty="0"/>
              <a:t>hence we need not define the type of the variable while declaring it. The interpreter implicitly binds the value with its type.</a:t>
            </a:r>
          </a:p>
          <a:p>
            <a:pPr algn="just"/>
            <a:endParaRPr lang="en-US" sz="2800" dirty="0"/>
          </a:p>
          <a:p>
            <a:pPr algn="just"/>
            <a:r>
              <a:rPr lang="en-US" dirty="0"/>
              <a:t>Python enables us to check the type of the variable used in the program. Python provides us the </a:t>
            </a:r>
            <a:r>
              <a:rPr lang="en-US" b="1" dirty="0">
                <a:solidFill>
                  <a:srgbClr val="C00000"/>
                </a:solidFill>
              </a:rPr>
              <a:t>type()</a:t>
            </a:r>
            <a:r>
              <a:rPr lang="en-US" dirty="0">
                <a:solidFill>
                  <a:srgbClr val="C00000"/>
                </a:solidFill>
              </a:rPr>
              <a:t> function </a:t>
            </a:r>
            <a:r>
              <a:rPr lang="en-US" dirty="0"/>
              <a:t>which returns the type of the variable passed.</a:t>
            </a:r>
          </a:p>
          <a:p>
            <a:pPr algn="just"/>
            <a:endParaRPr lang="en-US" sz="2800" dirty="0"/>
          </a:p>
          <a:p>
            <a:pPr algn="just"/>
            <a:r>
              <a:rPr lang="en-US" dirty="0"/>
              <a:t>Consider the following example to define the values of different data types and checking its type.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466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609600"/>
            <a:ext cx="7499350" cy="4928752"/>
          </a:xfrm>
          <a:ln>
            <a:solidFill>
              <a:schemeClr val="bg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7086600" y="533400"/>
            <a:ext cx="1828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44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Integer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 (</a:t>
            </a:r>
            <a:r>
              <a:rPr lang="en-US" dirty="0" err="1"/>
              <a:t>int</a:t>
            </a:r>
            <a:r>
              <a:rPr lang="en-US" dirty="0"/>
              <a:t>) data type only holds integer numbers, it could be positive or negative.</a:t>
            </a:r>
          </a:p>
          <a:p>
            <a:r>
              <a:rPr lang="en-US" dirty="0"/>
              <a:t>Here's a declaration of a variable x and it is assigned a value a of integer 20:</a:t>
            </a:r>
          </a:p>
          <a:p>
            <a:pPr marL="923544" lvl="3" indent="0">
              <a:buNone/>
            </a:pPr>
            <a:endParaRPr lang="en-US" b="1" dirty="0" smtClean="0"/>
          </a:p>
          <a:p>
            <a:pPr marL="923544" lvl="3" indent="0">
              <a:buNone/>
            </a:pPr>
            <a:r>
              <a:rPr lang="en-US" sz="2800" b="1" dirty="0" smtClean="0"/>
              <a:t>    x </a:t>
            </a:r>
            <a:r>
              <a:rPr lang="en-US" sz="2800" b="1" dirty="0"/>
              <a:t>= </a:t>
            </a:r>
            <a:r>
              <a:rPr lang="en-US" sz="2800" b="1" dirty="0" err="1"/>
              <a:t>int</a:t>
            </a:r>
            <a:r>
              <a:rPr lang="en-US" sz="2800" b="1" dirty="0"/>
              <a:t>(20</a:t>
            </a:r>
            <a:r>
              <a:rPr lang="en-US" sz="2800" b="1" dirty="0" smtClean="0"/>
              <a:t>)</a:t>
            </a:r>
          </a:p>
          <a:p>
            <a:pPr marL="923544" lvl="3" indent="0">
              <a:buNone/>
            </a:pPr>
            <a:r>
              <a:rPr lang="en-US" sz="2800" b="1" dirty="0" smtClean="0"/>
              <a:t>    x = 20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7677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Float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 data types are used to hold decimal numerical values i.e. 2.13, 3.14 etc.</a:t>
            </a:r>
          </a:p>
          <a:p>
            <a:r>
              <a:rPr lang="en-US" dirty="0"/>
              <a:t>We can also save whole numbers in float data types.</a:t>
            </a:r>
          </a:p>
          <a:p>
            <a:r>
              <a:rPr lang="en-US" dirty="0"/>
              <a:t>Here's a declaration of a variable x and it is assigned a value a of float 20.5:</a:t>
            </a:r>
          </a:p>
          <a:p>
            <a:pPr marL="82296" indent="0">
              <a:buNone/>
            </a:pPr>
            <a:r>
              <a:rPr lang="en-US" b="1" dirty="0" smtClean="0"/>
              <a:t>            </a:t>
            </a:r>
          </a:p>
          <a:p>
            <a:pPr marL="82296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x </a:t>
            </a:r>
            <a:r>
              <a:rPr lang="en-US" b="1" dirty="0"/>
              <a:t>= float(20.5)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947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166</TotalTime>
  <Words>739</Words>
  <Application>Microsoft Office PowerPoint</Application>
  <PresentationFormat>On-screen Show (4:3)</PresentationFormat>
  <Paragraphs>85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Solstice</vt:lpstr>
      <vt:lpstr>    Python Programming Language</vt:lpstr>
      <vt:lpstr>Python Variables</vt:lpstr>
      <vt:lpstr>Identifier Naming </vt:lpstr>
      <vt:lpstr>Declaring Variable and Assigning values</vt:lpstr>
      <vt:lpstr> Assign Multiple Values </vt:lpstr>
      <vt:lpstr>Python Data Types</vt:lpstr>
      <vt:lpstr>  </vt:lpstr>
      <vt:lpstr>Integer in Python</vt:lpstr>
      <vt:lpstr>Float in Python</vt:lpstr>
      <vt:lpstr>Complex Numbers in Python</vt:lpstr>
      <vt:lpstr>Boolean in Python </vt:lpstr>
      <vt:lpstr>Strings in Python </vt:lpstr>
      <vt:lpstr>Cont’d</vt:lpstr>
      <vt:lpstr> </vt:lpstr>
      <vt:lpstr> </vt:lpstr>
      <vt:lpstr>Python Casting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Variables</dc:title>
  <dc:creator>Shams Rehman</dc:creator>
  <cp:lastModifiedBy>Shams Rehman</cp:lastModifiedBy>
  <cp:revision>13</cp:revision>
  <dcterms:created xsi:type="dcterms:W3CDTF">2024-01-15T17:27:23Z</dcterms:created>
  <dcterms:modified xsi:type="dcterms:W3CDTF">2024-01-15T20:13:42Z</dcterms:modified>
</cp:coreProperties>
</file>