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8" r:id="rId3"/>
    <p:sldId id="260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1B27"/>
    <a:srgbClr val="1E4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553338-69C8-4135-84E8-17F95B0A558F}" v="1319" dt="2023-12-30T12:39:38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mabrouk" userId="e101e257d9f7d5a3" providerId="Windows Live" clId="Web-{56553338-69C8-4135-84E8-17F95B0A558F}"/>
    <pc:docChg chg="addSld delSld modSld addMainMaster delMainMaster">
      <pc:chgData name="mohamed mabrouk" userId="e101e257d9f7d5a3" providerId="Windows Live" clId="Web-{56553338-69C8-4135-84E8-17F95B0A558F}" dt="2023-12-30T12:39:38.345" v="1090" actId="20577"/>
      <pc:docMkLst>
        <pc:docMk/>
      </pc:docMkLst>
      <pc:sldChg chg="addSp delSp modSp mod setBg modClrScheme chgLayout">
        <pc:chgData name="mohamed mabrouk" userId="e101e257d9f7d5a3" providerId="Windows Live" clId="Web-{56553338-69C8-4135-84E8-17F95B0A558F}" dt="2023-12-30T09:48:34.271" v="193" actId="20577"/>
        <pc:sldMkLst>
          <pc:docMk/>
          <pc:sldMk cId="109857222" sldId="256"/>
        </pc:sldMkLst>
        <pc:spChg chg="mod">
          <ac:chgData name="mohamed mabrouk" userId="e101e257d9f7d5a3" providerId="Windows Live" clId="Web-{56553338-69C8-4135-84E8-17F95B0A558F}" dt="2023-12-30T09:48:34.271" v="19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ohamed mabrouk" userId="e101e257d9f7d5a3" providerId="Windows Live" clId="Web-{56553338-69C8-4135-84E8-17F95B0A558F}" dt="2023-12-30T09:48:23.817" v="189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mohamed mabrouk" userId="e101e257d9f7d5a3" providerId="Windows Live" clId="Web-{56553338-69C8-4135-84E8-17F95B0A558F}" dt="2023-12-30T09:01:02.916" v="1"/>
          <ac:spMkLst>
            <pc:docMk/>
            <pc:sldMk cId="109857222" sldId="256"/>
            <ac:spMk id="9" creationId="{63A1188B-F6D0-454F-8265-790DD27A80DC}"/>
          </ac:spMkLst>
        </pc:spChg>
        <pc:spChg chg="add del">
          <ac:chgData name="mohamed mabrouk" userId="e101e257d9f7d5a3" providerId="Windows Live" clId="Web-{56553338-69C8-4135-84E8-17F95B0A558F}" dt="2023-12-30T09:01:02.916" v="1"/>
          <ac:spMkLst>
            <pc:docMk/>
            <pc:sldMk cId="109857222" sldId="256"/>
            <ac:spMk id="11" creationId="{E1508670-65E0-4939-8E5D-98D071CA1A36}"/>
          </ac:spMkLst>
        </pc:spChg>
        <pc:spChg chg="add del">
          <ac:chgData name="mohamed mabrouk" userId="e101e257d9f7d5a3" providerId="Windows Live" clId="Web-{56553338-69C8-4135-84E8-17F95B0A558F}" dt="2023-12-30T09:01:02.916" v="1"/>
          <ac:spMkLst>
            <pc:docMk/>
            <pc:sldMk cId="109857222" sldId="256"/>
            <ac:spMk id="13" creationId="{BA680864-F353-4128-88F8-98E04FD7641B}"/>
          </ac:spMkLst>
        </pc:spChg>
        <pc:spChg chg="add del">
          <ac:chgData name="mohamed mabrouk" userId="e101e257d9f7d5a3" providerId="Windows Live" clId="Web-{56553338-69C8-4135-84E8-17F95B0A558F}" dt="2023-12-30T09:01:44.590" v="8"/>
          <ac:spMkLst>
            <pc:docMk/>
            <pc:sldMk cId="109857222" sldId="256"/>
            <ac:spMk id="15" creationId="{C3B0A228-9EA3-4009-A82E-9402BBC726A0}"/>
          </ac:spMkLst>
        </pc:spChg>
        <pc:spChg chg="add del">
          <ac:chgData name="mohamed mabrouk" userId="e101e257d9f7d5a3" providerId="Windows Live" clId="Web-{56553338-69C8-4135-84E8-17F95B0A558F}" dt="2023-12-30T09:01:44.590" v="8"/>
          <ac:spMkLst>
            <pc:docMk/>
            <pc:sldMk cId="109857222" sldId="256"/>
            <ac:spMk id="16" creationId="{02E0C409-730D-455F-AA8F-0646ABDB1B42}"/>
          </ac:spMkLst>
        </pc:spChg>
        <pc:spChg chg="add del">
          <ac:chgData name="mohamed mabrouk" userId="e101e257d9f7d5a3" providerId="Windows Live" clId="Web-{56553338-69C8-4135-84E8-17F95B0A558F}" dt="2023-12-30T09:01:44.575" v="7"/>
          <ac:spMkLst>
            <pc:docMk/>
            <pc:sldMk cId="109857222" sldId="256"/>
            <ac:spMk id="22" creationId="{8DCCB88E-3F2C-4A0E-8640-BC5BC9860606}"/>
          </ac:spMkLst>
        </pc:spChg>
        <pc:spChg chg="add del">
          <ac:chgData name="mohamed mabrouk" userId="e101e257d9f7d5a3" providerId="Windows Live" clId="Web-{56553338-69C8-4135-84E8-17F95B0A558F}" dt="2023-12-30T09:08:20.295" v="14"/>
          <ac:spMkLst>
            <pc:docMk/>
            <pc:sldMk cId="109857222" sldId="256"/>
            <ac:spMk id="24" creationId="{2838FE8C-B88C-4F0C-ABB8-731DFE116C51}"/>
          </ac:spMkLst>
        </pc:spChg>
        <pc:spChg chg="add del">
          <ac:chgData name="mohamed mabrouk" userId="e101e257d9f7d5a3" providerId="Windows Live" clId="Web-{56553338-69C8-4135-84E8-17F95B0A558F}" dt="2023-12-30T09:08:20.248" v="13"/>
          <ac:spMkLst>
            <pc:docMk/>
            <pc:sldMk cId="109857222" sldId="256"/>
            <ac:spMk id="29" creationId="{D4BB9EAD-82C5-4DBD-BD13-BD52755E070A}"/>
          </ac:spMkLst>
        </pc:spChg>
        <pc:spChg chg="add del">
          <ac:chgData name="mohamed mabrouk" userId="e101e257d9f7d5a3" providerId="Windows Live" clId="Web-{56553338-69C8-4135-84E8-17F95B0A558F}" dt="2023-12-30T09:08:20.248" v="13"/>
          <ac:spMkLst>
            <pc:docMk/>
            <pc:sldMk cId="109857222" sldId="256"/>
            <ac:spMk id="31" creationId="{037250F5-2719-46CF-BF94-09CA242B33E1}"/>
          </ac:spMkLst>
        </pc:spChg>
        <pc:spChg chg="add del">
          <ac:chgData name="mohamed mabrouk" userId="e101e257d9f7d5a3" providerId="Windows Live" clId="Web-{56553338-69C8-4135-84E8-17F95B0A558F}" dt="2023-12-30T09:08:20.248" v="13"/>
          <ac:spMkLst>
            <pc:docMk/>
            <pc:sldMk cId="109857222" sldId="256"/>
            <ac:spMk id="33" creationId="{C02D1D19-94E7-427D-A80A-D6D9F2DA7068}"/>
          </ac:spMkLst>
        </pc:spChg>
        <pc:spChg chg="add del">
          <ac:chgData name="mohamed mabrouk" userId="e101e257d9f7d5a3" providerId="Windows Live" clId="Web-{56553338-69C8-4135-84E8-17F95B0A558F}" dt="2023-12-30T09:08:20.248" v="13"/>
          <ac:spMkLst>
            <pc:docMk/>
            <pc:sldMk cId="109857222" sldId="256"/>
            <ac:spMk id="35" creationId="{C411D842-D027-45A2-981F-6B76E11EE24F}"/>
          </ac:spMkLst>
        </pc:spChg>
        <pc:spChg chg="add del">
          <ac:chgData name="mohamed mabrouk" userId="e101e257d9f7d5a3" providerId="Windows Live" clId="Web-{56553338-69C8-4135-84E8-17F95B0A558F}" dt="2023-12-30T09:09:44.159" v="64"/>
          <ac:spMkLst>
            <pc:docMk/>
            <pc:sldMk cId="109857222" sldId="256"/>
            <ac:spMk id="41" creationId="{C3B0A228-9EA3-4009-A82E-9402BBC726A0}"/>
          </ac:spMkLst>
        </pc:spChg>
        <pc:spChg chg="add del">
          <ac:chgData name="mohamed mabrouk" userId="e101e257d9f7d5a3" providerId="Windows Live" clId="Web-{56553338-69C8-4135-84E8-17F95B0A558F}" dt="2023-12-30T09:09:44.159" v="64"/>
          <ac:spMkLst>
            <pc:docMk/>
            <pc:sldMk cId="109857222" sldId="256"/>
            <ac:spMk id="42" creationId="{02E0C409-730D-455F-AA8F-0646ABDB1B42}"/>
          </ac:spMkLst>
        </pc:spChg>
        <pc:spChg chg="add del">
          <ac:chgData name="mohamed mabrouk" userId="e101e257d9f7d5a3" providerId="Windows Live" clId="Web-{56553338-69C8-4135-84E8-17F95B0A558F}" dt="2023-12-30T09:26:25.941" v="96"/>
          <ac:spMkLst>
            <pc:docMk/>
            <pc:sldMk cId="109857222" sldId="256"/>
            <ac:spMk id="47" creationId="{42195A83-AA4F-FE4B-AFEA-5A5576C39133}"/>
          </ac:spMkLst>
        </pc:spChg>
        <pc:spChg chg="add del">
          <ac:chgData name="mohamed mabrouk" userId="e101e257d9f7d5a3" providerId="Windows Live" clId="Web-{56553338-69C8-4135-84E8-17F95B0A558F}" dt="2023-12-30T09:26:25.941" v="96"/>
          <ac:spMkLst>
            <pc:docMk/>
            <pc:sldMk cId="109857222" sldId="256"/>
            <ac:spMk id="49" creationId="{4AF0997A-7C0F-4AD2-BA90-5FE341A17796}"/>
          </ac:spMkLst>
        </pc:spChg>
        <pc:spChg chg="add del">
          <ac:chgData name="mohamed mabrouk" userId="e101e257d9f7d5a3" providerId="Windows Live" clId="Web-{56553338-69C8-4135-84E8-17F95B0A558F}" dt="2023-12-30T09:26:25.941" v="96"/>
          <ac:spMkLst>
            <pc:docMk/>
            <pc:sldMk cId="109857222" sldId="256"/>
            <ac:spMk id="51" creationId="{72E67446-732B-4F72-8560-6FABB6CB25A3}"/>
          </ac:spMkLst>
        </pc:spChg>
        <pc:spChg chg="add del">
          <ac:chgData name="mohamed mabrouk" userId="e101e257d9f7d5a3" providerId="Windows Live" clId="Web-{56553338-69C8-4135-84E8-17F95B0A558F}" dt="2023-12-30T09:26:25.925" v="95"/>
          <ac:spMkLst>
            <pc:docMk/>
            <pc:sldMk cId="109857222" sldId="256"/>
            <ac:spMk id="56" creationId="{ECD84B89-83B1-AA44-B9BE-C68A3A346981}"/>
          </ac:spMkLst>
        </pc:spChg>
        <pc:spChg chg="add del">
          <ac:chgData name="mohamed mabrouk" userId="e101e257d9f7d5a3" providerId="Windows Live" clId="Web-{56553338-69C8-4135-84E8-17F95B0A558F}" dt="2023-12-30T09:26:25.925" v="95"/>
          <ac:spMkLst>
            <pc:docMk/>
            <pc:sldMk cId="109857222" sldId="256"/>
            <ac:spMk id="58" creationId="{DF3B9D9F-2555-4B2E-AD17-056B66596D5A}"/>
          </ac:spMkLst>
        </pc:spChg>
        <pc:spChg chg="add del">
          <ac:chgData name="mohamed mabrouk" userId="e101e257d9f7d5a3" providerId="Windows Live" clId="Web-{56553338-69C8-4135-84E8-17F95B0A558F}" dt="2023-12-30T09:26:25.925" v="95"/>
          <ac:spMkLst>
            <pc:docMk/>
            <pc:sldMk cId="109857222" sldId="256"/>
            <ac:spMk id="60" creationId="{98F816C8-664D-4D46-87AC-DD7054006763}"/>
          </ac:spMkLst>
        </pc:spChg>
        <pc:spChg chg="add">
          <ac:chgData name="mohamed mabrouk" userId="e101e257d9f7d5a3" providerId="Windows Live" clId="Web-{56553338-69C8-4135-84E8-17F95B0A558F}" dt="2023-12-30T09:26:25.941" v="96"/>
          <ac:spMkLst>
            <pc:docMk/>
            <pc:sldMk cId="109857222" sldId="256"/>
            <ac:spMk id="62" creationId="{663A3004-AD3C-354D-945E-2E3018FE66A2}"/>
          </ac:spMkLst>
        </pc:spChg>
        <pc:spChg chg="add">
          <ac:chgData name="mohamed mabrouk" userId="e101e257d9f7d5a3" providerId="Windows Live" clId="Web-{56553338-69C8-4135-84E8-17F95B0A558F}" dt="2023-12-30T09:26:25.941" v="96"/>
          <ac:spMkLst>
            <pc:docMk/>
            <pc:sldMk cId="109857222" sldId="256"/>
            <ac:spMk id="63" creationId="{38A4450D-B21F-42ED-81EE-3CD03EA1595D}"/>
          </ac:spMkLst>
        </pc:spChg>
        <pc:spChg chg="add">
          <ac:chgData name="mohamed mabrouk" userId="e101e257d9f7d5a3" providerId="Windows Live" clId="Web-{56553338-69C8-4135-84E8-17F95B0A558F}" dt="2023-12-30T09:26:25.941" v="96"/>
          <ac:spMkLst>
            <pc:docMk/>
            <pc:sldMk cId="109857222" sldId="256"/>
            <ac:spMk id="64" creationId="{72E67446-732B-4F72-8560-6FABB6CB25A3}"/>
          </ac:spMkLst>
        </pc:spChg>
        <pc:picChg chg="add del">
          <ac:chgData name="mohamed mabrouk" userId="e101e257d9f7d5a3" providerId="Windows Live" clId="Web-{56553338-69C8-4135-84E8-17F95B0A558F}" dt="2023-12-30T09:01:02.916" v="1"/>
          <ac:picMkLst>
            <pc:docMk/>
            <pc:sldMk cId="109857222" sldId="256"/>
            <ac:picMk id="4" creationId="{30C2EBBB-DC3B-17A4-B425-6BABFCCCFD67}"/>
          </ac:picMkLst>
        </pc:picChg>
        <pc:picChg chg="add del mod">
          <ac:chgData name="mohamed mabrouk" userId="e101e257d9f7d5a3" providerId="Windows Live" clId="Web-{56553338-69C8-4135-84E8-17F95B0A558F}" dt="2023-12-30T09:01:20.011" v="4"/>
          <ac:picMkLst>
            <pc:docMk/>
            <pc:sldMk cId="109857222" sldId="256"/>
            <ac:picMk id="5" creationId="{85F75389-C182-87EA-9D5D-3BB29635B197}"/>
          </ac:picMkLst>
        </pc:picChg>
        <pc:picChg chg="add del mod ord">
          <ac:chgData name="mohamed mabrouk" userId="e101e257d9f7d5a3" providerId="Windows Live" clId="Web-{56553338-69C8-4135-84E8-17F95B0A558F}" dt="2023-12-30T09:08:11.404" v="11"/>
          <ac:picMkLst>
            <pc:docMk/>
            <pc:sldMk cId="109857222" sldId="256"/>
            <ac:picMk id="6" creationId="{90C4DC26-2B6A-6AE7-A5AE-C4675684D918}"/>
          </ac:picMkLst>
        </pc:picChg>
        <pc:picChg chg="add mod ord">
          <ac:chgData name="mohamed mabrouk" userId="e101e257d9f7d5a3" providerId="Windows Live" clId="Web-{56553338-69C8-4135-84E8-17F95B0A558F}" dt="2023-12-30T09:26:25.941" v="96"/>
          <ac:picMkLst>
            <pc:docMk/>
            <pc:sldMk cId="109857222" sldId="256"/>
            <ac:picMk id="17" creationId="{56AE402A-0A34-C4E5-2939-33BE081DF902}"/>
          </ac:picMkLst>
        </pc:picChg>
        <pc:cxnChg chg="add del">
          <ac:chgData name="mohamed mabrouk" userId="e101e257d9f7d5a3" providerId="Windows Live" clId="Web-{56553338-69C8-4135-84E8-17F95B0A558F}" dt="2023-12-30T09:08:20.248" v="13"/>
          <ac:cxnSpMkLst>
            <pc:docMk/>
            <pc:sldMk cId="109857222" sldId="256"/>
            <ac:cxnSpMk id="37" creationId="{93FD53B9-BACB-4F9A-9CF5-DFFABB89E39C}"/>
          </ac:cxnSpMkLst>
        </pc:cxnChg>
        <pc:cxnChg chg="add del">
          <ac:chgData name="mohamed mabrouk" userId="e101e257d9f7d5a3" providerId="Windows Live" clId="Web-{56553338-69C8-4135-84E8-17F95B0A558F}" dt="2023-12-30T09:08:20.248" v="13"/>
          <ac:cxnSpMkLst>
            <pc:docMk/>
            <pc:sldMk cId="109857222" sldId="256"/>
            <ac:cxnSpMk id="39" creationId="{A33BAA05-2208-445F-893E-D4792BC031AF}"/>
          </ac:cxnSpMkLst>
        </pc:cxnChg>
      </pc:sldChg>
      <pc:sldChg chg="addSp delSp modSp new del mod setBg">
        <pc:chgData name="mohamed mabrouk" userId="e101e257d9f7d5a3" providerId="Windows Live" clId="Web-{56553338-69C8-4135-84E8-17F95B0A558F}" dt="2023-12-30T11:42:19.729" v="994"/>
        <pc:sldMkLst>
          <pc:docMk/>
          <pc:sldMk cId="923915187" sldId="257"/>
        </pc:sldMkLst>
        <pc:spChg chg="mod">
          <ac:chgData name="mohamed mabrouk" userId="e101e257d9f7d5a3" providerId="Windows Live" clId="Web-{56553338-69C8-4135-84E8-17F95B0A558F}" dt="2023-12-30T09:48:42.521" v="195" actId="20577"/>
          <ac:spMkLst>
            <pc:docMk/>
            <pc:sldMk cId="923915187" sldId="257"/>
            <ac:spMk id="2" creationId="{A945A8C9-1DC3-921A-473B-5F0B47CD3E89}"/>
          </ac:spMkLst>
        </pc:spChg>
        <pc:spChg chg="add del">
          <ac:chgData name="mohamed mabrouk" userId="e101e257d9f7d5a3" providerId="Windows Live" clId="Web-{56553338-69C8-4135-84E8-17F95B0A558F}" dt="2023-12-30T09:26:11.031" v="93"/>
          <ac:spMkLst>
            <pc:docMk/>
            <pc:sldMk cId="923915187" sldId="257"/>
            <ac:spMk id="3" creationId="{81066569-CB81-A1B7-1244-EC33026EFBDB}"/>
          </ac:spMkLst>
        </pc:spChg>
        <pc:spChg chg="add del">
          <ac:chgData name="mohamed mabrouk" userId="e101e257d9f7d5a3" providerId="Windows Live" clId="Web-{56553338-69C8-4135-84E8-17F95B0A558F}" dt="2023-12-30T09:25:58.906" v="88"/>
          <ac:spMkLst>
            <pc:docMk/>
            <pc:sldMk cId="923915187" sldId="257"/>
            <ac:spMk id="15" creationId="{FED6D074-A5E9-4040-9A92-7CD5F68ACBBB}"/>
          </ac:spMkLst>
        </pc:spChg>
        <pc:spChg chg="add del">
          <ac:chgData name="mohamed mabrouk" userId="e101e257d9f7d5a3" providerId="Windows Live" clId="Web-{56553338-69C8-4135-84E8-17F95B0A558F}" dt="2023-12-30T09:25:58.906" v="88"/>
          <ac:spMkLst>
            <pc:docMk/>
            <pc:sldMk cId="923915187" sldId="257"/>
            <ac:spMk id="17" creationId="{C364144C-8BB1-450F-812B-D7D09A795CBF}"/>
          </ac:spMkLst>
        </pc:spChg>
        <pc:spChg chg="add del">
          <ac:chgData name="mohamed mabrouk" userId="e101e257d9f7d5a3" providerId="Windows Live" clId="Web-{56553338-69C8-4135-84E8-17F95B0A558F}" dt="2023-12-30T09:26:02.265" v="90"/>
          <ac:spMkLst>
            <pc:docMk/>
            <pc:sldMk cId="923915187" sldId="257"/>
            <ac:spMk id="20" creationId="{02856439-F4E3-D54F-9416-42ABDCE1DE66}"/>
          </ac:spMkLst>
        </pc:spChg>
        <pc:spChg chg="add del">
          <ac:chgData name="mohamed mabrouk" userId="e101e257d9f7d5a3" providerId="Windows Live" clId="Web-{56553338-69C8-4135-84E8-17F95B0A558F}" dt="2023-12-30T09:26:02.265" v="90"/>
          <ac:spMkLst>
            <pc:docMk/>
            <pc:sldMk cId="923915187" sldId="257"/>
            <ac:spMk id="22" creationId="{C364144C-8BB1-450F-812B-D7D09A795CBF}"/>
          </ac:spMkLst>
        </pc:spChg>
        <pc:spChg chg="add del">
          <ac:chgData name="mohamed mabrouk" userId="e101e257d9f7d5a3" providerId="Windows Live" clId="Web-{56553338-69C8-4135-84E8-17F95B0A558F}" dt="2023-12-30T09:26:10.984" v="92"/>
          <ac:spMkLst>
            <pc:docMk/>
            <pc:sldMk cId="923915187" sldId="257"/>
            <ac:spMk id="25" creationId="{FED6D074-A5E9-4040-9A92-7CD5F68ACBBB}"/>
          </ac:spMkLst>
        </pc:spChg>
        <pc:spChg chg="add del">
          <ac:chgData name="mohamed mabrouk" userId="e101e257d9f7d5a3" providerId="Windows Live" clId="Web-{56553338-69C8-4135-84E8-17F95B0A558F}" dt="2023-12-30T09:26:10.984" v="92"/>
          <ac:spMkLst>
            <pc:docMk/>
            <pc:sldMk cId="923915187" sldId="257"/>
            <ac:spMk id="27" creationId="{C364144C-8BB1-450F-812B-D7D09A795CBF}"/>
          </ac:spMkLst>
        </pc:spChg>
        <pc:spChg chg="add del">
          <ac:chgData name="mohamed mabrouk" userId="e101e257d9f7d5a3" providerId="Windows Live" clId="Web-{56553338-69C8-4135-84E8-17F95B0A558F}" dt="2023-12-30T09:26:49.723" v="98"/>
          <ac:spMkLst>
            <pc:docMk/>
            <pc:sldMk cId="923915187" sldId="257"/>
            <ac:spMk id="30" creationId="{02856439-F4E3-D54F-9416-42ABDCE1DE66}"/>
          </ac:spMkLst>
        </pc:spChg>
        <pc:spChg chg="add del">
          <ac:chgData name="mohamed mabrouk" userId="e101e257d9f7d5a3" providerId="Windows Live" clId="Web-{56553338-69C8-4135-84E8-17F95B0A558F}" dt="2023-12-30T09:26:49.723" v="98"/>
          <ac:spMkLst>
            <pc:docMk/>
            <pc:sldMk cId="923915187" sldId="257"/>
            <ac:spMk id="32" creationId="{C364144C-8BB1-450F-812B-D7D09A795CBF}"/>
          </ac:spMkLst>
        </pc:spChg>
        <pc:spChg chg="add">
          <ac:chgData name="mohamed mabrouk" userId="e101e257d9f7d5a3" providerId="Windows Live" clId="Web-{56553338-69C8-4135-84E8-17F95B0A558F}" dt="2023-12-30T09:26:49.723" v="98"/>
          <ac:spMkLst>
            <pc:docMk/>
            <pc:sldMk cId="923915187" sldId="257"/>
            <ac:spMk id="43" creationId="{D93946D1-317E-4D93-98CD-1A773634B568}"/>
          </ac:spMkLst>
        </pc:spChg>
        <pc:spChg chg="add">
          <ac:chgData name="mohamed mabrouk" userId="e101e257d9f7d5a3" providerId="Windows Live" clId="Web-{56553338-69C8-4135-84E8-17F95B0A558F}" dt="2023-12-30T09:26:49.723" v="98"/>
          <ac:spMkLst>
            <pc:docMk/>
            <pc:sldMk cId="923915187" sldId="257"/>
            <ac:spMk id="45" creationId="{58B179A9-8053-4E1F-A1F1-97A776016665}"/>
          </ac:spMkLst>
        </pc:spChg>
        <pc:spChg chg="add">
          <ac:chgData name="mohamed mabrouk" userId="e101e257d9f7d5a3" providerId="Windows Live" clId="Web-{56553338-69C8-4135-84E8-17F95B0A558F}" dt="2023-12-30T09:26:49.723" v="98"/>
          <ac:spMkLst>
            <pc:docMk/>
            <pc:sldMk cId="923915187" sldId="257"/>
            <ac:spMk id="47" creationId="{0732138F-A904-47FA-A71D-550BA23ADA7D}"/>
          </ac:spMkLst>
        </pc:spChg>
        <pc:spChg chg="add">
          <ac:chgData name="mohamed mabrouk" userId="e101e257d9f7d5a3" providerId="Windows Live" clId="Web-{56553338-69C8-4135-84E8-17F95B0A558F}" dt="2023-12-30T09:26:49.723" v="98"/>
          <ac:spMkLst>
            <pc:docMk/>
            <pc:sldMk cId="923915187" sldId="257"/>
            <ac:spMk id="49" creationId="{C1D3118C-8CF1-4DA9-B23B-3E82AB9749C9}"/>
          </ac:spMkLst>
        </pc:spChg>
        <pc:spChg chg="add">
          <ac:chgData name="mohamed mabrouk" userId="e101e257d9f7d5a3" providerId="Windows Live" clId="Web-{56553338-69C8-4135-84E8-17F95B0A558F}" dt="2023-12-30T09:26:49.723" v="98"/>
          <ac:spMkLst>
            <pc:docMk/>
            <pc:sldMk cId="923915187" sldId="257"/>
            <ac:spMk id="51" creationId="{1E68AA3D-1928-4113-A553-429ED35237D7}"/>
          </ac:spMkLst>
        </pc:spChg>
        <pc:spChg chg="add">
          <ac:chgData name="mohamed mabrouk" userId="e101e257d9f7d5a3" providerId="Windows Live" clId="Web-{56553338-69C8-4135-84E8-17F95B0A558F}" dt="2023-12-30T09:26:49.723" v="98"/>
          <ac:spMkLst>
            <pc:docMk/>
            <pc:sldMk cId="923915187" sldId="257"/>
            <ac:spMk id="53" creationId="{F154D25A-ABC3-471D-843E-8F284EAB927C}"/>
          </ac:spMkLst>
        </pc:spChg>
        <pc:spChg chg="add">
          <ac:chgData name="mohamed mabrouk" userId="e101e257d9f7d5a3" providerId="Windows Live" clId="Web-{56553338-69C8-4135-84E8-17F95B0A558F}" dt="2023-12-30T09:26:49.723" v="98"/>
          <ac:spMkLst>
            <pc:docMk/>
            <pc:sldMk cId="923915187" sldId="257"/>
            <ac:spMk id="55" creationId="{6B46C890-89DD-45B3-8228-EA43662A429D}"/>
          </ac:spMkLst>
        </pc:spChg>
        <pc:spChg chg="add">
          <ac:chgData name="mohamed mabrouk" userId="e101e257d9f7d5a3" providerId="Windows Live" clId="Web-{56553338-69C8-4135-84E8-17F95B0A558F}" dt="2023-12-30T09:26:49.723" v="98"/>
          <ac:spMkLst>
            <pc:docMk/>
            <pc:sldMk cId="923915187" sldId="257"/>
            <ac:spMk id="57" creationId="{E4AC1FBA-D93E-4EB8-B7F4-164F02D8B9E6}"/>
          </ac:spMkLst>
        </pc:spChg>
        <pc:spChg chg="add">
          <ac:chgData name="mohamed mabrouk" userId="e101e257d9f7d5a3" providerId="Windows Live" clId="Web-{56553338-69C8-4135-84E8-17F95B0A558F}" dt="2023-12-30T09:26:49.723" v="98"/>
          <ac:spMkLst>
            <pc:docMk/>
            <pc:sldMk cId="923915187" sldId="257"/>
            <ac:spMk id="59" creationId="{079C2B9A-BAD5-40C9-8F56-71E4A865E35D}"/>
          </ac:spMkLst>
        </pc:spChg>
        <pc:grpChg chg="add del">
          <ac:chgData name="mohamed mabrouk" userId="e101e257d9f7d5a3" providerId="Windows Live" clId="Web-{56553338-69C8-4135-84E8-17F95B0A558F}" dt="2023-12-30T09:25:58.906" v="88"/>
          <ac:grpSpMkLst>
            <pc:docMk/>
            <pc:sldMk cId="923915187" sldId="257"/>
            <ac:grpSpMk id="9" creationId="{D206359A-F1E3-49EE-BBC2-40888C4A3628}"/>
          </ac:grpSpMkLst>
        </pc:grpChg>
        <pc:grpChg chg="add del">
          <ac:chgData name="mohamed mabrouk" userId="e101e257d9f7d5a3" providerId="Windows Live" clId="Web-{56553338-69C8-4135-84E8-17F95B0A558F}" dt="2023-12-30T09:26:02.265" v="90"/>
          <ac:grpSpMkLst>
            <pc:docMk/>
            <pc:sldMk cId="923915187" sldId="257"/>
            <ac:grpSpMk id="19" creationId="{D206359A-F1E3-49EE-BBC2-40888C4A3628}"/>
          </ac:grpSpMkLst>
        </pc:grpChg>
        <pc:grpChg chg="add del">
          <ac:chgData name="mohamed mabrouk" userId="e101e257d9f7d5a3" providerId="Windows Live" clId="Web-{56553338-69C8-4135-84E8-17F95B0A558F}" dt="2023-12-30T09:26:10.984" v="92"/>
          <ac:grpSpMkLst>
            <pc:docMk/>
            <pc:sldMk cId="923915187" sldId="257"/>
            <ac:grpSpMk id="24" creationId="{D206359A-F1E3-49EE-BBC2-40888C4A3628}"/>
          </ac:grpSpMkLst>
        </pc:grpChg>
        <pc:grpChg chg="add del">
          <ac:chgData name="mohamed mabrouk" userId="e101e257d9f7d5a3" providerId="Windows Live" clId="Web-{56553338-69C8-4135-84E8-17F95B0A558F}" dt="2023-12-30T09:26:49.723" v="98"/>
          <ac:grpSpMkLst>
            <pc:docMk/>
            <pc:sldMk cId="923915187" sldId="257"/>
            <ac:grpSpMk id="29" creationId="{D206359A-F1E3-49EE-BBC2-40888C4A3628}"/>
          </ac:grpSpMkLst>
        </pc:grpChg>
        <pc:grpChg chg="add">
          <ac:chgData name="mohamed mabrouk" userId="e101e257d9f7d5a3" providerId="Windows Live" clId="Web-{56553338-69C8-4135-84E8-17F95B0A558F}" dt="2023-12-30T09:26:49.723" v="98"/>
          <ac:grpSpMkLst>
            <pc:docMk/>
            <pc:sldMk cId="923915187" sldId="257"/>
            <ac:grpSpMk id="37" creationId="{D206359A-F1E3-49EE-BBC2-40888C4A3628}"/>
          </ac:grpSpMkLst>
        </pc:grpChg>
        <pc:picChg chg="add del">
          <ac:chgData name="mohamed mabrouk" userId="e101e257d9f7d5a3" providerId="Windows Live" clId="Web-{56553338-69C8-4135-84E8-17F95B0A558F}" dt="2023-12-30T09:25:58.906" v="88"/>
          <ac:picMkLst>
            <pc:docMk/>
            <pc:sldMk cId="923915187" sldId="257"/>
            <ac:picMk id="5" creationId="{B573B798-5C04-789F-FDAA-613278C55DF4}"/>
          </ac:picMkLst>
        </pc:picChg>
        <pc:picChg chg="add del">
          <ac:chgData name="mohamed mabrouk" userId="e101e257d9f7d5a3" providerId="Windows Live" clId="Web-{56553338-69C8-4135-84E8-17F95B0A558F}" dt="2023-12-30T09:26:02.265" v="90"/>
          <ac:picMkLst>
            <pc:docMk/>
            <pc:sldMk cId="923915187" sldId="257"/>
            <ac:picMk id="21" creationId="{49CD3310-C742-18AB-80CC-3671182BBF95}"/>
          </ac:picMkLst>
        </pc:picChg>
        <pc:picChg chg="add del">
          <ac:chgData name="mohamed mabrouk" userId="e101e257d9f7d5a3" providerId="Windows Live" clId="Web-{56553338-69C8-4135-84E8-17F95B0A558F}" dt="2023-12-30T09:26:10.984" v="92"/>
          <ac:picMkLst>
            <pc:docMk/>
            <pc:sldMk cId="923915187" sldId="257"/>
            <ac:picMk id="26" creationId="{B573B798-5C04-789F-FDAA-613278C55DF4}"/>
          </ac:picMkLst>
        </pc:picChg>
        <pc:picChg chg="add del">
          <ac:chgData name="mohamed mabrouk" userId="e101e257d9f7d5a3" providerId="Windows Live" clId="Web-{56553338-69C8-4135-84E8-17F95B0A558F}" dt="2023-12-30T09:26:36.160" v="97"/>
          <ac:picMkLst>
            <pc:docMk/>
            <pc:sldMk cId="923915187" sldId="257"/>
            <ac:picMk id="31" creationId="{49CD3310-C742-18AB-80CC-3671182BBF95}"/>
          </ac:picMkLst>
        </pc:picChg>
      </pc:sldChg>
      <pc:sldChg chg="addSp delSp modSp new">
        <pc:chgData name="mohamed mabrouk" userId="e101e257d9f7d5a3" providerId="Windows Live" clId="Web-{56553338-69C8-4135-84E8-17F95B0A558F}" dt="2023-12-30T12:23:44.299" v="1088" actId="20577"/>
        <pc:sldMkLst>
          <pc:docMk/>
          <pc:sldMk cId="522463369" sldId="258"/>
        </pc:sldMkLst>
        <pc:spChg chg="mod">
          <ac:chgData name="mohamed mabrouk" userId="e101e257d9f7d5a3" providerId="Windows Live" clId="Web-{56553338-69C8-4135-84E8-17F95B0A558F}" dt="2023-12-30T10:26:06.493" v="732" actId="20577"/>
          <ac:spMkLst>
            <pc:docMk/>
            <pc:sldMk cId="522463369" sldId="258"/>
            <ac:spMk id="2" creationId="{CA5976FA-8370-6B42-2375-5D623C65C170}"/>
          </ac:spMkLst>
        </pc:spChg>
        <pc:spChg chg="del">
          <ac:chgData name="mohamed mabrouk" userId="e101e257d9f7d5a3" providerId="Windows Live" clId="Web-{56553338-69C8-4135-84E8-17F95B0A558F}" dt="2023-12-30T09:46:41.673" v="169"/>
          <ac:spMkLst>
            <pc:docMk/>
            <pc:sldMk cId="522463369" sldId="258"/>
            <ac:spMk id="3" creationId="{C28C45D1-7D16-EBE2-B769-3B568221454D}"/>
          </ac:spMkLst>
        </pc:spChg>
        <pc:spChg chg="add del mod">
          <ac:chgData name="mohamed mabrouk" userId="e101e257d9f7d5a3" providerId="Windows Live" clId="Web-{56553338-69C8-4135-84E8-17F95B0A558F}" dt="2023-12-30T09:47:41.394" v="186"/>
          <ac:spMkLst>
            <pc:docMk/>
            <pc:sldMk cId="522463369" sldId="258"/>
            <ac:spMk id="6" creationId="{085EB8CC-7DE7-1C7A-D1C7-4F8249731104}"/>
          </ac:spMkLst>
        </pc:spChg>
        <pc:spChg chg="add del mod">
          <ac:chgData name="mohamed mabrouk" userId="e101e257d9f7d5a3" providerId="Windows Live" clId="Web-{56553338-69C8-4135-84E8-17F95B0A558F}" dt="2023-12-30T09:51:20.828" v="208"/>
          <ac:spMkLst>
            <pc:docMk/>
            <pc:sldMk cId="522463369" sldId="258"/>
            <ac:spMk id="7" creationId="{821B2449-245A-C28E-891B-15FCE7A93DD2}"/>
          </ac:spMkLst>
        </pc:spChg>
        <pc:spChg chg="add del mod">
          <ac:chgData name="mohamed mabrouk" userId="e101e257d9f7d5a3" providerId="Windows Live" clId="Web-{56553338-69C8-4135-84E8-17F95B0A558F}" dt="2023-12-30T10:00:54.027" v="331"/>
          <ac:spMkLst>
            <pc:docMk/>
            <pc:sldMk cId="522463369" sldId="258"/>
            <ac:spMk id="8" creationId="{C91C7614-0A0F-67EB-9BF1-C86FBFF166F0}"/>
          </ac:spMkLst>
        </pc:spChg>
        <pc:spChg chg="add del mod">
          <ac:chgData name="mohamed mabrouk" userId="e101e257d9f7d5a3" providerId="Windows Live" clId="Web-{56553338-69C8-4135-84E8-17F95B0A558F}" dt="2023-12-30T10:11:01.586" v="441"/>
          <ac:spMkLst>
            <pc:docMk/>
            <pc:sldMk cId="522463369" sldId="258"/>
            <ac:spMk id="9" creationId="{2395D545-00E1-2AC0-539D-FD48198DF140}"/>
          </ac:spMkLst>
        </pc:spChg>
        <pc:spChg chg="add mod">
          <ac:chgData name="mohamed mabrouk" userId="e101e257d9f7d5a3" providerId="Windows Live" clId="Web-{56553338-69C8-4135-84E8-17F95B0A558F}" dt="2023-12-30T10:23:58.739" v="697" actId="20577"/>
          <ac:spMkLst>
            <pc:docMk/>
            <pc:sldMk cId="522463369" sldId="258"/>
            <ac:spMk id="10" creationId="{0354CEDF-0CFE-EAA0-6F62-5AE65E7A3826}"/>
          </ac:spMkLst>
        </pc:spChg>
        <pc:spChg chg="add mod">
          <ac:chgData name="mohamed mabrouk" userId="e101e257d9f7d5a3" providerId="Windows Live" clId="Web-{56553338-69C8-4135-84E8-17F95B0A558F}" dt="2023-12-30T12:22:23.498" v="1069" actId="20577"/>
          <ac:spMkLst>
            <pc:docMk/>
            <pc:sldMk cId="522463369" sldId="258"/>
            <ac:spMk id="11" creationId="{8B21829F-1DBE-B88E-6F22-9A8E27D7A162}"/>
          </ac:spMkLst>
        </pc:spChg>
        <pc:spChg chg="add del mod">
          <ac:chgData name="mohamed mabrouk" userId="e101e257d9f7d5a3" providerId="Windows Live" clId="Web-{56553338-69C8-4135-84E8-17F95B0A558F}" dt="2023-12-30T12:21:18.590" v="1049"/>
          <ac:spMkLst>
            <pc:docMk/>
            <pc:sldMk cId="522463369" sldId="258"/>
            <ac:spMk id="12" creationId="{903D5D89-4093-ABB9-C625-89732E04E0D5}"/>
          </ac:spMkLst>
        </pc:spChg>
        <pc:spChg chg="add del mod">
          <ac:chgData name="mohamed mabrouk" userId="e101e257d9f7d5a3" providerId="Windows Live" clId="Web-{56553338-69C8-4135-84E8-17F95B0A558F}" dt="2023-12-30T12:22:06.982" v="1067"/>
          <ac:spMkLst>
            <pc:docMk/>
            <pc:sldMk cId="522463369" sldId="258"/>
            <ac:spMk id="13" creationId="{A08CD54A-6920-3C0A-B5F1-B021CFF20711}"/>
          </ac:spMkLst>
        </pc:spChg>
        <pc:spChg chg="add del mod">
          <ac:chgData name="mohamed mabrouk" userId="e101e257d9f7d5a3" providerId="Windows Live" clId="Web-{56553338-69C8-4135-84E8-17F95B0A558F}" dt="2023-12-30T10:24:11.380" v="698"/>
          <ac:spMkLst>
            <pc:docMk/>
            <pc:sldMk cId="522463369" sldId="258"/>
            <ac:spMk id="13" creationId="{E601FA66-D6D3-AEE9-8E31-57ED410ED5A5}"/>
          </ac:spMkLst>
        </pc:spChg>
        <pc:spChg chg="add mod">
          <ac:chgData name="mohamed mabrouk" userId="e101e257d9f7d5a3" providerId="Windows Live" clId="Web-{56553338-69C8-4135-84E8-17F95B0A558F}" dt="2023-12-30T12:23:04.766" v="1077" actId="20577"/>
          <ac:spMkLst>
            <pc:docMk/>
            <pc:sldMk cId="522463369" sldId="258"/>
            <ac:spMk id="14" creationId="{703A1A7F-3949-5A11-AA20-59E1E0F79821}"/>
          </ac:spMkLst>
        </pc:spChg>
        <pc:spChg chg="add mod">
          <ac:chgData name="mohamed mabrouk" userId="e101e257d9f7d5a3" providerId="Windows Live" clId="Web-{56553338-69C8-4135-84E8-17F95B0A558F}" dt="2023-12-30T12:23:44.299" v="1088" actId="20577"/>
          <ac:spMkLst>
            <pc:docMk/>
            <pc:sldMk cId="522463369" sldId="258"/>
            <ac:spMk id="15" creationId="{3DCC8E80-1CB4-0AFB-A4E6-0FED3B279A6D}"/>
          </ac:spMkLst>
        </pc:spChg>
        <pc:picChg chg="add mod">
          <ac:chgData name="mohamed mabrouk" userId="e101e257d9f7d5a3" providerId="Windows Live" clId="Web-{56553338-69C8-4135-84E8-17F95B0A558F}" dt="2023-12-30T12:17:55.735" v="1017" actId="14100"/>
          <ac:picMkLst>
            <pc:docMk/>
            <pc:sldMk cId="522463369" sldId="258"/>
            <ac:picMk id="3" creationId="{8BD6974E-6BB7-05B3-220D-4B2F7675CDC7}"/>
          </ac:picMkLst>
        </pc:picChg>
        <pc:picChg chg="add mod ord">
          <ac:chgData name="mohamed mabrouk" userId="e101e257d9f7d5a3" providerId="Windows Live" clId="Web-{56553338-69C8-4135-84E8-17F95B0A558F}" dt="2023-12-30T10:26:16.228" v="733" actId="1076"/>
          <ac:picMkLst>
            <pc:docMk/>
            <pc:sldMk cId="522463369" sldId="258"/>
            <ac:picMk id="4" creationId="{7D201E43-367D-BD3A-3485-D6F84E3C5C91}"/>
          </ac:picMkLst>
        </pc:picChg>
        <pc:picChg chg="add del mod">
          <ac:chgData name="mohamed mabrouk" userId="e101e257d9f7d5a3" providerId="Windows Live" clId="Web-{56553338-69C8-4135-84E8-17F95B0A558F}" dt="2023-12-30T10:24:11.380" v="699"/>
          <ac:picMkLst>
            <pc:docMk/>
            <pc:sldMk cId="522463369" sldId="258"/>
            <ac:picMk id="5" creationId="{97514AAB-C469-6FEB-C35C-C15FFE5F21D3}"/>
          </ac:picMkLst>
        </pc:picChg>
        <pc:picChg chg="add del mod ord">
          <ac:chgData name="mohamed mabrouk" userId="e101e257d9f7d5a3" providerId="Windows Live" clId="Web-{56553338-69C8-4135-84E8-17F95B0A558F}" dt="2023-12-30T10:13:20.372" v="449"/>
          <ac:picMkLst>
            <pc:docMk/>
            <pc:sldMk cId="522463369" sldId="258"/>
            <ac:picMk id="11" creationId="{D66EDFD1-6D6B-9B83-6665-F64257C8F8BB}"/>
          </ac:picMkLst>
        </pc:picChg>
        <pc:picChg chg="add del mod">
          <ac:chgData name="mohamed mabrouk" userId="e101e257d9f7d5a3" providerId="Windows Live" clId="Web-{56553338-69C8-4135-84E8-17F95B0A558F}" dt="2023-12-30T10:12:52.434" v="447"/>
          <ac:picMkLst>
            <pc:docMk/>
            <pc:sldMk cId="522463369" sldId="258"/>
            <ac:picMk id="12" creationId="{EDAB6089-55F1-DD04-B609-0B6D676EC658}"/>
          </ac:picMkLst>
        </pc:picChg>
        <pc:inkChg chg="add del">
          <ac:chgData name="mohamed mabrouk" userId="e101e257d9f7d5a3" providerId="Windows Live" clId="Web-{56553338-69C8-4135-84E8-17F95B0A558F}" dt="2023-12-30T12:19:25.570" v="1027"/>
          <ac:inkMkLst>
            <pc:docMk/>
            <pc:sldMk cId="522463369" sldId="258"/>
            <ac:inkMk id="5" creationId="{39A598AE-4543-2C28-F38C-1F564F00535F}"/>
          </ac:inkMkLst>
        </pc:inkChg>
        <pc:inkChg chg="add del">
          <ac:chgData name="mohamed mabrouk" userId="e101e257d9f7d5a3" providerId="Windows Live" clId="Web-{56553338-69C8-4135-84E8-17F95B0A558F}" dt="2023-12-30T12:19:21.632" v="1026"/>
          <ac:inkMkLst>
            <pc:docMk/>
            <pc:sldMk cId="522463369" sldId="258"/>
            <ac:inkMk id="6" creationId="{0289F87E-A94B-089B-8A6D-05164AB4D5CE}"/>
          </ac:inkMkLst>
        </pc:inkChg>
        <pc:inkChg chg="add del">
          <ac:chgData name="mohamed mabrouk" userId="e101e257d9f7d5a3" providerId="Windows Live" clId="Web-{56553338-69C8-4135-84E8-17F95B0A558F}" dt="2023-12-30T12:19:17.038" v="1025"/>
          <ac:inkMkLst>
            <pc:docMk/>
            <pc:sldMk cId="522463369" sldId="258"/>
            <ac:inkMk id="7" creationId="{ECEDC5C7-1449-3E7E-1A62-DDA9E25C8921}"/>
          </ac:inkMkLst>
        </pc:inkChg>
        <pc:inkChg chg="add del">
          <ac:chgData name="mohamed mabrouk" userId="e101e257d9f7d5a3" providerId="Windows Live" clId="Web-{56553338-69C8-4135-84E8-17F95B0A558F}" dt="2023-12-30T12:19:17.038" v="1024"/>
          <ac:inkMkLst>
            <pc:docMk/>
            <pc:sldMk cId="522463369" sldId="258"/>
            <ac:inkMk id="8" creationId="{A3E02008-40EE-B82C-57B4-6169E25E5E42}"/>
          </ac:inkMkLst>
        </pc:inkChg>
        <pc:inkChg chg="add del">
          <ac:chgData name="mohamed mabrouk" userId="e101e257d9f7d5a3" providerId="Windows Live" clId="Web-{56553338-69C8-4135-84E8-17F95B0A558F}" dt="2023-12-30T12:19:17.038" v="1023"/>
          <ac:inkMkLst>
            <pc:docMk/>
            <pc:sldMk cId="522463369" sldId="258"/>
            <ac:inkMk id="9" creationId="{2EC1E97A-0812-6C7C-3545-29A40B641EF6}"/>
          </ac:inkMkLst>
        </pc:inkChg>
      </pc:sldChg>
      <pc:sldChg chg="addSp delSp modSp new mod setBg">
        <pc:chgData name="mohamed mabrouk" userId="e101e257d9f7d5a3" providerId="Windows Live" clId="Web-{56553338-69C8-4135-84E8-17F95B0A558F}" dt="2023-12-30T11:08:40.909" v="993" actId="14100"/>
        <pc:sldMkLst>
          <pc:docMk/>
          <pc:sldMk cId="801321442" sldId="259"/>
        </pc:sldMkLst>
        <pc:spChg chg="mod ord">
          <ac:chgData name="mohamed mabrouk" userId="e101e257d9f7d5a3" providerId="Windows Live" clId="Web-{56553338-69C8-4135-84E8-17F95B0A558F}" dt="2023-12-30T11:08:40.909" v="993" actId="14100"/>
          <ac:spMkLst>
            <pc:docMk/>
            <pc:sldMk cId="801321442" sldId="259"/>
            <ac:spMk id="2" creationId="{C883BAC4-A66E-201A-7C0E-DB488680D2D9}"/>
          </ac:spMkLst>
        </pc:spChg>
        <pc:spChg chg="del">
          <ac:chgData name="mohamed mabrouk" userId="e101e257d9f7d5a3" providerId="Windows Live" clId="Web-{56553338-69C8-4135-84E8-17F95B0A558F}" dt="2023-12-30T10:12:37.855" v="446"/>
          <ac:spMkLst>
            <pc:docMk/>
            <pc:sldMk cId="801321442" sldId="259"/>
            <ac:spMk id="3" creationId="{4205AF26-9918-EC1A-97B2-1B5D781FDE47}"/>
          </ac:spMkLst>
        </pc:spChg>
        <pc:spChg chg="add">
          <ac:chgData name="mohamed mabrouk" userId="e101e257d9f7d5a3" providerId="Windows Live" clId="Web-{56553338-69C8-4135-84E8-17F95B0A558F}" dt="2023-12-30T10:12:37.855" v="446"/>
          <ac:spMkLst>
            <pc:docMk/>
            <pc:sldMk cId="801321442" sldId="259"/>
            <ac:spMk id="16" creationId="{FED6D074-A5E9-4040-9A92-7CD5F68ACBBB}"/>
          </ac:spMkLst>
        </pc:spChg>
        <pc:spChg chg="add">
          <ac:chgData name="mohamed mabrouk" userId="e101e257d9f7d5a3" providerId="Windows Live" clId="Web-{56553338-69C8-4135-84E8-17F95B0A558F}" dt="2023-12-30T10:12:37.855" v="446"/>
          <ac:spMkLst>
            <pc:docMk/>
            <pc:sldMk cId="801321442" sldId="259"/>
            <ac:spMk id="18" creationId="{C364144C-8BB1-450F-812B-D7D09A795CBF}"/>
          </ac:spMkLst>
        </pc:spChg>
        <pc:grpChg chg="add">
          <ac:chgData name="mohamed mabrouk" userId="e101e257d9f7d5a3" providerId="Windows Live" clId="Web-{56553338-69C8-4135-84E8-17F95B0A558F}" dt="2023-12-30T10:12:37.855" v="446"/>
          <ac:grpSpMkLst>
            <pc:docMk/>
            <pc:sldMk cId="801321442" sldId="259"/>
            <ac:grpSpMk id="10" creationId="{D206359A-F1E3-49EE-BBC2-40888C4A3628}"/>
          </ac:grpSpMkLst>
        </pc:grpChg>
        <pc:picChg chg="add mod">
          <ac:chgData name="mohamed mabrouk" userId="e101e257d9f7d5a3" providerId="Windows Live" clId="Web-{56553338-69C8-4135-84E8-17F95B0A558F}" dt="2023-12-30T10:12:37.855" v="446"/>
          <ac:picMkLst>
            <pc:docMk/>
            <pc:sldMk cId="801321442" sldId="259"/>
            <ac:picMk id="5" creationId="{A985FE75-B2DE-3848-7B26-1E3356ECB6D5}"/>
          </ac:picMkLst>
        </pc:picChg>
      </pc:sldChg>
      <pc:sldChg chg="addSp modSp new">
        <pc:chgData name="mohamed mabrouk" userId="e101e257d9f7d5a3" providerId="Windows Live" clId="Web-{56553338-69C8-4135-84E8-17F95B0A558F}" dt="2023-12-30T10:26:25.478" v="734" actId="20577"/>
        <pc:sldMkLst>
          <pc:docMk/>
          <pc:sldMk cId="867094922" sldId="260"/>
        </pc:sldMkLst>
        <pc:spChg chg="mod">
          <ac:chgData name="mohamed mabrouk" userId="e101e257d9f7d5a3" providerId="Windows Live" clId="Web-{56553338-69C8-4135-84E8-17F95B0A558F}" dt="2023-12-30T10:26:25.478" v="734" actId="20577"/>
          <ac:spMkLst>
            <pc:docMk/>
            <pc:sldMk cId="867094922" sldId="260"/>
            <ac:spMk id="2" creationId="{FA581B05-3FC5-2C61-22F6-5B2F1669694C}"/>
          </ac:spMkLst>
        </pc:spChg>
        <pc:spChg chg="mod">
          <ac:chgData name="mohamed mabrouk" userId="e101e257d9f7d5a3" providerId="Windows Live" clId="Web-{56553338-69C8-4135-84E8-17F95B0A558F}" dt="2023-12-30T10:24:44.459" v="711" actId="20577"/>
          <ac:spMkLst>
            <pc:docMk/>
            <pc:sldMk cId="867094922" sldId="260"/>
            <ac:spMk id="3" creationId="{DF2D75B0-AC65-4DD2-3999-EAE8AE0996C3}"/>
          </ac:spMkLst>
        </pc:spChg>
        <pc:spChg chg="add mod">
          <ac:chgData name="mohamed mabrouk" userId="e101e257d9f7d5a3" providerId="Windows Live" clId="Web-{56553338-69C8-4135-84E8-17F95B0A558F}" dt="2023-12-30T10:25:04.460" v="714" actId="14100"/>
          <ac:spMkLst>
            <pc:docMk/>
            <pc:sldMk cId="867094922" sldId="260"/>
            <ac:spMk id="5" creationId="{B400666F-8CF3-32B5-DDF0-AD1052686D82}"/>
          </ac:spMkLst>
        </pc:spChg>
        <pc:picChg chg="add mod">
          <ac:chgData name="mohamed mabrouk" userId="e101e257d9f7d5a3" providerId="Windows Live" clId="Web-{56553338-69C8-4135-84E8-17F95B0A558F}" dt="2023-12-30T10:25:13.710" v="715" actId="1076"/>
          <ac:picMkLst>
            <pc:docMk/>
            <pc:sldMk cId="867094922" sldId="260"/>
            <ac:picMk id="4" creationId="{77D4F377-1AC5-1F42-3D1F-63904E08A999}"/>
          </ac:picMkLst>
        </pc:picChg>
      </pc:sldChg>
      <pc:sldChg chg="addSp delSp modSp new">
        <pc:chgData name="mohamed mabrouk" userId="e101e257d9f7d5a3" providerId="Windows Live" clId="Web-{56553338-69C8-4135-84E8-17F95B0A558F}" dt="2023-12-30T12:17:03.248" v="1011" actId="1076"/>
        <pc:sldMkLst>
          <pc:docMk/>
          <pc:sldMk cId="3379409674" sldId="261"/>
        </pc:sldMkLst>
        <pc:spChg chg="add del mod">
          <ac:chgData name="mohamed mabrouk" userId="e101e257d9f7d5a3" providerId="Windows Live" clId="Web-{56553338-69C8-4135-84E8-17F95B0A558F}" dt="2023-12-30T12:12:24.091" v="1001"/>
          <ac:spMkLst>
            <pc:docMk/>
            <pc:sldMk cId="3379409674" sldId="261"/>
            <ac:spMk id="2" creationId="{8B2AA98C-27E7-E51F-A270-276AC48C0518}"/>
          </ac:spMkLst>
        </pc:spChg>
        <pc:spChg chg="add del mod">
          <ac:chgData name="mohamed mabrouk" userId="e101e257d9f7d5a3" providerId="Windows Live" clId="Web-{56553338-69C8-4135-84E8-17F95B0A558F}" dt="2023-12-30T12:17:03.248" v="1011" actId="1076"/>
          <ac:spMkLst>
            <pc:docMk/>
            <pc:sldMk cId="3379409674" sldId="261"/>
            <ac:spMk id="3" creationId="{56B4FEBA-48F2-EA9E-3525-61379DDEE865}"/>
          </ac:spMkLst>
        </pc:spChg>
        <pc:spChg chg="add del mod">
          <ac:chgData name="mohamed mabrouk" userId="e101e257d9f7d5a3" providerId="Windows Live" clId="Web-{56553338-69C8-4135-84E8-17F95B0A558F}" dt="2023-12-30T12:12:31.044" v="1006"/>
          <ac:spMkLst>
            <pc:docMk/>
            <pc:sldMk cId="3379409674" sldId="261"/>
            <ac:spMk id="4" creationId="{88B47E75-9E72-1A3D-9040-3CF5D7667214}"/>
          </ac:spMkLst>
        </pc:spChg>
        <pc:spChg chg="add del mod">
          <ac:chgData name="mohamed mabrouk" userId="e101e257d9f7d5a3" providerId="Windows Live" clId="Web-{56553338-69C8-4135-84E8-17F95B0A558F}" dt="2023-12-30T12:12:24.091" v="1002"/>
          <ac:spMkLst>
            <pc:docMk/>
            <pc:sldMk cId="3379409674" sldId="261"/>
            <ac:spMk id="6" creationId="{E4B3C73A-93E6-9383-D51D-AD0D2B61BA0A}"/>
          </ac:spMkLst>
        </pc:spChg>
        <pc:spChg chg="add del mod">
          <ac:chgData name="mohamed mabrouk" userId="e101e257d9f7d5a3" providerId="Windows Live" clId="Web-{56553338-69C8-4135-84E8-17F95B0A558F}" dt="2023-12-30T12:12:24.091" v="1001"/>
          <ac:spMkLst>
            <pc:docMk/>
            <pc:sldMk cId="3379409674" sldId="261"/>
            <ac:spMk id="8" creationId="{168F1333-0FE4-EC51-1C3C-C22A5D10668F}"/>
          </ac:spMkLst>
        </pc:spChg>
      </pc:sldChg>
      <pc:sldChg chg="addSp modSp new">
        <pc:chgData name="mohamed mabrouk" userId="e101e257d9f7d5a3" providerId="Windows Live" clId="Web-{56553338-69C8-4135-84E8-17F95B0A558F}" dt="2023-12-30T12:39:38.345" v="1090" actId="20577"/>
        <pc:sldMkLst>
          <pc:docMk/>
          <pc:sldMk cId="1126963647" sldId="262"/>
        </pc:sldMkLst>
        <pc:spChg chg="mod">
          <ac:chgData name="mohamed mabrouk" userId="e101e257d9f7d5a3" providerId="Windows Live" clId="Web-{56553338-69C8-4135-84E8-17F95B0A558F}" dt="2023-12-30T10:37:14.866" v="809" actId="20577"/>
          <ac:spMkLst>
            <pc:docMk/>
            <pc:sldMk cId="1126963647" sldId="262"/>
            <ac:spMk id="2" creationId="{5843FD03-BCEE-AC23-2421-23881ED6F7C0}"/>
          </ac:spMkLst>
        </pc:spChg>
        <pc:spChg chg="mod">
          <ac:chgData name="mohamed mabrouk" userId="e101e257d9f7d5a3" providerId="Windows Live" clId="Web-{56553338-69C8-4135-84E8-17F95B0A558F}" dt="2023-12-30T12:39:38.345" v="1090" actId="20577"/>
          <ac:spMkLst>
            <pc:docMk/>
            <pc:sldMk cId="1126963647" sldId="262"/>
            <ac:spMk id="3" creationId="{B615D602-A1E9-0F27-97D0-47AF94A68CA9}"/>
          </ac:spMkLst>
        </pc:spChg>
        <pc:picChg chg="add mod">
          <ac:chgData name="mohamed mabrouk" userId="e101e257d9f7d5a3" providerId="Windows Live" clId="Web-{56553338-69C8-4135-84E8-17F95B0A558F}" dt="2023-12-30T11:00:35.070" v="909" actId="1076"/>
          <ac:picMkLst>
            <pc:docMk/>
            <pc:sldMk cId="1126963647" sldId="262"/>
            <ac:picMk id="4" creationId="{5C851F65-1383-24A3-5A9C-B7F914704AB2}"/>
          </ac:picMkLst>
        </pc:picChg>
      </pc:sldChg>
      <pc:sldMasterChg chg="add del addSldLayout delSldLayout">
        <pc:chgData name="mohamed mabrouk" userId="e101e257d9f7d5a3" providerId="Windows Live" clId="Web-{56553338-69C8-4135-84E8-17F95B0A558F}" dt="2023-12-30T09:01:02.963" v="2"/>
        <pc:sldMasterMkLst>
          <pc:docMk/>
          <pc:sldMasterMk cId="2460954070" sldId="2147483660"/>
        </pc:sldMasterMkLst>
        <pc:sldLayoutChg chg="add del">
          <pc:chgData name="mohamed mabrouk" userId="e101e257d9f7d5a3" providerId="Windows Live" clId="Web-{56553338-69C8-4135-84E8-17F95B0A558F}" dt="2023-12-30T09:01:02.963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mohamed mabrouk" userId="e101e257d9f7d5a3" providerId="Windows Live" clId="Web-{56553338-69C8-4135-84E8-17F95B0A558F}" dt="2023-12-30T09:01:02.963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mohamed mabrouk" userId="e101e257d9f7d5a3" providerId="Windows Live" clId="Web-{56553338-69C8-4135-84E8-17F95B0A558F}" dt="2023-12-30T09:01:02.963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mohamed mabrouk" userId="e101e257d9f7d5a3" providerId="Windows Live" clId="Web-{56553338-69C8-4135-84E8-17F95B0A558F}" dt="2023-12-30T09:01:02.963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mohamed mabrouk" userId="e101e257d9f7d5a3" providerId="Windows Live" clId="Web-{56553338-69C8-4135-84E8-17F95B0A558F}" dt="2023-12-30T09:01:02.963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mohamed mabrouk" userId="e101e257d9f7d5a3" providerId="Windows Live" clId="Web-{56553338-69C8-4135-84E8-17F95B0A558F}" dt="2023-12-30T09:01:02.963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mohamed mabrouk" userId="e101e257d9f7d5a3" providerId="Windows Live" clId="Web-{56553338-69C8-4135-84E8-17F95B0A558F}" dt="2023-12-30T09:01:02.963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mohamed mabrouk" userId="e101e257d9f7d5a3" providerId="Windows Live" clId="Web-{56553338-69C8-4135-84E8-17F95B0A558F}" dt="2023-12-30T09:01:02.963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mohamed mabrouk" userId="e101e257d9f7d5a3" providerId="Windows Live" clId="Web-{56553338-69C8-4135-84E8-17F95B0A558F}" dt="2023-12-30T09:01:02.963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mohamed mabrouk" userId="e101e257d9f7d5a3" providerId="Windows Live" clId="Web-{56553338-69C8-4135-84E8-17F95B0A558F}" dt="2023-12-30T09:01:02.963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mohamed mabrouk" userId="e101e257d9f7d5a3" providerId="Windows Live" clId="Web-{56553338-69C8-4135-84E8-17F95B0A558F}" dt="2023-12-30T09:01:02.963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mohamed mabrouk" userId="e101e257d9f7d5a3" providerId="Windows Live" clId="Web-{56553338-69C8-4135-84E8-17F95B0A558F}" dt="2023-12-30T09:01:02.916" v="1"/>
        <pc:sldMasterMkLst>
          <pc:docMk/>
          <pc:sldMasterMk cId="3859173662" sldId="2147483672"/>
        </pc:sldMasterMkLst>
        <pc:sldLayoutChg chg="add del">
          <pc:chgData name="mohamed mabrouk" userId="e101e257d9f7d5a3" providerId="Windows Live" clId="Web-{56553338-69C8-4135-84E8-17F95B0A558F}" dt="2023-12-30T09:01:02.916" v="1"/>
          <pc:sldLayoutMkLst>
            <pc:docMk/>
            <pc:sldMasterMk cId="3859173662" sldId="2147483672"/>
            <pc:sldLayoutMk cId="4045657578" sldId="2147483673"/>
          </pc:sldLayoutMkLst>
        </pc:sldLayoutChg>
        <pc:sldLayoutChg chg="add del replId">
          <pc:chgData name="mohamed mabrouk" userId="e101e257d9f7d5a3" providerId="Windows Live" clId="Web-{56553338-69C8-4135-84E8-17F95B0A558F}" dt="2023-12-30T09:01:02.916" v="1"/>
          <pc:sldLayoutMkLst>
            <pc:docMk/>
            <pc:sldMasterMk cId="3859173662" sldId="2147483672"/>
            <pc:sldLayoutMk cId="83002821" sldId="2147483674"/>
          </pc:sldLayoutMkLst>
        </pc:sldLayoutChg>
        <pc:sldLayoutChg chg="add del replId">
          <pc:chgData name="mohamed mabrouk" userId="e101e257d9f7d5a3" providerId="Windows Live" clId="Web-{56553338-69C8-4135-84E8-17F95B0A558F}" dt="2023-12-30T09:01:02.916" v="1"/>
          <pc:sldLayoutMkLst>
            <pc:docMk/>
            <pc:sldMasterMk cId="3859173662" sldId="2147483672"/>
            <pc:sldLayoutMk cId="2084413933" sldId="2147483675"/>
          </pc:sldLayoutMkLst>
        </pc:sldLayoutChg>
        <pc:sldLayoutChg chg="add del replId">
          <pc:chgData name="mohamed mabrouk" userId="e101e257d9f7d5a3" providerId="Windows Live" clId="Web-{56553338-69C8-4135-84E8-17F95B0A558F}" dt="2023-12-30T09:01:02.916" v="1"/>
          <pc:sldLayoutMkLst>
            <pc:docMk/>
            <pc:sldMasterMk cId="3859173662" sldId="2147483672"/>
            <pc:sldLayoutMk cId="1859379133" sldId="2147483676"/>
          </pc:sldLayoutMkLst>
        </pc:sldLayoutChg>
        <pc:sldLayoutChg chg="add del replId">
          <pc:chgData name="mohamed mabrouk" userId="e101e257d9f7d5a3" providerId="Windows Live" clId="Web-{56553338-69C8-4135-84E8-17F95B0A558F}" dt="2023-12-30T09:01:02.916" v="1"/>
          <pc:sldLayoutMkLst>
            <pc:docMk/>
            <pc:sldMasterMk cId="3859173662" sldId="2147483672"/>
            <pc:sldLayoutMk cId="2052485725" sldId="2147483677"/>
          </pc:sldLayoutMkLst>
        </pc:sldLayoutChg>
        <pc:sldLayoutChg chg="add del replId">
          <pc:chgData name="mohamed mabrouk" userId="e101e257d9f7d5a3" providerId="Windows Live" clId="Web-{56553338-69C8-4135-84E8-17F95B0A558F}" dt="2023-12-30T09:01:02.916" v="1"/>
          <pc:sldLayoutMkLst>
            <pc:docMk/>
            <pc:sldMasterMk cId="3859173662" sldId="2147483672"/>
            <pc:sldLayoutMk cId="2779873952" sldId="2147483678"/>
          </pc:sldLayoutMkLst>
        </pc:sldLayoutChg>
        <pc:sldLayoutChg chg="add del replId">
          <pc:chgData name="mohamed mabrouk" userId="e101e257d9f7d5a3" providerId="Windows Live" clId="Web-{56553338-69C8-4135-84E8-17F95B0A558F}" dt="2023-12-30T09:01:02.916" v="1"/>
          <pc:sldLayoutMkLst>
            <pc:docMk/>
            <pc:sldMasterMk cId="3859173662" sldId="2147483672"/>
            <pc:sldLayoutMk cId="3092835234" sldId="2147483679"/>
          </pc:sldLayoutMkLst>
        </pc:sldLayoutChg>
        <pc:sldLayoutChg chg="add del replId">
          <pc:chgData name="mohamed mabrouk" userId="e101e257d9f7d5a3" providerId="Windows Live" clId="Web-{56553338-69C8-4135-84E8-17F95B0A558F}" dt="2023-12-30T09:01:02.916" v="1"/>
          <pc:sldLayoutMkLst>
            <pc:docMk/>
            <pc:sldMasterMk cId="3859173662" sldId="2147483672"/>
            <pc:sldLayoutMk cId="4217716163" sldId="2147483680"/>
          </pc:sldLayoutMkLst>
        </pc:sldLayoutChg>
        <pc:sldLayoutChg chg="add del replId">
          <pc:chgData name="mohamed mabrouk" userId="e101e257d9f7d5a3" providerId="Windows Live" clId="Web-{56553338-69C8-4135-84E8-17F95B0A558F}" dt="2023-12-30T09:01:02.916" v="1"/>
          <pc:sldLayoutMkLst>
            <pc:docMk/>
            <pc:sldMasterMk cId="3859173662" sldId="2147483672"/>
            <pc:sldLayoutMk cId="548294034" sldId="2147483681"/>
          </pc:sldLayoutMkLst>
        </pc:sldLayoutChg>
        <pc:sldLayoutChg chg="add del replId">
          <pc:chgData name="mohamed mabrouk" userId="e101e257d9f7d5a3" providerId="Windows Live" clId="Web-{56553338-69C8-4135-84E8-17F95B0A558F}" dt="2023-12-30T09:01:02.916" v="1"/>
          <pc:sldLayoutMkLst>
            <pc:docMk/>
            <pc:sldMasterMk cId="3859173662" sldId="2147483672"/>
            <pc:sldLayoutMk cId="842520170" sldId="2147483682"/>
          </pc:sldLayoutMkLst>
        </pc:sldLayoutChg>
        <pc:sldLayoutChg chg="add del replId">
          <pc:chgData name="mohamed mabrouk" userId="e101e257d9f7d5a3" providerId="Windows Live" clId="Web-{56553338-69C8-4135-84E8-17F95B0A558F}" dt="2023-12-30T09:01:02.916" v="1"/>
          <pc:sldLayoutMkLst>
            <pc:docMk/>
            <pc:sldMasterMk cId="3859173662" sldId="2147483672"/>
            <pc:sldLayoutMk cId="4292827052" sldId="2147483683"/>
          </pc:sldLayoutMkLst>
        </pc:sldLayoutChg>
      </pc:sldMasterChg>
      <pc:sldMasterChg chg="add del addSldLayout delSldLayout">
        <pc:chgData name="mohamed mabrouk" userId="e101e257d9f7d5a3" providerId="Windows Live" clId="Web-{56553338-69C8-4135-84E8-17F95B0A558F}" dt="2023-12-30T09:08:20.295" v="14"/>
        <pc:sldMasterMkLst>
          <pc:docMk/>
          <pc:sldMasterMk cId="2847308573" sldId="2147483763"/>
        </pc:sldMasterMkLst>
        <pc:sldLayoutChg chg="add del">
          <pc:chgData name="mohamed mabrouk" userId="e101e257d9f7d5a3" providerId="Windows Live" clId="Web-{56553338-69C8-4135-84E8-17F95B0A558F}" dt="2023-12-30T09:08:20.295" v="14"/>
          <pc:sldLayoutMkLst>
            <pc:docMk/>
            <pc:sldMasterMk cId="2847308573" sldId="2147483763"/>
            <pc:sldLayoutMk cId="4246046848" sldId="2147483752"/>
          </pc:sldLayoutMkLst>
        </pc:sldLayoutChg>
        <pc:sldLayoutChg chg="add del">
          <pc:chgData name="mohamed mabrouk" userId="e101e257d9f7d5a3" providerId="Windows Live" clId="Web-{56553338-69C8-4135-84E8-17F95B0A558F}" dt="2023-12-30T09:08:20.295" v="14"/>
          <pc:sldLayoutMkLst>
            <pc:docMk/>
            <pc:sldMasterMk cId="2847308573" sldId="2147483763"/>
            <pc:sldLayoutMk cId="4109234227" sldId="2147483753"/>
          </pc:sldLayoutMkLst>
        </pc:sldLayoutChg>
        <pc:sldLayoutChg chg="add del">
          <pc:chgData name="mohamed mabrouk" userId="e101e257d9f7d5a3" providerId="Windows Live" clId="Web-{56553338-69C8-4135-84E8-17F95B0A558F}" dt="2023-12-30T09:08:20.295" v="14"/>
          <pc:sldLayoutMkLst>
            <pc:docMk/>
            <pc:sldMasterMk cId="2847308573" sldId="2147483763"/>
            <pc:sldLayoutMk cId="945758822" sldId="2147483754"/>
          </pc:sldLayoutMkLst>
        </pc:sldLayoutChg>
        <pc:sldLayoutChg chg="add del">
          <pc:chgData name="mohamed mabrouk" userId="e101e257d9f7d5a3" providerId="Windows Live" clId="Web-{56553338-69C8-4135-84E8-17F95B0A558F}" dt="2023-12-30T09:08:20.295" v="14"/>
          <pc:sldLayoutMkLst>
            <pc:docMk/>
            <pc:sldMasterMk cId="2847308573" sldId="2147483763"/>
            <pc:sldLayoutMk cId="449881089" sldId="2147483755"/>
          </pc:sldLayoutMkLst>
        </pc:sldLayoutChg>
        <pc:sldLayoutChg chg="add del">
          <pc:chgData name="mohamed mabrouk" userId="e101e257d9f7d5a3" providerId="Windows Live" clId="Web-{56553338-69C8-4135-84E8-17F95B0A558F}" dt="2023-12-30T09:08:20.295" v="14"/>
          <pc:sldLayoutMkLst>
            <pc:docMk/>
            <pc:sldMasterMk cId="2847308573" sldId="2147483763"/>
            <pc:sldLayoutMk cId="2330722088" sldId="2147483756"/>
          </pc:sldLayoutMkLst>
        </pc:sldLayoutChg>
        <pc:sldLayoutChg chg="add del">
          <pc:chgData name="mohamed mabrouk" userId="e101e257d9f7d5a3" providerId="Windows Live" clId="Web-{56553338-69C8-4135-84E8-17F95B0A558F}" dt="2023-12-30T09:08:20.295" v="14"/>
          <pc:sldLayoutMkLst>
            <pc:docMk/>
            <pc:sldMasterMk cId="2847308573" sldId="2147483763"/>
            <pc:sldLayoutMk cId="4166662150" sldId="2147483757"/>
          </pc:sldLayoutMkLst>
        </pc:sldLayoutChg>
        <pc:sldLayoutChg chg="add del">
          <pc:chgData name="mohamed mabrouk" userId="e101e257d9f7d5a3" providerId="Windows Live" clId="Web-{56553338-69C8-4135-84E8-17F95B0A558F}" dt="2023-12-30T09:08:20.295" v="14"/>
          <pc:sldLayoutMkLst>
            <pc:docMk/>
            <pc:sldMasterMk cId="2847308573" sldId="2147483763"/>
            <pc:sldLayoutMk cId="1329674131" sldId="2147483758"/>
          </pc:sldLayoutMkLst>
        </pc:sldLayoutChg>
        <pc:sldLayoutChg chg="add del">
          <pc:chgData name="mohamed mabrouk" userId="e101e257d9f7d5a3" providerId="Windows Live" clId="Web-{56553338-69C8-4135-84E8-17F95B0A558F}" dt="2023-12-30T09:08:20.295" v="14"/>
          <pc:sldLayoutMkLst>
            <pc:docMk/>
            <pc:sldMasterMk cId="2847308573" sldId="2147483763"/>
            <pc:sldLayoutMk cId="635169436" sldId="2147483759"/>
          </pc:sldLayoutMkLst>
        </pc:sldLayoutChg>
        <pc:sldLayoutChg chg="add del">
          <pc:chgData name="mohamed mabrouk" userId="e101e257d9f7d5a3" providerId="Windows Live" clId="Web-{56553338-69C8-4135-84E8-17F95B0A558F}" dt="2023-12-30T09:08:20.295" v="14"/>
          <pc:sldLayoutMkLst>
            <pc:docMk/>
            <pc:sldMasterMk cId="2847308573" sldId="2147483763"/>
            <pc:sldLayoutMk cId="261264109" sldId="2147483760"/>
          </pc:sldLayoutMkLst>
        </pc:sldLayoutChg>
        <pc:sldLayoutChg chg="add del">
          <pc:chgData name="mohamed mabrouk" userId="e101e257d9f7d5a3" providerId="Windows Live" clId="Web-{56553338-69C8-4135-84E8-17F95B0A558F}" dt="2023-12-30T09:08:20.295" v="14"/>
          <pc:sldLayoutMkLst>
            <pc:docMk/>
            <pc:sldMasterMk cId="2847308573" sldId="2147483763"/>
            <pc:sldLayoutMk cId="4185395419" sldId="2147483761"/>
          </pc:sldLayoutMkLst>
        </pc:sldLayoutChg>
        <pc:sldLayoutChg chg="add del">
          <pc:chgData name="mohamed mabrouk" userId="e101e257d9f7d5a3" providerId="Windows Live" clId="Web-{56553338-69C8-4135-84E8-17F95B0A558F}" dt="2023-12-30T09:08:20.295" v="14"/>
          <pc:sldLayoutMkLst>
            <pc:docMk/>
            <pc:sldMasterMk cId="2847308573" sldId="2147483763"/>
            <pc:sldLayoutMk cId="3561350463" sldId="2147483762"/>
          </pc:sldLayoutMkLst>
        </pc:sldLayoutChg>
      </pc:sldMasterChg>
      <pc:sldMasterChg chg="add del addSldLayout delSldLayout">
        <pc:chgData name="mohamed mabrouk" userId="e101e257d9f7d5a3" providerId="Windows Live" clId="Web-{56553338-69C8-4135-84E8-17F95B0A558F}" dt="2023-12-30T09:09:44.159" v="64"/>
        <pc:sldMasterMkLst>
          <pc:docMk/>
          <pc:sldMasterMk cId="564493917" sldId="2147483764"/>
        </pc:sldMasterMkLst>
        <pc:sldLayoutChg chg="add del">
          <pc:chgData name="mohamed mabrouk" userId="e101e257d9f7d5a3" providerId="Windows Live" clId="Web-{56553338-69C8-4135-84E8-17F95B0A558F}" dt="2023-12-30T09:09:44.159" v="64"/>
          <pc:sldLayoutMkLst>
            <pc:docMk/>
            <pc:sldMasterMk cId="564493917" sldId="2147483764"/>
            <pc:sldLayoutMk cId="1137763212" sldId="2147483765"/>
          </pc:sldLayoutMkLst>
        </pc:sldLayoutChg>
        <pc:sldLayoutChg chg="add del">
          <pc:chgData name="mohamed mabrouk" userId="e101e257d9f7d5a3" providerId="Windows Live" clId="Web-{56553338-69C8-4135-84E8-17F95B0A558F}" dt="2023-12-30T09:09:44.159" v="64"/>
          <pc:sldLayoutMkLst>
            <pc:docMk/>
            <pc:sldMasterMk cId="564493917" sldId="2147483764"/>
            <pc:sldLayoutMk cId="2141305686" sldId="2147483766"/>
          </pc:sldLayoutMkLst>
        </pc:sldLayoutChg>
        <pc:sldLayoutChg chg="add del">
          <pc:chgData name="mohamed mabrouk" userId="e101e257d9f7d5a3" providerId="Windows Live" clId="Web-{56553338-69C8-4135-84E8-17F95B0A558F}" dt="2023-12-30T09:09:44.159" v="64"/>
          <pc:sldLayoutMkLst>
            <pc:docMk/>
            <pc:sldMasterMk cId="564493917" sldId="2147483764"/>
            <pc:sldLayoutMk cId="1826164319" sldId="2147483767"/>
          </pc:sldLayoutMkLst>
        </pc:sldLayoutChg>
        <pc:sldLayoutChg chg="add del">
          <pc:chgData name="mohamed mabrouk" userId="e101e257d9f7d5a3" providerId="Windows Live" clId="Web-{56553338-69C8-4135-84E8-17F95B0A558F}" dt="2023-12-30T09:09:44.159" v="64"/>
          <pc:sldLayoutMkLst>
            <pc:docMk/>
            <pc:sldMasterMk cId="564493917" sldId="2147483764"/>
            <pc:sldLayoutMk cId="3566287076" sldId="2147483768"/>
          </pc:sldLayoutMkLst>
        </pc:sldLayoutChg>
        <pc:sldLayoutChg chg="add del">
          <pc:chgData name="mohamed mabrouk" userId="e101e257d9f7d5a3" providerId="Windows Live" clId="Web-{56553338-69C8-4135-84E8-17F95B0A558F}" dt="2023-12-30T09:09:44.159" v="64"/>
          <pc:sldLayoutMkLst>
            <pc:docMk/>
            <pc:sldMasterMk cId="564493917" sldId="2147483764"/>
            <pc:sldLayoutMk cId="888720185" sldId="2147483769"/>
          </pc:sldLayoutMkLst>
        </pc:sldLayoutChg>
        <pc:sldLayoutChg chg="add del">
          <pc:chgData name="mohamed mabrouk" userId="e101e257d9f7d5a3" providerId="Windows Live" clId="Web-{56553338-69C8-4135-84E8-17F95B0A558F}" dt="2023-12-30T09:09:44.159" v="64"/>
          <pc:sldLayoutMkLst>
            <pc:docMk/>
            <pc:sldMasterMk cId="564493917" sldId="2147483764"/>
            <pc:sldLayoutMk cId="75690988" sldId="2147483770"/>
          </pc:sldLayoutMkLst>
        </pc:sldLayoutChg>
        <pc:sldLayoutChg chg="add del">
          <pc:chgData name="mohamed mabrouk" userId="e101e257d9f7d5a3" providerId="Windows Live" clId="Web-{56553338-69C8-4135-84E8-17F95B0A558F}" dt="2023-12-30T09:09:44.159" v="64"/>
          <pc:sldLayoutMkLst>
            <pc:docMk/>
            <pc:sldMasterMk cId="564493917" sldId="2147483764"/>
            <pc:sldLayoutMk cId="384289219" sldId="2147483771"/>
          </pc:sldLayoutMkLst>
        </pc:sldLayoutChg>
        <pc:sldLayoutChg chg="add del">
          <pc:chgData name="mohamed mabrouk" userId="e101e257d9f7d5a3" providerId="Windows Live" clId="Web-{56553338-69C8-4135-84E8-17F95B0A558F}" dt="2023-12-30T09:09:44.159" v="64"/>
          <pc:sldLayoutMkLst>
            <pc:docMk/>
            <pc:sldMasterMk cId="564493917" sldId="2147483764"/>
            <pc:sldLayoutMk cId="2824783097" sldId="2147483772"/>
          </pc:sldLayoutMkLst>
        </pc:sldLayoutChg>
        <pc:sldLayoutChg chg="add del">
          <pc:chgData name="mohamed mabrouk" userId="e101e257d9f7d5a3" providerId="Windows Live" clId="Web-{56553338-69C8-4135-84E8-17F95B0A558F}" dt="2023-12-30T09:09:44.159" v="64"/>
          <pc:sldLayoutMkLst>
            <pc:docMk/>
            <pc:sldMasterMk cId="564493917" sldId="2147483764"/>
            <pc:sldLayoutMk cId="2468541155" sldId="2147483773"/>
          </pc:sldLayoutMkLst>
        </pc:sldLayoutChg>
        <pc:sldLayoutChg chg="add del">
          <pc:chgData name="mohamed mabrouk" userId="e101e257d9f7d5a3" providerId="Windows Live" clId="Web-{56553338-69C8-4135-84E8-17F95B0A558F}" dt="2023-12-30T09:09:44.159" v="64"/>
          <pc:sldLayoutMkLst>
            <pc:docMk/>
            <pc:sldMasterMk cId="564493917" sldId="2147483764"/>
            <pc:sldLayoutMk cId="3193024867" sldId="2147483774"/>
          </pc:sldLayoutMkLst>
        </pc:sldLayoutChg>
        <pc:sldLayoutChg chg="add del">
          <pc:chgData name="mohamed mabrouk" userId="e101e257d9f7d5a3" providerId="Windows Live" clId="Web-{56553338-69C8-4135-84E8-17F95B0A558F}" dt="2023-12-30T09:09:44.159" v="64"/>
          <pc:sldLayoutMkLst>
            <pc:docMk/>
            <pc:sldMasterMk cId="564493917" sldId="2147483764"/>
            <pc:sldLayoutMk cId="2801575518" sldId="2147483775"/>
          </pc:sldLayoutMkLst>
        </pc:sldLayoutChg>
      </pc:sldMasterChg>
      <pc:sldMasterChg chg="add replId addSldLayout">
        <pc:chgData name="mohamed mabrouk" userId="e101e257d9f7d5a3" providerId="Windows Live" clId="Web-{56553338-69C8-4135-84E8-17F95B0A558F}" dt="2023-12-30T09:09:44.159" v="64"/>
        <pc:sldMasterMkLst>
          <pc:docMk/>
          <pc:sldMasterMk cId="211115528" sldId="2147483776"/>
        </pc:sldMasterMkLst>
        <pc:sldLayoutChg chg="add">
          <pc:chgData name="mohamed mabrouk" userId="e101e257d9f7d5a3" providerId="Windows Live" clId="Web-{56553338-69C8-4135-84E8-17F95B0A558F}" dt="2023-12-30T09:09:44.159" v="64"/>
          <pc:sldLayoutMkLst>
            <pc:docMk/>
            <pc:sldMasterMk cId="211115528" sldId="2147483776"/>
            <pc:sldLayoutMk cId="1750202026" sldId="2147483777"/>
          </pc:sldLayoutMkLst>
        </pc:sldLayoutChg>
        <pc:sldLayoutChg chg="add replId">
          <pc:chgData name="mohamed mabrouk" userId="e101e257d9f7d5a3" providerId="Windows Live" clId="Web-{56553338-69C8-4135-84E8-17F95B0A558F}" dt="2023-12-30T09:09:44.159" v="64"/>
          <pc:sldLayoutMkLst>
            <pc:docMk/>
            <pc:sldMasterMk cId="211115528" sldId="2147483776"/>
            <pc:sldLayoutMk cId="2539364914" sldId="2147483778"/>
          </pc:sldLayoutMkLst>
        </pc:sldLayoutChg>
        <pc:sldLayoutChg chg="add replId">
          <pc:chgData name="mohamed mabrouk" userId="e101e257d9f7d5a3" providerId="Windows Live" clId="Web-{56553338-69C8-4135-84E8-17F95B0A558F}" dt="2023-12-30T09:09:44.159" v="64"/>
          <pc:sldLayoutMkLst>
            <pc:docMk/>
            <pc:sldMasterMk cId="211115528" sldId="2147483776"/>
            <pc:sldLayoutMk cId="320281254" sldId="2147483779"/>
          </pc:sldLayoutMkLst>
        </pc:sldLayoutChg>
        <pc:sldLayoutChg chg="add replId">
          <pc:chgData name="mohamed mabrouk" userId="e101e257d9f7d5a3" providerId="Windows Live" clId="Web-{56553338-69C8-4135-84E8-17F95B0A558F}" dt="2023-12-30T09:09:44.159" v="64"/>
          <pc:sldLayoutMkLst>
            <pc:docMk/>
            <pc:sldMasterMk cId="211115528" sldId="2147483776"/>
            <pc:sldLayoutMk cId="854900819" sldId="2147483780"/>
          </pc:sldLayoutMkLst>
        </pc:sldLayoutChg>
        <pc:sldLayoutChg chg="add replId">
          <pc:chgData name="mohamed mabrouk" userId="e101e257d9f7d5a3" providerId="Windows Live" clId="Web-{56553338-69C8-4135-84E8-17F95B0A558F}" dt="2023-12-30T09:09:44.159" v="64"/>
          <pc:sldLayoutMkLst>
            <pc:docMk/>
            <pc:sldMasterMk cId="211115528" sldId="2147483776"/>
            <pc:sldLayoutMk cId="633063697" sldId="2147483781"/>
          </pc:sldLayoutMkLst>
        </pc:sldLayoutChg>
        <pc:sldLayoutChg chg="add replId">
          <pc:chgData name="mohamed mabrouk" userId="e101e257d9f7d5a3" providerId="Windows Live" clId="Web-{56553338-69C8-4135-84E8-17F95B0A558F}" dt="2023-12-30T09:09:44.159" v="64"/>
          <pc:sldLayoutMkLst>
            <pc:docMk/>
            <pc:sldMasterMk cId="211115528" sldId="2147483776"/>
            <pc:sldLayoutMk cId="1922017534" sldId="2147483782"/>
          </pc:sldLayoutMkLst>
        </pc:sldLayoutChg>
        <pc:sldLayoutChg chg="add replId">
          <pc:chgData name="mohamed mabrouk" userId="e101e257d9f7d5a3" providerId="Windows Live" clId="Web-{56553338-69C8-4135-84E8-17F95B0A558F}" dt="2023-12-30T09:09:44.159" v="64"/>
          <pc:sldLayoutMkLst>
            <pc:docMk/>
            <pc:sldMasterMk cId="211115528" sldId="2147483776"/>
            <pc:sldLayoutMk cId="2116002954" sldId="2147483783"/>
          </pc:sldLayoutMkLst>
        </pc:sldLayoutChg>
        <pc:sldLayoutChg chg="add replId">
          <pc:chgData name="mohamed mabrouk" userId="e101e257d9f7d5a3" providerId="Windows Live" clId="Web-{56553338-69C8-4135-84E8-17F95B0A558F}" dt="2023-12-30T09:09:44.159" v="64"/>
          <pc:sldLayoutMkLst>
            <pc:docMk/>
            <pc:sldMasterMk cId="211115528" sldId="2147483776"/>
            <pc:sldLayoutMk cId="3224964092" sldId="2147483784"/>
          </pc:sldLayoutMkLst>
        </pc:sldLayoutChg>
        <pc:sldLayoutChg chg="add replId">
          <pc:chgData name="mohamed mabrouk" userId="e101e257d9f7d5a3" providerId="Windows Live" clId="Web-{56553338-69C8-4135-84E8-17F95B0A558F}" dt="2023-12-30T09:09:44.159" v="64"/>
          <pc:sldLayoutMkLst>
            <pc:docMk/>
            <pc:sldMasterMk cId="211115528" sldId="2147483776"/>
            <pc:sldLayoutMk cId="2298619114" sldId="2147483785"/>
          </pc:sldLayoutMkLst>
        </pc:sldLayoutChg>
        <pc:sldLayoutChg chg="add replId">
          <pc:chgData name="mohamed mabrouk" userId="e101e257d9f7d5a3" providerId="Windows Live" clId="Web-{56553338-69C8-4135-84E8-17F95B0A558F}" dt="2023-12-30T09:09:44.159" v="64"/>
          <pc:sldLayoutMkLst>
            <pc:docMk/>
            <pc:sldMasterMk cId="211115528" sldId="2147483776"/>
            <pc:sldLayoutMk cId="763074544" sldId="2147483786"/>
          </pc:sldLayoutMkLst>
        </pc:sldLayoutChg>
        <pc:sldLayoutChg chg="add replId">
          <pc:chgData name="mohamed mabrouk" userId="e101e257d9f7d5a3" providerId="Windows Live" clId="Web-{56553338-69C8-4135-84E8-17F95B0A558F}" dt="2023-12-30T09:09:44.159" v="64"/>
          <pc:sldLayoutMkLst>
            <pc:docMk/>
            <pc:sldMasterMk cId="211115528" sldId="2147483776"/>
            <pc:sldLayoutMk cId="807100005" sldId="2147483787"/>
          </pc:sldLayoutMkLst>
        </pc:sldLayoutChg>
      </pc:sldMasterChg>
      <pc:sldMasterChg chg="add del addSldLayout delSldLayout">
        <pc:chgData name="mohamed mabrouk" userId="e101e257d9f7d5a3" providerId="Windows Live" clId="Web-{56553338-69C8-4135-84E8-17F95B0A558F}" dt="2023-12-30T09:08:20.248" v="13"/>
        <pc:sldMasterMkLst>
          <pc:docMk/>
          <pc:sldMasterMk cId="4021397166" sldId="2147483787"/>
        </pc:sldMasterMkLst>
        <pc:sldLayoutChg chg="add del">
          <pc:chgData name="mohamed mabrouk" userId="e101e257d9f7d5a3" providerId="Windows Live" clId="Web-{56553338-69C8-4135-84E8-17F95B0A558F}" dt="2023-12-30T09:08:20.248" v="13"/>
          <pc:sldLayoutMkLst>
            <pc:docMk/>
            <pc:sldMasterMk cId="4021397166" sldId="2147483787"/>
            <pc:sldLayoutMk cId="37755825" sldId="2147483776"/>
          </pc:sldLayoutMkLst>
        </pc:sldLayoutChg>
        <pc:sldLayoutChg chg="add del">
          <pc:chgData name="mohamed mabrouk" userId="e101e257d9f7d5a3" providerId="Windows Live" clId="Web-{56553338-69C8-4135-84E8-17F95B0A558F}" dt="2023-12-30T09:08:20.248" v="13"/>
          <pc:sldLayoutMkLst>
            <pc:docMk/>
            <pc:sldMasterMk cId="4021397166" sldId="2147483787"/>
            <pc:sldLayoutMk cId="2099692983" sldId="2147483777"/>
          </pc:sldLayoutMkLst>
        </pc:sldLayoutChg>
        <pc:sldLayoutChg chg="add del">
          <pc:chgData name="mohamed mabrouk" userId="e101e257d9f7d5a3" providerId="Windows Live" clId="Web-{56553338-69C8-4135-84E8-17F95B0A558F}" dt="2023-12-30T09:08:20.248" v="13"/>
          <pc:sldLayoutMkLst>
            <pc:docMk/>
            <pc:sldMasterMk cId="4021397166" sldId="2147483787"/>
            <pc:sldLayoutMk cId="4149264721" sldId="2147483778"/>
          </pc:sldLayoutMkLst>
        </pc:sldLayoutChg>
        <pc:sldLayoutChg chg="add del">
          <pc:chgData name="mohamed mabrouk" userId="e101e257d9f7d5a3" providerId="Windows Live" clId="Web-{56553338-69C8-4135-84E8-17F95B0A558F}" dt="2023-12-30T09:08:20.248" v="13"/>
          <pc:sldLayoutMkLst>
            <pc:docMk/>
            <pc:sldMasterMk cId="4021397166" sldId="2147483787"/>
            <pc:sldLayoutMk cId="3260544257" sldId="2147483779"/>
          </pc:sldLayoutMkLst>
        </pc:sldLayoutChg>
        <pc:sldLayoutChg chg="add del">
          <pc:chgData name="mohamed mabrouk" userId="e101e257d9f7d5a3" providerId="Windows Live" clId="Web-{56553338-69C8-4135-84E8-17F95B0A558F}" dt="2023-12-30T09:08:20.248" v="13"/>
          <pc:sldLayoutMkLst>
            <pc:docMk/>
            <pc:sldMasterMk cId="4021397166" sldId="2147483787"/>
            <pc:sldLayoutMk cId="3231146070" sldId="2147483780"/>
          </pc:sldLayoutMkLst>
        </pc:sldLayoutChg>
        <pc:sldLayoutChg chg="add del">
          <pc:chgData name="mohamed mabrouk" userId="e101e257d9f7d5a3" providerId="Windows Live" clId="Web-{56553338-69C8-4135-84E8-17F95B0A558F}" dt="2023-12-30T09:08:20.248" v="13"/>
          <pc:sldLayoutMkLst>
            <pc:docMk/>
            <pc:sldMasterMk cId="4021397166" sldId="2147483787"/>
            <pc:sldLayoutMk cId="2605147134" sldId="2147483781"/>
          </pc:sldLayoutMkLst>
        </pc:sldLayoutChg>
        <pc:sldLayoutChg chg="add del">
          <pc:chgData name="mohamed mabrouk" userId="e101e257d9f7d5a3" providerId="Windows Live" clId="Web-{56553338-69C8-4135-84E8-17F95B0A558F}" dt="2023-12-30T09:08:20.248" v="13"/>
          <pc:sldLayoutMkLst>
            <pc:docMk/>
            <pc:sldMasterMk cId="4021397166" sldId="2147483787"/>
            <pc:sldLayoutMk cId="3914618719" sldId="2147483782"/>
          </pc:sldLayoutMkLst>
        </pc:sldLayoutChg>
        <pc:sldLayoutChg chg="add del">
          <pc:chgData name="mohamed mabrouk" userId="e101e257d9f7d5a3" providerId="Windows Live" clId="Web-{56553338-69C8-4135-84E8-17F95B0A558F}" dt="2023-12-30T09:08:20.248" v="13"/>
          <pc:sldLayoutMkLst>
            <pc:docMk/>
            <pc:sldMasterMk cId="4021397166" sldId="2147483787"/>
            <pc:sldLayoutMk cId="1339124351" sldId="2147483783"/>
          </pc:sldLayoutMkLst>
        </pc:sldLayoutChg>
        <pc:sldLayoutChg chg="add del">
          <pc:chgData name="mohamed mabrouk" userId="e101e257d9f7d5a3" providerId="Windows Live" clId="Web-{56553338-69C8-4135-84E8-17F95B0A558F}" dt="2023-12-30T09:08:20.248" v="13"/>
          <pc:sldLayoutMkLst>
            <pc:docMk/>
            <pc:sldMasterMk cId="4021397166" sldId="2147483787"/>
            <pc:sldLayoutMk cId="1105151857" sldId="2147483784"/>
          </pc:sldLayoutMkLst>
        </pc:sldLayoutChg>
        <pc:sldLayoutChg chg="add del">
          <pc:chgData name="mohamed mabrouk" userId="e101e257d9f7d5a3" providerId="Windows Live" clId="Web-{56553338-69C8-4135-84E8-17F95B0A558F}" dt="2023-12-30T09:08:20.248" v="13"/>
          <pc:sldLayoutMkLst>
            <pc:docMk/>
            <pc:sldMasterMk cId="4021397166" sldId="2147483787"/>
            <pc:sldLayoutMk cId="3498699503" sldId="2147483785"/>
          </pc:sldLayoutMkLst>
        </pc:sldLayoutChg>
        <pc:sldLayoutChg chg="add del">
          <pc:chgData name="mohamed mabrouk" userId="e101e257d9f7d5a3" providerId="Windows Live" clId="Web-{56553338-69C8-4135-84E8-17F95B0A558F}" dt="2023-12-30T09:08:20.248" v="13"/>
          <pc:sldLayoutMkLst>
            <pc:docMk/>
            <pc:sldMasterMk cId="4021397166" sldId="2147483787"/>
            <pc:sldLayoutMk cId="2744209335" sldId="214748378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0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6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0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7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1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6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0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1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6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0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12/30/2023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1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6" r:id="rId2"/>
    <p:sldLayoutId id="2147483785" r:id="rId3"/>
    <p:sldLayoutId id="2147483784" r:id="rId4"/>
    <p:sldLayoutId id="2147483783" r:id="rId5"/>
    <p:sldLayoutId id="2147483782" r:id="rId6"/>
    <p:sldLayoutId id="2147483781" r:id="rId7"/>
    <p:sldLayoutId id="2147483780" r:id="rId8"/>
    <p:sldLayoutId id="2147483779" r:id="rId9"/>
    <p:sldLayoutId id="2147483778" r:id="rId10"/>
    <p:sldLayoutId id="214748377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663A3004-AD3C-354D-945E-2E3018FE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8A4450D-B21F-42ED-81EE-3CD03EA15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Network Technology Background">
            <a:extLst>
              <a:ext uri="{FF2B5EF4-FFF2-40B4-BE49-F238E27FC236}">
                <a16:creationId xmlns:a16="http://schemas.microsoft.com/office/drawing/2014/main" id="{56AE402A-0A34-C4E5-2939-33BE081DF9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343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1389" y="1800882"/>
            <a:ext cx="3149221" cy="2175371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Franklin Gothic"/>
              </a:rPr>
              <a:t>Dutch National flag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1389" y="4262146"/>
            <a:ext cx="3149221" cy="841495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300" dirty="0">
                <a:solidFill>
                  <a:srgbClr val="FFFFFF"/>
                </a:solidFill>
                <a:latin typeface="Franklin Gothic"/>
              </a:rPr>
              <a:t>Mohamed Mahmoud Mabrouk</a:t>
            </a:r>
          </a:p>
          <a:p>
            <a:pPr algn="ctr">
              <a:lnSpc>
                <a:spcPct val="100000"/>
              </a:lnSpc>
            </a:pPr>
            <a:r>
              <a:rPr lang="en-US" sz="1300" dirty="0">
                <a:solidFill>
                  <a:srgbClr val="FFFFFF"/>
                </a:solidFill>
                <a:latin typeface="Franklin Gothic"/>
              </a:rPr>
              <a:t>223583</a:t>
            </a: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8827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rgbClr val="FFFFFF">
                <a:alpha val="67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976FA-8370-6B42-2375-5D623C65C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49" y="959587"/>
            <a:ext cx="11684058" cy="90683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Franklin Gothic"/>
              </a:rPr>
              <a:t>Problem Definition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201E43-367D-BD3A-3485-D6F84E3C5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798" y="2268607"/>
            <a:ext cx="4468905" cy="40957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54CEDF-0CFE-EAA0-6F62-5AE65E7A3826}"/>
              </a:ext>
            </a:extLst>
          </p:cNvPr>
          <p:cNvSpPr txBox="1"/>
          <p:nvPr/>
        </p:nvSpPr>
        <p:spPr>
          <a:xfrm>
            <a:off x="245603" y="2796099"/>
            <a:ext cx="858666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Franklin Gothic"/>
              </a:rPr>
              <a:t>An unsorted array of 1s,2s, and 0s.</a:t>
            </a:r>
          </a:p>
          <a:p>
            <a:r>
              <a:rPr lang="en-US" sz="2400" dirty="0">
                <a:latin typeface="Franklin Gothic"/>
              </a:rPr>
              <a:t>The goal is to sort the array</a:t>
            </a:r>
          </a:p>
        </p:txBody>
      </p:sp>
      <p:pic>
        <p:nvPicPr>
          <p:cNvPr id="3" name="Picture 2" descr="Flag of The Netherlands - Netherlands Tourism">
            <a:extLst>
              <a:ext uri="{FF2B5EF4-FFF2-40B4-BE49-F238E27FC236}">
                <a16:creationId xmlns:a16="http://schemas.microsoft.com/office/drawing/2014/main" id="{8BD6974E-6BB7-05B3-220D-4B2F7675C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224" y="2670572"/>
            <a:ext cx="4939551" cy="34965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21829F-1DBE-B88E-6F22-9A8E27D7A162}"/>
              </a:ext>
            </a:extLst>
          </p:cNvPr>
          <p:cNvSpPr txBox="1"/>
          <p:nvPr/>
        </p:nvSpPr>
        <p:spPr>
          <a:xfrm>
            <a:off x="6914028" y="2835088"/>
            <a:ext cx="447114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Low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3A1A7F-3949-5A11-AA20-59E1E0F79821}"/>
              </a:ext>
            </a:extLst>
          </p:cNvPr>
          <p:cNvSpPr txBox="1"/>
          <p:nvPr/>
        </p:nvSpPr>
        <p:spPr>
          <a:xfrm>
            <a:off x="6779559" y="3978088"/>
            <a:ext cx="469526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solidFill>
                  <a:srgbClr val="1E448B"/>
                </a:solidFill>
                <a:latin typeface="Franklin Gothic"/>
              </a:rPr>
              <a:t>Mid</a:t>
            </a:r>
            <a:endParaRPr lang="en-US">
              <a:solidFill>
                <a:srgbClr val="1E448B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CC8E80-1CB4-0AFB-A4E6-0FED3B279A6D}"/>
              </a:ext>
            </a:extLst>
          </p:cNvPr>
          <p:cNvSpPr txBox="1"/>
          <p:nvPr/>
        </p:nvSpPr>
        <p:spPr>
          <a:xfrm>
            <a:off x="6768353" y="5165911"/>
            <a:ext cx="471767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solidFill>
                  <a:srgbClr val="AF1B27"/>
                </a:solidFill>
                <a:latin typeface="Franklin Gothic"/>
              </a:rPr>
              <a:t>High</a:t>
            </a:r>
            <a:endParaRPr lang="en-US">
              <a:solidFill>
                <a:srgbClr val="AF1B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46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1B05-3FC5-2C61-22F6-5B2F16696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7" y="959587"/>
            <a:ext cx="9935446" cy="106427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Franklin Gothic"/>
              </a:rPr>
              <a:t>Strategy: three – way </a:t>
            </a:r>
            <a:r>
              <a:rPr lang="en-US" sz="4400" b="1" dirty="0">
                <a:solidFill>
                  <a:schemeClr val="tx1"/>
                </a:solidFill>
                <a:latin typeface="Franklin Gothic"/>
                <a:ea typeface="+mj-lt"/>
                <a:cs typeface="+mj-lt"/>
              </a:rPr>
              <a:t>partitioning</a:t>
            </a:r>
            <a:endParaRPr lang="en-US" sz="4400" b="1">
              <a:solidFill>
                <a:schemeClr val="tx1"/>
              </a:solidFill>
              <a:latin typeface="Franklin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D75B0-AC65-4DD2-3999-EAE8AE099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27" y="2248257"/>
            <a:ext cx="9935446" cy="36501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000" dirty="0"/>
              <a:t>The three-way partitioning is using three variables to sort the array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D4F377-1AC5-1F42-3D1F-63904E08A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12" y="3897606"/>
            <a:ext cx="4467225" cy="415400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B400666F-8CF3-32B5-DDF0-AD1052686D82}"/>
              </a:ext>
            </a:extLst>
          </p:cNvPr>
          <p:cNvSpPr txBox="1"/>
          <p:nvPr/>
        </p:nvSpPr>
        <p:spPr>
          <a:xfrm>
            <a:off x="112059" y="3720353"/>
            <a:ext cx="1680882" cy="76944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latin typeface="Franklin Gothic"/>
              </a:rPr>
              <a:t>Goal:</a:t>
            </a:r>
          </a:p>
        </p:txBody>
      </p:sp>
    </p:spTree>
    <p:extLst>
      <p:ext uri="{BB962C8B-B14F-4D97-AF65-F5344CB8AC3E}">
        <p14:creationId xmlns:p14="http://schemas.microsoft.com/office/powerpoint/2010/main" val="86709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AA98C-27E7-E51F-A270-276AC48C0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65404"/>
            <a:ext cx="9076329" cy="83101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Franklin Gothic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4FEBA-48F2-EA9E-3525-61379DDEE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215" y="825035"/>
            <a:ext cx="6088093" cy="564114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600" dirty="0">
                <a:solidFill>
                  <a:srgbClr val="431C30"/>
                </a:solidFill>
                <a:latin typeface="Franklin Gothic"/>
                <a:ea typeface="+mn-lt"/>
                <a:cs typeface="+mn-lt"/>
              </a:rPr>
              <a:t>procedure DNF(array):</a:t>
            </a:r>
            <a:endParaRPr lang="en-US" sz="1600">
              <a:latin typeface="Franklin Gothic"/>
              <a:ea typeface="+mn-lt"/>
              <a:cs typeface="+mn-lt"/>
            </a:endParaRPr>
          </a:p>
          <a:p>
            <a:pPr>
              <a:buNone/>
            </a:pPr>
            <a:r>
              <a:rPr lang="en-US" sz="1600" dirty="0">
                <a:solidFill>
                  <a:srgbClr val="431C30"/>
                </a:solidFill>
                <a:latin typeface="Franklin Gothic"/>
                <a:ea typeface="+mn-lt"/>
                <a:cs typeface="+mn-lt"/>
              </a:rPr>
              <a:t>    low = 0</a:t>
            </a:r>
            <a:endParaRPr lang="en-US" sz="1600">
              <a:latin typeface="Franklin Gothic"/>
              <a:ea typeface="+mn-lt"/>
              <a:cs typeface="+mn-lt"/>
            </a:endParaRPr>
          </a:p>
          <a:p>
            <a:pPr>
              <a:buNone/>
            </a:pPr>
            <a:r>
              <a:rPr lang="en-US" sz="1600" dirty="0">
                <a:solidFill>
                  <a:srgbClr val="431C30"/>
                </a:solidFill>
                <a:latin typeface="Franklin Gothic"/>
                <a:ea typeface="+mn-lt"/>
                <a:cs typeface="+mn-lt"/>
              </a:rPr>
              <a:t>    mid = 0</a:t>
            </a:r>
            <a:endParaRPr lang="en-US" sz="1600">
              <a:latin typeface="Franklin Gothic"/>
              <a:ea typeface="+mn-lt"/>
              <a:cs typeface="+mn-lt"/>
            </a:endParaRPr>
          </a:p>
          <a:p>
            <a:pPr>
              <a:buNone/>
            </a:pPr>
            <a:r>
              <a:rPr lang="en-US" sz="1600" dirty="0">
                <a:solidFill>
                  <a:srgbClr val="431C30"/>
                </a:solidFill>
                <a:latin typeface="Franklin Gothic"/>
                <a:ea typeface="+mn-lt"/>
                <a:cs typeface="+mn-lt"/>
              </a:rPr>
              <a:t>    high = length(array) - 1</a:t>
            </a:r>
            <a:endParaRPr lang="en-US" sz="1600">
              <a:latin typeface="Franklin Gothic"/>
              <a:ea typeface="+mn-lt"/>
              <a:cs typeface="+mn-lt"/>
            </a:endParaRPr>
          </a:p>
          <a:p>
            <a:pPr>
              <a:buNone/>
            </a:pPr>
            <a:r>
              <a:rPr lang="en-US" sz="1600" dirty="0">
                <a:solidFill>
                  <a:srgbClr val="431C30"/>
                </a:solidFill>
                <a:latin typeface="Franklin Gothic"/>
                <a:ea typeface="+mn-lt"/>
                <a:cs typeface="+mn-lt"/>
              </a:rPr>
              <a:t>    while mid &lt;= high:</a:t>
            </a:r>
            <a:endParaRPr lang="en-US" sz="1600">
              <a:latin typeface="Franklin Gothic"/>
              <a:ea typeface="+mn-lt"/>
              <a:cs typeface="+mn-lt"/>
            </a:endParaRPr>
          </a:p>
          <a:p>
            <a:pPr>
              <a:buNone/>
            </a:pPr>
            <a:r>
              <a:rPr lang="en-US" sz="1600" dirty="0">
                <a:solidFill>
                  <a:srgbClr val="431C30"/>
                </a:solidFill>
                <a:latin typeface="Franklin Gothic"/>
                <a:ea typeface="+mn-lt"/>
                <a:cs typeface="+mn-lt"/>
              </a:rPr>
              <a:t>        if array[mid] == 0:</a:t>
            </a:r>
            <a:endParaRPr lang="en-US" sz="1600">
              <a:latin typeface="Franklin Gothic"/>
              <a:ea typeface="+mn-lt"/>
              <a:cs typeface="+mn-lt"/>
            </a:endParaRPr>
          </a:p>
          <a:p>
            <a:pPr>
              <a:buNone/>
            </a:pPr>
            <a:r>
              <a:rPr lang="en-US" sz="1600" dirty="0">
                <a:solidFill>
                  <a:srgbClr val="431C30"/>
                </a:solidFill>
                <a:latin typeface="Franklin Gothic"/>
                <a:ea typeface="+mn-lt"/>
                <a:cs typeface="+mn-lt"/>
              </a:rPr>
              <a:t>            swap(array[low], array[mid])</a:t>
            </a:r>
            <a:endParaRPr lang="en-US" sz="1600">
              <a:latin typeface="Franklin Gothic"/>
              <a:ea typeface="+mn-lt"/>
              <a:cs typeface="+mn-lt"/>
            </a:endParaRPr>
          </a:p>
          <a:p>
            <a:pPr>
              <a:buNone/>
            </a:pPr>
            <a:r>
              <a:rPr lang="en-US" sz="1600" dirty="0">
                <a:solidFill>
                  <a:srgbClr val="431C30"/>
                </a:solidFill>
                <a:latin typeface="Franklin Gothic"/>
                <a:ea typeface="+mn-lt"/>
                <a:cs typeface="+mn-lt"/>
              </a:rPr>
              <a:t>            low++</a:t>
            </a:r>
            <a:endParaRPr lang="en-US" sz="1600">
              <a:latin typeface="Franklin Gothic"/>
              <a:ea typeface="+mn-lt"/>
              <a:cs typeface="+mn-lt"/>
            </a:endParaRPr>
          </a:p>
          <a:p>
            <a:pPr>
              <a:buNone/>
            </a:pPr>
            <a:r>
              <a:rPr lang="en-US" sz="1600" dirty="0">
                <a:solidFill>
                  <a:srgbClr val="431C30"/>
                </a:solidFill>
                <a:latin typeface="Franklin Gothic"/>
                <a:ea typeface="+mn-lt"/>
                <a:cs typeface="+mn-lt"/>
              </a:rPr>
              <a:t>            mid++</a:t>
            </a:r>
            <a:endParaRPr lang="en-US" sz="1600">
              <a:latin typeface="Franklin Gothic"/>
              <a:ea typeface="+mn-lt"/>
              <a:cs typeface="+mn-lt"/>
            </a:endParaRPr>
          </a:p>
          <a:p>
            <a:pPr>
              <a:buNone/>
            </a:pPr>
            <a:r>
              <a:rPr lang="en-US" sz="1600" dirty="0">
                <a:solidFill>
                  <a:srgbClr val="431C30"/>
                </a:solidFill>
                <a:latin typeface="Franklin Gothic"/>
                <a:ea typeface="+mn-lt"/>
                <a:cs typeface="+mn-lt"/>
              </a:rPr>
              <a:t>        </a:t>
            </a:r>
            <a:r>
              <a:rPr lang="en-US" sz="1600" err="1">
                <a:solidFill>
                  <a:srgbClr val="431C30"/>
                </a:solidFill>
                <a:latin typeface="Franklin Gothic"/>
                <a:ea typeface="+mn-lt"/>
                <a:cs typeface="+mn-lt"/>
              </a:rPr>
              <a:t>elif</a:t>
            </a:r>
            <a:r>
              <a:rPr lang="en-US" sz="1600" dirty="0">
                <a:solidFill>
                  <a:srgbClr val="431C30"/>
                </a:solidFill>
                <a:latin typeface="Franklin Gothic"/>
                <a:ea typeface="+mn-lt"/>
                <a:cs typeface="+mn-lt"/>
              </a:rPr>
              <a:t> array[mid] == 1:</a:t>
            </a:r>
            <a:endParaRPr lang="en-US" sz="1600">
              <a:latin typeface="Franklin Gothic"/>
              <a:ea typeface="+mn-lt"/>
              <a:cs typeface="+mn-lt"/>
            </a:endParaRPr>
          </a:p>
          <a:p>
            <a:pPr>
              <a:buNone/>
            </a:pPr>
            <a:r>
              <a:rPr lang="en-US" sz="1600" dirty="0">
                <a:solidFill>
                  <a:srgbClr val="431C30"/>
                </a:solidFill>
                <a:latin typeface="Franklin Gothic"/>
                <a:ea typeface="+mn-lt"/>
                <a:cs typeface="+mn-lt"/>
              </a:rPr>
              <a:t>            mid++</a:t>
            </a:r>
            <a:endParaRPr lang="en-US" sz="1600">
              <a:latin typeface="Franklin Gothic"/>
              <a:ea typeface="+mn-lt"/>
              <a:cs typeface="+mn-lt"/>
            </a:endParaRPr>
          </a:p>
          <a:p>
            <a:pPr>
              <a:buNone/>
            </a:pPr>
            <a:r>
              <a:rPr lang="en-US" sz="1600" dirty="0">
                <a:solidFill>
                  <a:srgbClr val="431C30"/>
                </a:solidFill>
                <a:latin typeface="Franklin Gothic"/>
                <a:ea typeface="+mn-lt"/>
                <a:cs typeface="+mn-lt"/>
              </a:rPr>
              <a:t>        </a:t>
            </a:r>
            <a:r>
              <a:rPr lang="en-US" sz="1600" err="1">
                <a:solidFill>
                  <a:srgbClr val="431C30"/>
                </a:solidFill>
                <a:latin typeface="Franklin Gothic"/>
                <a:ea typeface="+mn-lt"/>
                <a:cs typeface="+mn-lt"/>
              </a:rPr>
              <a:t>elif</a:t>
            </a:r>
            <a:r>
              <a:rPr lang="en-US" sz="1600" dirty="0">
                <a:solidFill>
                  <a:srgbClr val="431C30"/>
                </a:solidFill>
                <a:latin typeface="Franklin Gothic"/>
                <a:ea typeface="+mn-lt"/>
                <a:cs typeface="+mn-lt"/>
              </a:rPr>
              <a:t> array[mid] == 2:</a:t>
            </a:r>
            <a:endParaRPr lang="en-US" sz="1600">
              <a:latin typeface="Franklin Gothic"/>
              <a:ea typeface="+mn-lt"/>
              <a:cs typeface="+mn-lt"/>
            </a:endParaRPr>
          </a:p>
          <a:p>
            <a:pPr>
              <a:buNone/>
            </a:pPr>
            <a:r>
              <a:rPr lang="en-US" sz="1600" dirty="0">
                <a:solidFill>
                  <a:srgbClr val="431C30"/>
                </a:solidFill>
                <a:latin typeface="Franklin Gothic"/>
                <a:ea typeface="+mn-lt"/>
                <a:cs typeface="+mn-lt"/>
              </a:rPr>
              <a:t>            swap(array[mid], array[high])</a:t>
            </a:r>
            <a:endParaRPr lang="en-US" sz="1600">
              <a:latin typeface="Franklin Gothic"/>
              <a:ea typeface="+mn-lt"/>
              <a:cs typeface="+mn-lt"/>
            </a:endParaRPr>
          </a:p>
          <a:p>
            <a:pPr>
              <a:buNone/>
            </a:pPr>
            <a:r>
              <a:rPr lang="en-US" sz="1600" dirty="0">
                <a:solidFill>
                  <a:srgbClr val="431C30"/>
                </a:solidFill>
                <a:latin typeface="Franklin Gothic"/>
                <a:ea typeface="+mn-lt"/>
                <a:cs typeface="+mn-lt"/>
              </a:rPr>
              <a:t>            high--</a:t>
            </a:r>
            <a:endParaRPr lang="en-US" sz="1600" dirty="0">
              <a:latin typeface="Franklin Gothic"/>
              <a:ea typeface="+mn-lt"/>
              <a:cs typeface="+mn-lt"/>
            </a:endParaRPr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endParaRPr lang="en-US" sz="160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1600" b="1" dirty="0">
              <a:solidFill>
                <a:srgbClr val="431C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409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FD03-BCEE-AC23-2421-23881ED6F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latin typeface="Franklin Gothic"/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5D602-A1E9-0F27-97D0-47AF94A68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248257"/>
            <a:ext cx="9076329" cy="423286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/>
              <a:t>Basic Operation: Comparison</a:t>
            </a:r>
            <a:endParaRPr lang="en-US" dirty="0"/>
          </a:p>
          <a:p>
            <a:pPr marL="0" indent="0">
              <a:buNone/>
            </a:pPr>
            <a:r>
              <a:rPr lang="en-US" sz="2800" dirty="0"/>
              <a:t>Problem Size: Array size ( n )</a:t>
            </a:r>
          </a:p>
          <a:p>
            <a:pPr marL="0" indent="0">
              <a:buNone/>
            </a:pPr>
            <a:r>
              <a:rPr lang="en-US" sz="2800" dirty="0"/>
              <a:t>T(n) = </a:t>
            </a:r>
            <a:endParaRPr lang="en-US" sz="2800" dirty="0">
              <a:solidFill>
                <a:srgbClr val="431C30"/>
              </a:solidFill>
              <a:latin typeface="Goudy Old Style"/>
              <a:cs typeface="Segoe UI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T(n) = u – l + 1</a:t>
            </a:r>
            <a:endParaRPr lang="en-US" dirty="0"/>
          </a:p>
          <a:p>
            <a:pPr marL="0" indent="0">
              <a:buNone/>
            </a:pPr>
            <a:r>
              <a:rPr lang="en-US" sz="2800" dirty="0"/>
              <a:t>T(n) = n – 1 + 1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ea typeface="+mn-lt"/>
                <a:cs typeface="+mn-lt"/>
              </a:rPr>
              <a:t>T(n) ∈ O(n)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C851F65-1383-24A3-5A9C-B7F914704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699" y="3426012"/>
            <a:ext cx="14954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6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ED6D074-A5E9-4040-9A92-7CD5F68AC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hild writing the word 100% on a blackboard">
            <a:extLst>
              <a:ext uri="{FF2B5EF4-FFF2-40B4-BE49-F238E27FC236}">
                <a16:creationId xmlns:a16="http://schemas.microsoft.com/office/drawing/2014/main" id="{A985FE75-B2DE-3848-7B26-1E3356ECB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788" b="194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364144C-8BB1-450F-812B-D7D09A795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2000" cy="4604516"/>
          </a:xfrm>
          <a:prstGeom prst="rect">
            <a:avLst/>
          </a:prstGeom>
          <a:gradFill>
            <a:gsLst>
              <a:gs pos="7000">
                <a:srgbClr val="000000">
                  <a:alpha val="0"/>
                </a:srgbClr>
              </a:gs>
              <a:gs pos="56000">
                <a:srgbClr val="000000">
                  <a:alpha val="56000"/>
                </a:srgbClr>
              </a:gs>
              <a:gs pos="100000">
                <a:srgbClr val="000000">
                  <a:alpha val="6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83BAC4-A66E-201A-7C0E-DB488680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79" y="4397956"/>
            <a:ext cx="5384176" cy="9294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801321442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Marrakesh">
      <a:dk1>
        <a:srgbClr val="000000"/>
      </a:dk1>
      <a:lt1>
        <a:srgbClr val="FFFFFF"/>
      </a:lt1>
      <a:dk2>
        <a:srgbClr val="431C30"/>
      </a:dk2>
      <a:lt2>
        <a:srgbClr val="F3F0EF"/>
      </a:lt2>
      <a:accent1>
        <a:srgbClr val="B35B55"/>
      </a:accent1>
      <a:accent2>
        <a:srgbClr val="CF7E6C"/>
      </a:accent2>
      <a:accent3>
        <a:srgbClr val="CA8F58"/>
      </a:accent3>
      <a:accent4>
        <a:srgbClr val="A97C54"/>
      </a:accent4>
      <a:accent5>
        <a:srgbClr val="917E45"/>
      </a:accent5>
      <a:accent6>
        <a:srgbClr val="647576"/>
      </a:accent6>
      <a:hlink>
        <a:srgbClr val="A25872"/>
      </a:hlink>
      <a:folHlink>
        <a:srgbClr val="667A7E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MarrakeshVTI</vt:lpstr>
      <vt:lpstr>Dutch National flag Algorithm</vt:lpstr>
      <vt:lpstr>Problem Definition</vt:lpstr>
      <vt:lpstr>Strategy: three – way partitioning</vt:lpstr>
      <vt:lpstr>Implementation</vt:lpstr>
      <vt:lpstr>Analysis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350</cp:revision>
  <dcterms:created xsi:type="dcterms:W3CDTF">2023-12-30T09:00:44Z</dcterms:created>
  <dcterms:modified xsi:type="dcterms:W3CDTF">2023-12-30T12:39:38Z</dcterms:modified>
</cp:coreProperties>
</file>