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77" r:id="rId2"/>
  </p:sldMasterIdLst>
  <p:notesMasterIdLst>
    <p:notesMasterId r:id="rId20"/>
  </p:notesMasterIdLst>
  <p:sldIdLst>
    <p:sldId id="256" r:id="rId3"/>
    <p:sldId id="257" r:id="rId4"/>
    <p:sldId id="264" r:id="rId5"/>
    <p:sldId id="258" r:id="rId6"/>
    <p:sldId id="267" r:id="rId7"/>
    <p:sldId id="262" r:id="rId8"/>
    <p:sldId id="266" r:id="rId9"/>
    <p:sldId id="265" r:id="rId10"/>
    <p:sldId id="259" r:id="rId11"/>
    <p:sldId id="261" r:id="rId12"/>
    <p:sldId id="263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96" d="100"/>
          <a:sy n="96" d="100"/>
        </p:scale>
        <p:origin x="31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D7072-9113-EE40-BC22-2432E23458D6}" type="datetimeFigureOut">
              <a:rPr kumimoji="1" lang="ja-JP" altLang="en-US" smtClean="0"/>
              <a:t>2019/8/24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8547-6A7E-344D-AD46-7220D001B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8/24/19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8/24/19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442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rtimes.jp/main/html/rd/p/000000128.000027329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0D1F2A4-2C51-4569-AC80-DDCD543AC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 Health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5BEFAA-4624-41AA-A6E2-39BB38CAA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15153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Supreme Software</a:t>
            </a:r>
          </a:p>
          <a:p>
            <a:r>
              <a:rPr kumimoji="1" lang="en-US" altLang="ja-JP" sz="2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@ Hack U Nagoya 2019.8.21</a:t>
            </a:r>
            <a:endParaRPr kumimoji="1" lang="ja-JP" altLang="en-US" sz="2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00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401DB87-BF22-42AE-B916-A68C1A54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考えられる展開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1210D662-33C8-406B-B9A7-511414B68A2E}"/>
              </a:ext>
            </a:extLst>
          </p:cNvPr>
          <p:cNvSpPr txBox="1"/>
          <p:nvPr/>
        </p:nvSpPr>
        <p:spPr>
          <a:xfrm>
            <a:off x="810000" y="2386156"/>
            <a:ext cx="105719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スマートフォンアプリに応用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いつでも、どこでも、手軽に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ウェアラブル端末との連携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より正確な身体活動のデータが利用可能に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キャラクターを複数用意・カスタマイズ可能に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自分好みのキャラクターになり、より変化に敏感に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6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などなど、いろんな可能性が！</a:t>
            </a:r>
          </a:p>
        </p:txBody>
      </p:sp>
    </p:spTree>
    <p:extLst>
      <p:ext uri="{BB962C8B-B14F-4D97-AF65-F5344CB8AC3E}">
        <p14:creationId xmlns:p14="http://schemas.microsoft.com/office/powerpoint/2010/main" val="30866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77BB0AD5-7410-4237-8711-E9BA5B8A6AAA}"/>
              </a:ext>
            </a:extLst>
          </p:cNvPr>
          <p:cNvSpPr txBox="1"/>
          <p:nvPr/>
        </p:nvSpPr>
        <p:spPr>
          <a:xfrm>
            <a:off x="2221378" y="1596665"/>
            <a:ext cx="94376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ご清聴ありがとうございました！</a:t>
            </a:r>
            <a:endParaRPr kumimoji="1" lang="en-US" altLang="ja-JP" sz="48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en-US" altLang="ja-JP" sz="28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Thank you for listening!</a:t>
            </a:r>
            <a:endParaRPr kumimoji="1" lang="ja-JP" altLang="en-US" sz="28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1CC9DBDB-9AE0-4CCF-9092-3B3BE2F86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472" r="88731">
                        <a14:foregroundMark x1="71244" y1="7939" x2="71244" y2="7939"/>
                        <a14:backgroundMark x1="64767" y1="36212" x2="64767" y2="36212"/>
                        <a14:backgroundMark x1="19819" y1="73677" x2="19819" y2="73677"/>
                        <a14:backgroundMark x1="80440" y1="79526" x2="80440" y2="79526"/>
                        <a14:backgroundMark x1="20466" y1="80919" x2="20466" y2="80919"/>
                        <a14:backgroundMark x1="61658" y1="38997" x2="61658" y2="3899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861" y="2599436"/>
            <a:ext cx="4578846" cy="42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Yu Gothic Medium" charset="-128"/>
                <a:ea typeface="Yu Gothic Medium" charset="-128"/>
                <a:cs typeface="Yu Gothic Medium" charset="-128"/>
              </a:rPr>
              <a:t>Hack</a:t>
            </a:r>
            <a:r>
              <a:rPr lang="en-US" altLang="ja-JP" dirty="0" err="1" smtClean="0">
                <a:latin typeface="Yu Gothic Medium" charset="-128"/>
                <a:ea typeface="Yu Gothic Medium" charset="-128"/>
                <a:cs typeface="Yu Gothic Medium" charset="-128"/>
              </a:rPr>
              <a:t>U</a:t>
            </a:r>
            <a:r>
              <a:rPr lang="en-US" altLang="ja-JP" dirty="0" smtClean="0">
                <a:latin typeface="Yu Gothic Medium" charset="-128"/>
                <a:ea typeface="Yu Gothic Medium" charset="-128"/>
                <a:cs typeface="Yu Gothic Medium" charset="-128"/>
              </a:rPr>
              <a:t> </a:t>
            </a:r>
            <a:r>
              <a:rPr kumimoji="1"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反省</a:t>
            </a:r>
            <a:endParaRPr kumimoji="1" lang="ja-JP" altLang="en-US" dirty="0">
              <a:latin typeface="Yu Gothic Medium" charset="-128"/>
              <a:ea typeface="Yu Gothic Medium" charset="-128"/>
              <a:cs typeface="Yu Gothic Medium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Yu Gothic" charset="-128"/>
                <a:ea typeface="Yu Gothic" charset="-128"/>
                <a:cs typeface="Yu Gothic" charset="-128"/>
              </a:rPr>
              <a:t>8/24 by </a:t>
            </a:r>
            <a:r>
              <a:rPr kumimoji="1" lang="en-US" altLang="ja-JP" dirty="0" err="1" smtClean="0">
                <a:latin typeface="Yu Gothic" charset="-128"/>
                <a:ea typeface="Yu Gothic" charset="-128"/>
                <a:cs typeface="Yu Gothic" charset="-128"/>
              </a:rPr>
              <a:t>mabushi</a:t>
            </a:r>
            <a:r>
              <a:rPr kumimoji="1" lang="en-US" altLang="ja-JP" dirty="0" smtClean="0">
                <a:latin typeface="Yu Gothic" charset="-128"/>
                <a:ea typeface="Yu Gothic" charset="-128"/>
                <a:cs typeface="Yu Gothic" charset="-128"/>
              </a:rPr>
              <a:t>(</a:t>
            </a:r>
            <a:r>
              <a:rPr kumimoji="1" lang="ja-JP" altLang="en-US" dirty="0" smtClean="0">
                <a:latin typeface="Yu Gothic" charset="-128"/>
                <a:ea typeface="Yu Gothic" charset="-128"/>
                <a:cs typeface="Yu Gothic" charset="-128"/>
              </a:rPr>
              <a:t>キャラ担当</a:t>
            </a:r>
            <a:r>
              <a:rPr kumimoji="1" lang="en-US" altLang="ja-JP" dirty="0" smtClean="0">
                <a:latin typeface="Yu Gothic" charset="-128"/>
                <a:ea typeface="Yu Gothic" charset="-128"/>
                <a:cs typeface="Yu Gothic" charset="-128"/>
              </a:rPr>
              <a:t>)</a:t>
            </a:r>
            <a:endParaRPr kumimoji="1" lang="ja-JP" altLang="en-US" dirty="0"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49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見てくれた人の指摘</a:t>
            </a:r>
            <a:endParaRPr kumimoji="1" lang="ja-JP" altLang="en-US" dirty="0">
              <a:latin typeface="Yu Gothic Medium" charset="-128"/>
              <a:ea typeface="Yu Gothic Medium" charset="-128"/>
              <a:cs typeface="Yu Gothic Medium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この子は誰</a:t>
            </a:r>
            <a:r>
              <a:rPr lang="en-US" altLang="ja-JP" dirty="0" smtClean="0">
                <a:latin typeface="Yu Gothic Medium" charset="-128"/>
                <a:ea typeface="Yu Gothic Medium" charset="-128"/>
                <a:cs typeface="Yu Gothic Medium" charset="-128"/>
              </a:rPr>
              <a:t>?</a:t>
            </a:r>
          </a:p>
          <a:p>
            <a:endParaRPr lang="en-US" altLang="ja-JP" dirty="0">
              <a:latin typeface="Yu Gothic Medium" charset="-128"/>
              <a:ea typeface="Yu Gothic Medium" charset="-128"/>
              <a:cs typeface="Yu Gothic Medium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Yu Gothic Medium" charset="-128"/>
                <a:ea typeface="Yu Gothic Medium" charset="-128"/>
                <a:cs typeface="Yu Gothic Medium" charset="-128"/>
              </a:rPr>
              <a:t>fat(1.0)</a:t>
            </a:r>
            <a:r>
              <a:rPr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のとき</a:t>
            </a:r>
            <a:endParaRPr lang="en-US" altLang="ja-JP" dirty="0" smtClean="0">
              <a:latin typeface="Yu Gothic Medium" charset="-128"/>
              <a:ea typeface="Yu Gothic Medium" charset="-128"/>
              <a:cs typeface="Yu Gothic Medium" charset="-128"/>
            </a:endParaRPr>
          </a:p>
          <a:p>
            <a:r>
              <a:rPr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太って</a:t>
            </a:r>
            <a:r>
              <a:rPr lang="en-US" altLang="ja-JP" dirty="0" smtClean="0">
                <a:latin typeface="Yu Gothic Medium" charset="-128"/>
                <a:ea typeface="Yu Gothic Medium" charset="-128"/>
                <a:cs typeface="Yu Gothic Medium" charset="-128"/>
              </a:rPr>
              <a:t>...</a:t>
            </a:r>
            <a:r>
              <a:rPr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る</a:t>
            </a:r>
            <a:r>
              <a:rPr lang="en-US" altLang="ja-JP" dirty="0" smtClean="0">
                <a:latin typeface="Yu Gothic Medium" charset="-128"/>
                <a:ea typeface="Yu Gothic Medium" charset="-128"/>
                <a:cs typeface="Yu Gothic Medium" charset="-128"/>
              </a:rPr>
              <a:t>?</a:t>
            </a:r>
          </a:p>
          <a:p>
            <a:r>
              <a:rPr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妊婦さん</a:t>
            </a:r>
            <a:r>
              <a:rPr lang="en-US" altLang="ja-JP" dirty="0" smtClean="0">
                <a:latin typeface="Yu Gothic Medium" charset="-128"/>
                <a:ea typeface="Yu Gothic Medium" charset="-128"/>
                <a:cs typeface="Yu Gothic Medium" charset="-128"/>
              </a:rPr>
              <a:t>?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" t="8789" r="43595"/>
          <a:stretch/>
        </p:blipFill>
        <p:spPr>
          <a:xfrm>
            <a:off x="5715000" y="2044888"/>
            <a:ext cx="4500021" cy="40050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7" t="8325" b="34193"/>
          <a:stretch/>
        </p:blipFill>
        <p:spPr>
          <a:xfrm>
            <a:off x="8266285" y="4708978"/>
            <a:ext cx="2800304" cy="20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Yu Gothic" charset="-128"/>
                <a:ea typeface="Yu Gothic" charset="-128"/>
                <a:cs typeface="Yu Gothic" charset="-128"/>
              </a:rPr>
              <a:t>その他の個人的な反省点</a:t>
            </a:r>
            <a:endParaRPr kumimoji="1" lang="ja-JP" altLang="en-US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展示として設置するなら、</a:t>
            </a:r>
            <a:endParaRPr kumimoji="1" lang="en-US" altLang="ja-JP" dirty="0" smtClean="0">
              <a:latin typeface="Yu Gothic Medium" charset="-128"/>
              <a:ea typeface="Yu Gothic Medium" charset="-128"/>
              <a:cs typeface="Yu Gothic Medium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Yu Gothic Medium" charset="-128"/>
                <a:ea typeface="Yu Gothic Medium" charset="-128"/>
                <a:cs typeface="Yu Gothic Medium" charset="-128"/>
              </a:rPr>
              <a:t>　</a:t>
            </a:r>
            <a:r>
              <a:rPr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　　</a:t>
            </a:r>
            <a:r>
              <a:rPr kumimoji="1"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モーション再生はボタンではなく時間経過にすべきだった</a:t>
            </a:r>
            <a:endParaRPr kumimoji="1" lang="en-US" altLang="ja-JP" dirty="0" smtClean="0">
              <a:latin typeface="Yu Gothic Medium" charset="-128"/>
              <a:ea typeface="Yu Gothic Medium" charset="-128"/>
              <a:cs typeface="Yu Gothic Medium" charset="-128"/>
            </a:endParaRPr>
          </a:p>
          <a:p>
            <a:r>
              <a:rPr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単純に完成がギリギリになってしまった</a:t>
            </a:r>
            <a:endParaRPr lang="en-US" altLang="ja-JP" dirty="0" smtClean="0">
              <a:latin typeface="Yu Gothic Medium" charset="-128"/>
              <a:ea typeface="Yu Gothic Medium" charset="-128"/>
              <a:cs typeface="Yu Gothic Medium" charset="-128"/>
            </a:endParaRPr>
          </a:p>
          <a:p>
            <a:r>
              <a:rPr kumimoji="1"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大したことやってないのに重くない</a:t>
            </a:r>
            <a:r>
              <a:rPr kumimoji="1" lang="en-US" altLang="ja-JP" dirty="0" smtClean="0">
                <a:latin typeface="Yu Gothic Medium" charset="-128"/>
                <a:ea typeface="Yu Gothic Medium" charset="-128"/>
                <a:cs typeface="Yu Gothic Medium" charset="-128"/>
              </a:rPr>
              <a:t>?</a:t>
            </a:r>
          </a:p>
          <a:p>
            <a:r>
              <a:rPr lang="ja-JP" altLang="en-US" dirty="0" smtClean="0">
                <a:latin typeface="Yu Gothic Medium" charset="-128"/>
                <a:ea typeface="Yu Gothic Medium" charset="-128"/>
                <a:cs typeface="Yu Gothic Medium" charset="-128"/>
              </a:rPr>
              <a:t>発案者としてやるべきことがもっとあったのでは</a:t>
            </a:r>
            <a:r>
              <a:rPr lang="en-US" altLang="ja-JP" dirty="0" smtClean="0">
                <a:latin typeface="Yu Gothic Medium" charset="-128"/>
                <a:ea typeface="Yu Gothic Medium" charset="-128"/>
                <a:cs typeface="Yu Gothic Medium" charset="-128"/>
              </a:rPr>
              <a:t>?</a:t>
            </a:r>
            <a:endParaRPr kumimoji="1" lang="en-US" altLang="ja-JP" dirty="0" smtClean="0">
              <a:latin typeface="Yu Gothic Medium" charset="-128"/>
              <a:ea typeface="Yu Gothic Medium" charset="-128"/>
              <a:cs typeface="Yu Gothic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0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考えられる改良点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重い　→ リソースのアセットバンドル化</a:t>
            </a:r>
            <a:endParaRPr lang="en-US" altLang="ja-JP" dirty="0"/>
          </a:p>
          <a:p>
            <a:r>
              <a:rPr kumimoji="1" lang="ja-JP" altLang="en-US" dirty="0" smtClean="0"/>
              <a:t>変化がわかりにくい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　→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 </a:t>
            </a:r>
            <a:r>
              <a:rPr lang="ja-JP" altLang="en-US" dirty="0" smtClean="0"/>
              <a:t>モデルの改良：</a:t>
            </a:r>
            <a:r>
              <a:rPr lang="en-US" altLang="ja-JP" dirty="0" smtClean="0"/>
              <a:t>RIZ</a:t>
            </a:r>
            <a:r>
              <a:rPr lang="ja-JP" altLang="en-US" dirty="0" smtClean="0"/>
              <a:t>●</a:t>
            </a:r>
            <a:r>
              <a:rPr lang="en-US" altLang="ja-JP" dirty="0" smtClean="0"/>
              <a:t>P</a:t>
            </a:r>
            <a:r>
              <a:rPr lang="ja-JP" altLang="en-US" dirty="0" smtClean="0"/>
              <a:t>式で肌着にさせるなど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次ページへ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→ そもそも完全に育成ゲーム化させる</a:t>
            </a:r>
            <a:r>
              <a:rPr lang="en-US" altLang="ja-JP" dirty="0" smtClean="0"/>
              <a:t>              (</a:t>
            </a:r>
            <a:r>
              <a:rPr lang="ja-JP" altLang="en-US" dirty="0" smtClean="0"/>
              <a:t>次々ページへ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866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モデルの改良</a:t>
            </a:r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r="43851" b="-56"/>
          <a:stretch/>
        </p:blipFill>
        <p:spPr>
          <a:xfrm>
            <a:off x="1951945" y="2290421"/>
            <a:ext cx="3892550" cy="3521758"/>
          </a:xfrm>
          <a:prstGeom prst="rect">
            <a:avLst/>
          </a:prstGeom>
        </p:spPr>
      </p:pic>
      <p:pic>
        <p:nvPicPr>
          <p:cNvPr id="6" name="コンテンツ プレースホルダー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56" y="2290421"/>
            <a:ext cx="3895725" cy="352175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3441020" y="60304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変更前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23275" y="6030412"/>
            <a:ext cx="92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変更後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5997461" y="4051300"/>
            <a:ext cx="787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997461" y="4430486"/>
            <a:ext cx="78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軸に１</a:t>
            </a:r>
            <a:r>
              <a:rPr kumimoji="1" lang="en-US" altLang="ja-JP" dirty="0" smtClean="0"/>
              <a:t>.2</a:t>
            </a:r>
            <a:r>
              <a:rPr kumimoji="1" lang="ja-JP" altLang="en-US" dirty="0" smtClean="0"/>
              <a:t>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99005" y="1726570"/>
            <a:ext cx="23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これだけ</a:t>
            </a:r>
            <a:r>
              <a:rPr kumimoji="1" lang="ja-JP" altLang="en-US" smtClean="0"/>
              <a:t>で結構変わる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育成ゲーム化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46" y="2964549"/>
            <a:ext cx="1034665" cy="988105"/>
          </a:xfr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385" y="1580817"/>
            <a:ext cx="1328057" cy="13280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76" y="2908874"/>
            <a:ext cx="1099457" cy="109945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11" y="3881890"/>
            <a:ext cx="1741604" cy="160808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28" y="2604404"/>
            <a:ext cx="1678215" cy="16782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3078755" y="3443512"/>
            <a:ext cx="81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endCxn id="10" idx="1"/>
          </p:cNvCxnSpPr>
          <p:nvPr/>
        </p:nvCxnSpPr>
        <p:spPr>
          <a:xfrm flipV="1">
            <a:off x="5193849" y="2244846"/>
            <a:ext cx="687536" cy="9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12" idx="1"/>
          </p:cNvCxnSpPr>
          <p:nvPr/>
        </p:nvCxnSpPr>
        <p:spPr>
          <a:xfrm>
            <a:off x="5129233" y="3755571"/>
            <a:ext cx="545378" cy="93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7499788" y="3881890"/>
            <a:ext cx="397190" cy="8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</p:cNvCxnSpPr>
          <p:nvPr/>
        </p:nvCxnSpPr>
        <p:spPr>
          <a:xfrm>
            <a:off x="7209442" y="2244846"/>
            <a:ext cx="687536" cy="94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687763" y="2046807"/>
            <a:ext cx="93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不健康な生活</a:t>
            </a:r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666453" y="4220751"/>
            <a:ext cx="97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健康な生活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594446" y="4268827"/>
            <a:ext cx="87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ゲーム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217327" y="5489971"/>
            <a:ext cx="665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パラメータによってキャラクター自体も変化する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そのキャラクターでゲームに参加する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→健康な生活をするほどにキャラクターが強くなる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439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9339988-D38F-43B5-A3AC-9E7DEBF3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作品概要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7762F5D2-B1D9-4E6B-A53F-5FF61CF9F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06" b="22284"/>
          <a:stretch/>
        </p:blipFill>
        <p:spPr>
          <a:xfrm>
            <a:off x="460594" y="2458698"/>
            <a:ext cx="4517873" cy="262083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07216172-896C-45A6-A8AC-394C01513F49}"/>
              </a:ext>
            </a:extLst>
          </p:cNvPr>
          <p:cNvSpPr txBox="1"/>
          <p:nvPr/>
        </p:nvSpPr>
        <p:spPr>
          <a:xfrm>
            <a:off x="4787590" y="2892086"/>
            <a:ext cx="7069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V Health</a:t>
            </a:r>
          </a:p>
          <a:p>
            <a:endParaRPr kumimoji="1"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食事や睡眠時間などを記録することで、それらに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よる身体への影響を計算・予測し、その影響を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「見える化」するアプリケーション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68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6C6C84B-1054-4209-AD8E-F55AFDF9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ヘルスケア</a:t>
            </a:r>
            <a:r>
              <a:rPr kumimoji="1" lang="ja-JP" altLang="en-US" dirty="0"/>
              <a:t>アプリの需要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64355ADA-5ED8-43AE-A9E9-3956FDB44ECA}"/>
              </a:ext>
            </a:extLst>
          </p:cNvPr>
          <p:cNvSpPr txBox="1"/>
          <p:nvPr/>
        </p:nvSpPr>
        <p:spPr>
          <a:xfrm>
            <a:off x="810000" y="2386291"/>
            <a:ext cx="93682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FiNC</a:t>
            </a:r>
            <a:endParaRPr kumimoji="1" lang="en-US" altLang="ja-JP" sz="32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特許を取得したパーソナルトレーナー</a:t>
            </a:r>
            <a:r>
              <a:rPr kumimoji="1" lang="en-US" altLang="ja-JP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AI</a:t>
            </a: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（人工知能）を内蔵したヘルスケアプラットフォームアプリ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8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体重・歩数・睡眠・食事などをまとめて記録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8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2019</a:t>
            </a: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kumimoji="1" lang="en-US" altLang="ja-JP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月現在、</a:t>
            </a:r>
            <a:r>
              <a:rPr kumimoji="1" lang="en-US" altLang="ja-JP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600</a:t>
            </a: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万ダウンロード突破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（出典：</a:t>
            </a:r>
            <a:r>
              <a:rPr kumimoji="1" lang="en-US" altLang="ja-JP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https://prtimes.jp/main/html/rd/p/000000128.000027329.html</a:t>
            </a:r>
            <a:r>
              <a:rPr kumimoji="1" lang="ja-JP" altLang="en-US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→ 健康・ヘルスケア関連アプリはかなり大きな需要がある</a:t>
            </a:r>
          </a:p>
        </p:txBody>
      </p:sp>
    </p:spTree>
    <p:extLst>
      <p:ext uri="{BB962C8B-B14F-4D97-AF65-F5344CB8AC3E}">
        <p14:creationId xmlns:p14="http://schemas.microsoft.com/office/powerpoint/2010/main" val="29193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773B20-E8D4-4339-A47F-E64D3408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キャラクターで「見える化」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A3D6946F-7B55-439B-875E-5EFF39FCE7AA}"/>
              </a:ext>
            </a:extLst>
          </p:cNvPr>
          <p:cNvGrpSpPr/>
          <p:nvPr/>
        </p:nvGrpSpPr>
        <p:grpSpPr>
          <a:xfrm>
            <a:off x="1317068" y="2723810"/>
            <a:ext cx="2608980" cy="3216620"/>
            <a:chOff x="1149288" y="2869035"/>
            <a:chExt cx="2608980" cy="321662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xmlns="" id="{5B263B53-17B0-4916-AAE2-C43310AD6690}"/>
                </a:ext>
              </a:extLst>
            </p:cNvPr>
            <p:cNvSpPr/>
            <p:nvPr/>
          </p:nvSpPr>
          <p:spPr>
            <a:xfrm>
              <a:off x="1149291" y="2869035"/>
              <a:ext cx="2608977" cy="67950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摂取カロリー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xmlns="" id="{BC3C3223-7E06-4F19-88BB-59E6E0AF3EE1}"/>
                </a:ext>
              </a:extLst>
            </p:cNvPr>
            <p:cNvSpPr/>
            <p:nvPr/>
          </p:nvSpPr>
          <p:spPr>
            <a:xfrm>
              <a:off x="1149288" y="3714739"/>
              <a:ext cx="2608977" cy="6795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睡眠時間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xmlns="" id="{3054C69B-C5E5-4D66-8FCE-F3D3EB9DC37C}"/>
                </a:ext>
              </a:extLst>
            </p:cNvPr>
            <p:cNvSpPr/>
            <p:nvPr/>
          </p:nvSpPr>
          <p:spPr>
            <a:xfrm>
              <a:off x="1149288" y="4560443"/>
              <a:ext cx="2608977" cy="67950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摂取塩分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xmlns="" id="{0825B2A4-A244-42A3-BC62-D7B343563627}"/>
                </a:ext>
              </a:extLst>
            </p:cNvPr>
            <p:cNvSpPr/>
            <p:nvPr/>
          </p:nvSpPr>
          <p:spPr>
            <a:xfrm>
              <a:off x="1149288" y="5406147"/>
              <a:ext cx="2608977" cy="67950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栄養バランス</a:t>
              </a:r>
            </a:p>
          </p:txBody>
        </p: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xmlns="" id="{7E9D6901-FA62-4946-9881-84EFFBA6136B}"/>
              </a:ext>
            </a:extLst>
          </p:cNvPr>
          <p:cNvSpPr/>
          <p:nvPr/>
        </p:nvSpPr>
        <p:spPr>
          <a:xfrm>
            <a:off x="4681057" y="3783435"/>
            <a:ext cx="2206304" cy="970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6CE9224A-96E7-4BD2-BB0F-6E4ADF8B2A2F}"/>
              </a:ext>
            </a:extLst>
          </p:cNvPr>
          <p:cNvSpPr txBox="1"/>
          <p:nvPr/>
        </p:nvSpPr>
        <p:spPr>
          <a:xfrm>
            <a:off x="4681057" y="3049375"/>
            <a:ext cx="1971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パラメータ計算</a:t>
            </a:r>
            <a:endParaRPr kumimoji="1" lang="en-US" altLang="ja-JP" sz="20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体型・健康予測</a:t>
            </a:r>
            <a:endParaRPr kumimoji="1" lang="ja-JP" altLang="en-US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C991E769-E946-4360-B4C1-00F8C360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9433" r="771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4255" y="1999386"/>
            <a:ext cx="4736708" cy="4538546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xmlns="" id="{236E341B-8E31-45C3-B6E0-6B5BD7A2F5E1}"/>
              </a:ext>
            </a:extLst>
          </p:cNvPr>
          <p:cNvSpPr/>
          <p:nvPr/>
        </p:nvSpPr>
        <p:spPr>
          <a:xfrm>
            <a:off x="793539" y="3365556"/>
            <a:ext cx="10588459" cy="18062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自分の睡眠・食生活でキャラクターの体調・体型が変化</a:t>
            </a:r>
            <a:endParaRPr kumimoji="1" lang="en-US" altLang="ja-JP" sz="32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32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→ 自分の生活の良い・悪いがわかりやすい！</a:t>
            </a:r>
          </a:p>
        </p:txBody>
      </p:sp>
    </p:spTree>
    <p:extLst>
      <p:ext uri="{BB962C8B-B14F-4D97-AF65-F5344CB8AC3E}">
        <p14:creationId xmlns:p14="http://schemas.microsoft.com/office/powerpoint/2010/main" val="5280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33A0606-D798-4AE2-83A2-4049C6F1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キャラクターで「見える化」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FF03CB3E-EFDB-4146-AF45-2E5B333A666E}"/>
              </a:ext>
            </a:extLst>
          </p:cNvPr>
          <p:cNvSpPr txBox="1"/>
          <p:nvPr/>
        </p:nvSpPr>
        <p:spPr>
          <a:xfrm>
            <a:off x="892098" y="2505308"/>
            <a:ext cx="105719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カロリーの高い食事が多い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キャラクターが太る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8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バランスのいい食事を続ける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キャラクターの周りが輝く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8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睡眠時間が少ない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キャラクターが眠そうな表情に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2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今の生活を続けるとどのような影響が出るのかが「リアル」にわかる</a:t>
            </a:r>
          </a:p>
        </p:txBody>
      </p:sp>
    </p:spTree>
    <p:extLst>
      <p:ext uri="{BB962C8B-B14F-4D97-AF65-F5344CB8AC3E}">
        <p14:creationId xmlns:p14="http://schemas.microsoft.com/office/powerpoint/2010/main" val="54364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CFF76EE-004E-47F5-B2F4-3417F90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技術概要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xmlns="" id="{AD9A6499-CB74-46C5-A46A-54902504AA45}"/>
              </a:ext>
            </a:extLst>
          </p:cNvPr>
          <p:cNvSpPr/>
          <p:nvPr/>
        </p:nvSpPr>
        <p:spPr>
          <a:xfrm>
            <a:off x="453006" y="2290193"/>
            <a:ext cx="3473042" cy="42196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ABB2688-3B08-4322-BF51-ED843166B93F}"/>
              </a:ext>
            </a:extLst>
          </p:cNvPr>
          <p:cNvSpPr txBox="1"/>
          <p:nvPr/>
        </p:nvSpPr>
        <p:spPr>
          <a:xfrm>
            <a:off x="1459684" y="2491530"/>
            <a:ext cx="145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サーバ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43F15572-69FC-488E-9E05-3608751CC5B0}"/>
              </a:ext>
            </a:extLst>
          </p:cNvPr>
          <p:cNvSpPr txBox="1"/>
          <p:nvPr/>
        </p:nvSpPr>
        <p:spPr>
          <a:xfrm>
            <a:off x="717259" y="3277642"/>
            <a:ext cx="29445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使用言語：</a:t>
            </a:r>
            <a:r>
              <a: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Java</a:t>
            </a:r>
          </a:p>
          <a:p>
            <a:endParaRPr kumimoji="1"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フロントから値を</a:t>
            </a:r>
            <a:endParaRPr kumimoji="1" lang="en-US" altLang="ja-JP" sz="2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受け取る</a:t>
            </a:r>
            <a:endParaRPr kumimoji="1" lang="en-US" altLang="ja-JP" sz="2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そこからパラメータを計算し、キャラ・フロントに渡す</a:t>
            </a:r>
            <a:endParaRPr kumimoji="1" lang="en-US" altLang="ja-JP" sz="2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xmlns="" id="{A9BCBB32-6305-40E8-8575-229CEB8F3ECA}"/>
              </a:ext>
            </a:extLst>
          </p:cNvPr>
          <p:cNvGrpSpPr/>
          <p:nvPr/>
        </p:nvGrpSpPr>
        <p:grpSpPr>
          <a:xfrm>
            <a:off x="4346860" y="2290192"/>
            <a:ext cx="3473042" cy="4219663"/>
            <a:chOff x="8265952" y="2290192"/>
            <a:chExt cx="3473042" cy="4219663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xmlns="" id="{7A859A05-3C0A-48D5-9AF0-FFE9E8408720}"/>
                </a:ext>
              </a:extLst>
            </p:cNvPr>
            <p:cNvSpPr/>
            <p:nvPr/>
          </p:nvSpPr>
          <p:spPr>
            <a:xfrm>
              <a:off x="8265952" y="2290192"/>
              <a:ext cx="3473042" cy="421966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xmlns="" id="{7295DE3B-6668-4185-92DA-172D47C78443}"/>
                </a:ext>
              </a:extLst>
            </p:cNvPr>
            <p:cNvSpPr txBox="1"/>
            <p:nvPr/>
          </p:nvSpPr>
          <p:spPr>
            <a:xfrm>
              <a:off x="9272631" y="2491530"/>
              <a:ext cx="1459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キャラ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xmlns="" id="{8EAA3B8C-54AA-4C3B-9AB2-E2428B548804}"/>
                </a:ext>
              </a:extLst>
            </p:cNvPr>
            <p:cNvSpPr txBox="1"/>
            <p:nvPr/>
          </p:nvSpPr>
          <p:spPr>
            <a:xfrm>
              <a:off x="8530205" y="3275545"/>
              <a:ext cx="294453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使用技術：</a:t>
              </a:r>
              <a:r>
                <a:rPr kumimoji="1" lang="en-US" altLang="ja-JP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Unity</a:t>
              </a:r>
              <a:endParaRPr kumimoji="1"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　　　　　</a:t>
              </a:r>
              <a:r>
                <a:rPr kumimoji="1" lang="en-US" altLang="ja-JP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Blender</a:t>
              </a:r>
            </a:p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　　　　　</a:t>
              </a:r>
              <a:r>
                <a:rPr kumimoji="1" lang="en-US" altLang="ja-JP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C#</a:t>
              </a:r>
            </a:p>
            <a:p>
              <a:endParaRPr kumimoji="1"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パラメータをもとに</a:t>
              </a:r>
              <a:endPara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キャラの表情・体型を変化させる</a:t>
              </a:r>
              <a:endPara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7C5CD20F-0AD1-458B-8AAB-89A561FE717A}"/>
              </a:ext>
            </a:extLst>
          </p:cNvPr>
          <p:cNvGrpSpPr/>
          <p:nvPr/>
        </p:nvGrpSpPr>
        <p:grpSpPr>
          <a:xfrm>
            <a:off x="8387591" y="2260417"/>
            <a:ext cx="3473042" cy="4219663"/>
            <a:chOff x="8387591" y="2260417"/>
            <a:chExt cx="3473042" cy="421966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xmlns="" id="{83D82E65-9111-432A-8D17-FE6B98A84519}"/>
                </a:ext>
              </a:extLst>
            </p:cNvPr>
            <p:cNvSpPr/>
            <p:nvPr/>
          </p:nvSpPr>
          <p:spPr>
            <a:xfrm>
              <a:off x="8387591" y="2260417"/>
              <a:ext cx="3473042" cy="42196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CC61FB6B-507F-4081-8CE0-C53574E31486}"/>
                </a:ext>
              </a:extLst>
            </p:cNvPr>
            <p:cNvSpPr txBox="1"/>
            <p:nvPr/>
          </p:nvSpPr>
          <p:spPr>
            <a:xfrm>
              <a:off x="9282623" y="2578813"/>
              <a:ext cx="1834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フロント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xmlns="" id="{6E376E23-891B-4191-8355-386B22B047D4}"/>
                </a:ext>
              </a:extLst>
            </p:cNvPr>
            <p:cNvSpPr txBox="1"/>
            <p:nvPr/>
          </p:nvSpPr>
          <p:spPr>
            <a:xfrm>
              <a:off x="8727551" y="3307416"/>
              <a:ext cx="2944535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使用言語：</a:t>
              </a:r>
              <a:r>
                <a:rPr kumimoji="1" lang="en-US" altLang="ja-JP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JS</a:t>
              </a:r>
            </a:p>
            <a:p>
              <a:endParaRPr kumimoji="1"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en-US" altLang="ja-JP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Web</a:t>
              </a:r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ページの作成</a:t>
              </a:r>
              <a:endPara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endParaRPr kumimoji="1"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サーバから各種平均値を受け取り、</a:t>
              </a:r>
              <a:endPara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グラフを表示</a:t>
              </a:r>
              <a:endPara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2E63BE59-7344-429F-9FE2-7D537BBC5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7"/>
          <a:stretch/>
        </p:blipFill>
        <p:spPr>
          <a:xfrm>
            <a:off x="553844" y="696191"/>
            <a:ext cx="11084312" cy="536153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xmlns="" id="{5B1F002B-DC01-43AE-98A7-797C8DF96184}"/>
              </a:ext>
            </a:extLst>
          </p:cNvPr>
          <p:cNvSpPr/>
          <p:nvPr/>
        </p:nvSpPr>
        <p:spPr>
          <a:xfrm>
            <a:off x="6096000" y="3174380"/>
            <a:ext cx="5252224" cy="2364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この画面で性別、食事内容、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睡眠時間、身体活動レベルの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登録を行う</a:t>
            </a:r>
          </a:p>
        </p:txBody>
      </p:sp>
    </p:spTree>
    <p:extLst>
      <p:ext uri="{BB962C8B-B14F-4D97-AF65-F5344CB8AC3E}">
        <p14:creationId xmlns:p14="http://schemas.microsoft.com/office/powerpoint/2010/main" val="110023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38522A91-0B59-48D4-B92A-34FB353F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0" y="358698"/>
            <a:ext cx="11885040" cy="61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49387A3-0313-4C7E-98F6-B1C3AA6D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考えられる展開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7CCA7DB7-6018-4391-B1E7-32DF753E63FE}"/>
              </a:ext>
            </a:extLst>
          </p:cNvPr>
          <p:cNvSpPr txBox="1"/>
          <p:nvPr/>
        </p:nvSpPr>
        <p:spPr>
          <a:xfrm>
            <a:off x="810000" y="2588075"/>
            <a:ext cx="111390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食事メニューの拡張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より多くの食事を登録でき、学生以外も利用可能に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食事登録に画像認識を利用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入力の手間が省け、誰でも手軽に利用が可能に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運動なども記録できるように（歩数計など）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 → 運動量などでもキャラクターの様子を変え、運動を楽しく</a:t>
            </a:r>
            <a:endParaRPr kumimoji="1" lang="en-US" altLang="ja-JP" sz="2400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909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クォータブル">
  <a:themeElements>
    <a:clrScheme name="ユーザー定義 2">
      <a:dk1>
        <a:srgbClr val="FFFFFF"/>
      </a:dk1>
      <a:lt1>
        <a:sysClr val="window" lastClr="FFFFFF"/>
      </a:lt1>
      <a:dk2>
        <a:srgbClr val="FFFFFF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マディソン">
  <a:themeElements>
    <a:clrScheme name="マディソン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マディソン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マディソン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312</Words>
  <Application>Microsoft Macintosh PowerPoint</Application>
  <PresentationFormat>ワイド画面</PresentationFormat>
  <Paragraphs>120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0" baseType="lpstr">
      <vt:lpstr>Century Gothic</vt:lpstr>
      <vt:lpstr>ＭＳ Ｐゴシック</vt:lpstr>
      <vt:lpstr>MS Shell Dlg 2</vt:lpstr>
      <vt:lpstr>ＭＳ ゴシック</vt:lpstr>
      <vt:lpstr>Wingdings</vt:lpstr>
      <vt:lpstr>Wingdings 2</vt:lpstr>
      <vt:lpstr>Wingdings 3</vt:lpstr>
      <vt:lpstr>Yu Gothic</vt:lpstr>
      <vt:lpstr>Yu Gothic Medium</vt:lpstr>
      <vt:lpstr>游ゴシック</vt:lpstr>
      <vt:lpstr>Arial</vt:lpstr>
      <vt:lpstr>クォータブル</vt:lpstr>
      <vt:lpstr>マディソン</vt:lpstr>
      <vt:lpstr>V Health</vt:lpstr>
      <vt:lpstr>作品概要</vt:lpstr>
      <vt:lpstr>ヘルスケアアプリの需要</vt:lpstr>
      <vt:lpstr>キャラクターで「見える化」</vt:lpstr>
      <vt:lpstr>キャラクターで「見える化」</vt:lpstr>
      <vt:lpstr>技術概要</vt:lpstr>
      <vt:lpstr>PowerPoint プレゼンテーション</vt:lpstr>
      <vt:lpstr>PowerPoint プレゼンテーション</vt:lpstr>
      <vt:lpstr>考えられる展開</vt:lpstr>
      <vt:lpstr>考えられる展開</vt:lpstr>
      <vt:lpstr>PowerPoint プレゼンテーション</vt:lpstr>
      <vt:lpstr>HackU 反省</vt:lpstr>
      <vt:lpstr>見てくれた人の指摘</vt:lpstr>
      <vt:lpstr>その他の個人的な反省点</vt:lpstr>
      <vt:lpstr>考えられる改良点</vt:lpstr>
      <vt:lpstr>モデルの改良</vt:lpstr>
      <vt:lpstr>育成ゲーム化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Health</dc:title>
  <dc:creator>優一郎 鷲見</dc:creator>
  <cp:lastModifiedBy>Microsoft Office ユーザー</cp:lastModifiedBy>
  <cp:revision>40</cp:revision>
  <dcterms:created xsi:type="dcterms:W3CDTF">2019-08-16T05:55:06Z</dcterms:created>
  <dcterms:modified xsi:type="dcterms:W3CDTF">2019-08-24T14:20:14Z</dcterms:modified>
</cp:coreProperties>
</file>