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3" r:id="rId8"/>
    <p:sldId id="267" r:id="rId9"/>
    <p:sldId id="264" r:id="rId10"/>
    <p:sldId id="261" r:id="rId11"/>
    <p:sldId id="262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nikikun.gitbooks.io/appium-girls-tutorial/content/introduce_appium.html" TargetMode="External"/><Relationship Id="rId2" Type="http://schemas.openxmlformats.org/officeDocument/2006/relationships/hyperlink" Target="https://github.com/appium/appium/blob/master/docs/cn/about-appium/intro.cn.m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python.org/3/library/unittest.html" TargetMode="External"/><Relationship Id="rId4" Type="http://schemas.openxmlformats.org/officeDocument/2006/relationships/hyperlink" Target="http://toolsqa.com/mobile-automation/appium/appium-tutorial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Maby</a:t>
            </a:r>
            <a:r>
              <a:rPr lang="en-US" altLang="zh-TW" dirty="0" smtClean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 2017/05/04</a:t>
            </a:r>
            <a:endParaRPr lang="zh-TW" altLang="en-US" dirty="0">
              <a:latin typeface="Helvetica" pitchFamily="34" charset="0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err="1" smtClean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Appium</a:t>
            </a:r>
            <a:r>
              <a:rPr lang="en-US" altLang="zh-TW" b="1" dirty="0" smtClean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 UI Test On Android</a:t>
            </a:r>
            <a:endParaRPr lang="zh-TW" altLang="en-US" b="1" dirty="0">
              <a:latin typeface="Helvetica" pitchFamily="34" charset="0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841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 smtClean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Demo</a:t>
            </a:r>
            <a:endParaRPr lang="zh-TW" altLang="en-US" b="1" dirty="0">
              <a:latin typeface="Helvetica" pitchFamily="34" charset="0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/>
            <a:endParaRPr lang="en-US" altLang="zh-TW" sz="2000" dirty="0" smtClean="0">
              <a:latin typeface="Helvetica" pitchFamily="34" charset="0"/>
            </a:endParaRPr>
          </a:p>
          <a:p>
            <a:pPr algn="ctr"/>
            <a:endParaRPr lang="en-US" altLang="zh-TW" sz="2000" dirty="0">
              <a:latin typeface="Helvetica" pitchFamily="34" charset="0"/>
            </a:endParaRPr>
          </a:p>
          <a:p>
            <a:pPr algn="ctr"/>
            <a:endParaRPr lang="en-US" altLang="zh-TW" sz="2000" dirty="0" smtClean="0">
              <a:latin typeface="Helvetica" pitchFamily="34" charset="0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algn="ctr"/>
            <a:r>
              <a:rPr lang="en-US" altLang="zh-TW" sz="2000" dirty="0" smtClean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Demo the script on real device</a:t>
            </a:r>
            <a:endParaRPr lang="zh-TW" altLang="en-US" sz="2000" dirty="0">
              <a:latin typeface="Helvetica" pitchFamily="34" charset="0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010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 smtClean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References</a:t>
            </a:r>
            <a:endParaRPr lang="zh-TW" altLang="en-US" b="1" dirty="0">
              <a:latin typeface="Helvetica" pitchFamily="34" charset="0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err="1" smtClean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Appium</a:t>
            </a:r>
            <a:r>
              <a:rPr lang="en-US" altLang="zh-TW" sz="2000" dirty="0" smtClean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 Documents</a:t>
            </a:r>
          </a:p>
          <a:p>
            <a:pPr lvl="1"/>
            <a:r>
              <a:rPr lang="en-US" altLang="zh-TW" sz="2000" i="1" u="sng" dirty="0" smtClean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  <a:hlinkClick r:id="rId2"/>
              </a:rPr>
              <a:t>https://github.com/appium/appium/blob/master/docs/cn/about-appium/intro.cn.md</a:t>
            </a:r>
            <a:endParaRPr lang="en-US" altLang="zh-TW" sz="2000" i="1" u="sng" dirty="0">
              <a:latin typeface="Helvetica" pitchFamily="34" charset="0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lvl="1"/>
            <a:r>
              <a:rPr lang="en-US" altLang="zh-TW" sz="2000" i="1" u="sng" dirty="0">
                <a:solidFill>
                  <a:schemeClr val="bg2">
                    <a:lumMod val="75000"/>
                    <a:lumOff val="25000"/>
                  </a:schemeClr>
                </a:solidFill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  <a:hlinkClick r:id="rId3"/>
              </a:rPr>
              <a:t>https://</a:t>
            </a:r>
            <a:r>
              <a:rPr lang="en-US" altLang="zh-TW" sz="2000" i="1" u="sng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  <a:hlinkClick r:id="rId3"/>
              </a:rPr>
              <a:t>anikikun.gitbooks.io/appium-girls-tutorial/content/introduce_appium.html</a:t>
            </a:r>
            <a:endParaRPr lang="en-US" altLang="zh-TW" sz="2000" i="1" u="sng" dirty="0" smtClean="0">
              <a:solidFill>
                <a:schemeClr val="bg2">
                  <a:lumMod val="75000"/>
                  <a:lumOff val="25000"/>
                </a:schemeClr>
              </a:solidFill>
              <a:latin typeface="Helvetica" pitchFamily="34" charset="0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lvl="1"/>
            <a:r>
              <a:rPr lang="en-US" altLang="zh-TW" sz="2000" i="1" u="sng" dirty="0">
                <a:solidFill>
                  <a:schemeClr val="bg2">
                    <a:lumMod val="75000"/>
                    <a:lumOff val="25000"/>
                  </a:schemeClr>
                </a:solidFill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  <a:hlinkClick r:id="rId4"/>
              </a:rPr>
              <a:t>http://toolsqa.com/mobile-automation/appium/appium-tutorial</a:t>
            </a:r>
            <a:r>
              <a:rPr lang="en-US" altLang="zh-TW" sz="2000" i="1" u="sng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  <a:hlinkClick r:id="rId4"/>
              </a:rPr>
              <a:t>/</a:t>
            </a:r>
            <a:endParaRPr lang="en-US" altLang="zh-TW" sz="2000" i="1" u="sng" dirty="0">
              <a:solidFill>
                <a:schemeClr val="bg2">
                  <a:lumMod val="75000"/>
                  <a:lumOff val="25000"/>
                </a:schemeClr>
              </a:solidFill>
              <a:latin typeface="Helvetica" pitchFamily="34" charset="0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Python </a:t>
            </a:r>
            <a:r>
              <a:rPr lang="en-US" altLang="zh-TW" sz="2000" dirty="0" err="1" smtClean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Unittest</a:t>
            </a:r>
            <a:endParaRPr lang="en-US" altLang="zh-TW" sz="2000" dirty="0" smtClean="0">
              <a:latin typeface="Helvetica" pitchFamily="34" charset="0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TW" sz="2000" i="1" u="sng" dirty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  <a:hlinkClick r:id="rId5"/>
              </a:rPr>
              <a:t>https://</a:t>
            </a:r>
            <a:r>
              <a:rPr lang="en-US" altLang="zh-TW" sz="2000" i="1" u="sng" dirty="0" smtClean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  <a:hlinkClick r:id="rId5"/>
              </a:rPr>
              <a:t>docs.python.org/3/library/unittest.html</a:t>
            </a:r>
            <a:endParaRPr lang="en-US" altLang="zh-TW" sz="2000" i="1" u="sng" dirty="0">
              <a:latin typeface="Helvetica" pitchFamily="34" charset="0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endParaRPr lang="en-US" altLang="zh-TW" sz="2000" dirty="0" smtClean="0">
              <a:latin typeface="Helvetica" pitchFamily="34" charset="0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endParaRPr lang="en-US" altLang="zh-TW" sz="2000" dirty="0">
              <a:latin typeface="Helvetica" pitchFamily="34" charset="0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endParaRPr lang="en-US" altLang="zh-TW" sz="2000" dirty="0" smtClean="0">
              <a:latin typeface="Helvetica" pitchFamily="34" charset="0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endParaRPr lang="en-US" altLang="zh-TW" sz="2000" dirty="0" smtClean="0">
              <a:latin typeface="Helvetica" pitchFamily="34" charset="0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endParaRPr lang="en-US" altLang="zh-TW" sz="2000" dirty="0" smtClean="0">
              <a:latin typeface="Helvetica" pitchFamily="34" charset="0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509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 smtClean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Agenda</a:t>
            </a:r>
            <a:endParaRPr lang="zh-TW" altLang="en-US" b="1" dirty="0">
              <a:latin typeface="Helvetica" pitchFamily="34" charset="0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err="1" smtClean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Appium</a:t>
            </a:r>
            <a:endParaRPr lang="en-US" altLang="zh-TW" sz="2000" dirty="0" smtClean="0">
              <a:latin typeface="Helvetica" pitchFamily="34" charset="0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r>
              <a:rPr lang="en-US" altLang="zh-TW" sz="2000" dirty="0" smtClean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Python </a:t>
            </a:r>
            <a:r>
              <a:rPr lang="en-US" altLang="zh-TW" sz="2000" dirty="0" err="1" smtClean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Unittest</a:t>
            </a:r>
            <a:r>
              <a:rPr lang="en-US" altLang="zh-TW" sz="2000" dirty="0" smtClean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 Framework</a:t>
            </a:r>
          </a:p>
          <a:p>
            <a:r>
              <a:rPr lang="en-US" altLang="zh-TW" sz="2000" dirty="0" smtClean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UIAUTOMATORVIEWER</a:t>
            </a:r>
          </a:p>
          <a:p>
            <a:r>
              <a:rPr lang="en-US" altLang="zh-TW" sz="2000" dirty="0" smtClean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Script</a:t>
            </a:r>
          </a:p>
          <a:p>
            <a:r>
              <a:rPr lang="en-US" altLang="zh-TW" sz="2000" dirty="0" smtClean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Demo</a:t>
            </a:r>
            <a:endParaRPr lang="zh-TW" altLang="en-US" sz="2000" dirty="0">
              <a:latin typeface="Helvetica" pitchFamily="34" charset="0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780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 err="1" smtClean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Appium</a:t>
            </a:r>
            <a:endParaRPr lang="zh-TW" altLang="en-US" b="1" dirty="0">
              <a:latin typeface="Helvetica" pitchFamily="34" charset="0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600" i="1" u="sng" dirty="0" smtClean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Philosophy</a:t>
            </a:r>
          </a:p>
          <a:p>
            <a:pPr marL="0" indent="0">
              <a:buNone/>
            </a:pPr>
            <a:endParaRPr lang="en-US" altLang="zh-TW" sz="2000" dirty="0" smtClean="0">
              <a:latin typeface="Helvetica" pitchFamily="34" charset="0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You shouldn’t have to recompile your </a:t>
            </a:r>
            <a:r>
              <a:rPr lang="en-US" altLang="zh-TW" sz="2000" dirty="0" smtClean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app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You shouldn’t be locked into a specific </a:t>
            </a:r>
            <a:r>
              <a:rPr lang="en-US" altLang="zh-TW" sz="2000" dirty="0" smtClean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language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S</a:t>
            </a:r>
            <a:r>
              <a:rPr lang="en-US" altLang="zh-TW" sz="2000" dirty="0" smtClean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houldn’t </a:t>
            </a:r>
            <a:r>
              <a:rPr lang="en-US" altLang="zh-TW" sz="2000" dirty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reinvent the wheel when it comes to automation </a:t>
            </a:r>
            <a:r>
              <a:rPr lang="en-US" altLang="zh-TW" sz="2000" dirty="0" smtClean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APIs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Open Source</a:t>
            </a:r>
          </a:p>
          <a:p>
            <a:pPr marL="457200" lvl="1" indent="0" algn="ctr">
              <a:buNone/>
            </a:pPr>
            <a:r>
              <a:rPr lang="en-US" altLang="zh-TW" sz="2000" i="1" u="sng" dirty="0" smtClean="0">
                <a:solidFill>
                  <a:schemeClr val="tx1">
                    <a:lumMod val="75000"/>
                  </a:schemeClr>
                </a:solidFill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Do things like a real user</a:t>
            </a:r>
            <a:endParaRPr lang="zh-TW" altLang="en-US" sz="2000" i="1" u="sng" dirty="0">
              <a:solidFill>
                <a:schemeClr val="tx1">
                  <a:lumMod val="75000"/>
                </a:schemeClr>
              </a:solidFill>
              <a:latin typeface="Helvetica" pitchFamily="34" charset="0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62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 err="1" smtClean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Appium</a:t>
            </a:r>
            <a:endParaRPr lang="zh-TW" altLang="en-US" b="1" dirty="0">
              <a:latin typeface="Helvetica" pitchFamily="34" charset="0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060848"/>
            <a:ext cx="7924800" cy="3832291"/>
          </a:xfrm>
        </p:spPr>
      </p:pic>
    </p:spTree>
    <p:extLst>
      <p:ext uri="{BB962C8B-B14F-4D97-AF65-F5344CB8AC3E}">
        <p14:creationId xmlns:p14="http://schemas.microsoft.com/office/powerpoint/2010/main" val="24457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 smtClean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Demo</a:t>
            </a:r>
            <a:endParaRPr lang="zh-TW" altLang="en-US" b="1" dirty="0">
              <a:latin typeface="Helvetica" pitchFamily="34" charset="0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/>
            <a:endParaRPr lang="en-US" altLang="zh-TW" sz="2000" dirty="0" smtClean="0">
              <a:latin typeface="Helvetica" pitchFamily="34" charset="0"/>
            </a:endParaRPr>
          </a:p>
          <a:p>
            <a:pPr algn="ctr"/>
            <a:endParaRPr lang="en-US" altLang="zh-TW" sz="2000" dirty="0">
              <a:latin typeface="Helvetica" pitchFamily="34" charset="0"/>
            </a:endParaRPr>
          </a:p>
          <a:p>
            <a:pPr algn="ctr"/>
            <a:endParaRPr lang="en-US" altLang="zh-TW" sz="2000" dirty="0" smtClean="0">
              <a:latin typeface="Helvetica" pitchFamily="34" charset="0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algn="ctr"/>
            <a:r>
              <a:rPr lang="en-US" altLang="zh-TW" sz="2000" dirty="0" err="1" smtClean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Appium</a:t>
            </a:r>
            <a:r>
              <a:rPr lang="en-US" altLang="zh-TW" sz="2000" dirty="0" smtClean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 GUI</a:t>
            </a:r>
            <a:endParaRPr lang="zh-TW" altLang="en-US" sz="2000" dirty="0">
              <a:latin typeface="Helvetica" pitchFamily="34" charset="0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716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 smtClean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Python Unit Test</a:t>
            </a:r>
            <a:endParaRPr lang="zh-TW" altLang="en-US" b="1" dirty="0">
              <a:latin typeface="Helvetica" pitchFamily="34" charset="0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000" dirty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import </a:t>
            </a:r>
            <a:r>
              <a:rPr lang="en-US" altLang="zh-TW" sz="2000" dirty="0" err="1" smtClean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unittest</a:t>
            </a:r>
            <a:endParaRPr lang="en-US" altLang="zh-TW" sz="2000" dirty="0" smtClean="0">
              <a:latin typeface="Helvetica" pitchFamily="34" charset="0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0" indent="0">
              <a:buNone/>
            </a:pPr>
            <a:r>
              <a:rPr lang="en-US" altLang="zh-TW" sz="2000" dirty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class </a:t>
            </a:r>
            <a:r>
              <a:rPr lang="en-US" altLang="zh-TW" sz="2000" dirty="0" err="1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ThermosTestCase</a:t>
            </a:r>
            <a:r>
              <a:rPr lang="en-US" altLang="zh-TW" sz="2000" dirty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(</a:t>
            </a:r>
            <a:r>
              <a:rPr lang="en-US" altLang="zh-TW" sz="2000" dirty="0" err="1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unittest.TestCase</a:t>
            </a:r>
            <a:r>
              <a:rPr lang="en-US" altLang="zh-TW" sz="2000" dirty="0" smtClean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):</a:t>
            </a:r>
          </a:p>
          <a:p>
            <a:pPr marL="0" indent="0">
              <a:buNone/>
            </a:pPr>
            <a:r>
              <a:rPr lang="en-US" altLang="zh-TW" sz="2000" dirty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	</a:t>
            </a:r>
            <a:r>
              <a:rPr lang="en-US" altLang="zh-TW" sz="2000" b="1" dirty="0" err="1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def</a:t>
            </a:r>
            <a:r>
              <a:rPr lang="en-US" altLang="zh-TW" sz="2000" b="1" dirty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TW" sz="2000" b="1" dirty="0" err="1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setUp</a:t>
            </a:r>
            <a:r>
              <a:rPr lang="en-US" altLang="zh-TW" sz="2000" dirty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(self</a:t>
            </a:r>
            <a:r>
              <a:rPr lang="en-US" altLang="zh-TW" sz="2000" dirty="0" smtClean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):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1">
                    <a:lumMod val="65000"/>
                  </a:schemeClr>
                </a:solidFill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	#Set up environment</a:t>
            </a:r>
          </a:p>
          <a:p>
            <a:pPr marL="0" indent="0">
              <a:buNone/>
            </a:pPr>
            <a:r>
              <a:rPr lang="en-US" altLang="zh-TW" sz="2000" dirty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	</a:t>
            </a:r>
            <a:r>
              <a:rPr lang="en-US" altLang="zh-TW" sz="2000" b="1" dirty="0" err="1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def</a:t>
            </a:r>
            <a:r>
              <a:rPr lang="en-US" altLang="zh-TW" sz="2000" b="1" dirty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TW" sz="2000" b="1" dirty="0" err="1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tearDown</a:t>
            </a:r>
            <a:r>
              <a:rPr lang="en-US" altLang="zh-TW" sz="2000" dirty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(self</a:t>
            </a:r>
            <a:r>
              <a:rPr lang="en-US" altLang="zh-TW" sz="2000" dirty="0" smtClean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):</a:t>
            </a:r>
          </a:p>
          <a:p>
            <a:pPr marL="0" indent="0">
              <a:buNone/>
            </a:pPr>
            <a:r>
              <a:rPr lang="en-US" altLang="zh-TW" sz="2000" dirty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	</a:t>
            </a:r>
            <a:r>
              <a:rPr lang="en-US" altLang="zh-TW" sz="2000" dirty="0">
                <a:solidFill>
                  <a:schemeClr val="tx1">
                    <a:lumMod val="65000"/>
                  </a:schemeClr>
                </a:solidFill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#After </a:t>
            </a:r>
            <a:r>
              <a:rPr lang="en-US" altLang="zh-TW" sz="2000" dirty="0" smtClean="0">
                <a:solidFill>
                  <a:schemeClr val="tx1">
                    <a:lumMod val="65000"/>
                  </a:schemeClr>
                </a:solidFill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each test case </a:t>
            </a:r>
            <a:r>
              <a:rPr lang="en-US" altLang="zh-TW" sz="2000" dirty="0">
                <a:solidFill>
                  <a:schemeClr val="tx1">
                    <a:lumMod val="65000"/>
                  </a:schemeClr>
                </a:solidFill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completed</a:t>
            </a:r>
          </a:p>
          <a:p>
            <a:pPr marL="0" indent="0">
              <a:buNone/>
            </a:pPr>
            <a:r>
              <a:rPr lang="en-US" altLang="zh-TW" sz="2000" dirty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	</a:t>
            </a:r>
            <a:r>
              <a:rPr lang="en-US" altLang="zh-TW" sz="2000" b="1" dirty="0" err="1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def</a:t>
            </a:r>
            <a:r>
              <a:rPr lang="en-US" altLang="zh-TW" sz="2000" b="1" dirty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TW" sz="2000" b="1" dirty="0" err="1" smtClean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test_XXX</a:t>
            </a:r>
            <a:r>
              <a:rPr lang="en-US" altLang="zh-TW" sz="2000" dirty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(</a:t>
            </a:r>
            <a:r>
              <a:rPr lang="en-US" altLang="zh-TW" sz="2000" dirty="0" smtClean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self):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1">
                    <a:lumMod val="65000"/>
                  </a:schemeClr>
                </a:solidFill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	</a:t>
            </a:r>
            <a:r>
              <a:rPr lang="en-US" altLang="zh-TW" sz="2000" dirty="0" smtClean="0">
                <a:solidFill>
                  <a:schemeClr val="tx1">
                    <a:lumMod val="65000"/>
                  </a:schemeClr>
                </a:solidFill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#Test case</a:t>
            </a:r>
            <a:endParaRPr lang="en-US" altLang="zh-TW" sz="2000" dirty="0">
              <a:solidFill>
                <a:schemeClr val="tx1">
                  <a:lumMod val="65000"/>
                </a:schemeClr>
              </a:solidFill>
              <a:latin typeface="Helvetica" pitchFamily="34" charset="0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0" indent="0">
              <a:buNone/>
            </a:pPr>
            <a:r>
              <a:rPr lang="en-US" altLang="zh-TW" sz="2000" dirty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if __name__ == '__main</a:t>
            </a:r>
            <a:r>
              <a:rPr lang="en-US" altLang="zh-TW" sz="2000" dirty="0" smtClean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__':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	</a:t>
            </a:r>
            <a:r>
              <a:rPr lang="en-US" altLang="zh-TW" sz="2000" dirty="0" err="1" smtClean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unittest.main</a:t>
            </a:r>
            <a:r>
              <a:rPr lang="en-US" altLang="zh-TW" sz="2000" dirty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()</a:t>
            </a:r>
            <a:endParaRPr lang="zh-TW" altLang="en-US" sz="2000" dirty="0">
              <a:latin typeface="Helvetica" pitchFamily="34" charset="0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570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UIAUTOMATORVIEWER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556792"/>
            <a:ext cx="6408712" cy="4857044"/>
          </a:xfrm>
        </p:spPr>
      </p:pic>
    </p:spTree>
    <p:extLst>
      <p:ext uri="{BB962C8B-B14F-4D97-AF65-F5344CB8AC3E}">
        <p14:creationId xmlns:p14="http://schemas.microsoft.com/office/powerpoint/2010/main" val="70265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 smtClean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Demo</a:t>
            </a:r>
            <a:endParaRPr lang="zh-TW" altLang="en-US" b="1" dirty="0">
              <a:latin typeface="Helvetica" pitchFamily="34" charset="0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/>
            <a:endParaRPr lang="en-US" altLang="zh-TW" sz="2000" dirty="0" smtClean="0">
              <a:latin typeface="Helvetica" pitchFamily="34" charset="0"/>
            </a:endParaRPr>
          </a:p>
          <a:p>
            <a:pPr algn="ctr"/>
            <a:endParaRPr lang="en-US" altLang="zh-TW" sz="2000" dirty="0">
              <a:latin typeface="Helvetica" pitchFamily="34" charset="0"/>
            </a:endParaRPr>
          </a:p>
          <a:p>
            <a:pPr algn="ctr"/>
            <a:endParaRPr lang="en-US" altLang="zh-TW" sz="2000" dirty="0" smtClean="0">
              <a:latin typeface="Helvetica" pitchFamily="34" charset="0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algn="ctr"/>
            <a:r>
              <a:rPr lang="en-US" altLang="zh-TW" sz="2000" dirty="0" smtClean="0">
                <a:latin typeface="Helvetica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UIAUTOMATORVIEWER</a:t>
            </a:r>
            <a:endParaRPr lang="zh-TW" altLang="en-US" sz="2000" dirty="0">
              <a:latin typeface="Helvetica" pitchFamily="34" charset="0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58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script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 smtClean="0"/>
              <a:t>Click</a:t>
            </a:r>
          </a:p>
          <a:p>
            <a:pPr lvl="1"/>
            <a:r>
              <a:rPr lang="en-US" altLang="zh-TW" dirty="0" err="1"/>
              <a:t>self.driver.find_element_by_id</a:t>
            </a:r>
            <a:r>
              <a:rPr lang="en-US" altLang="zh-TW" dirty="0"/>
              <a:t>('</a:t>
            </a:r>
            <a:r>
              <a:rPr lang="en-US" altLang="zh-TW" dirty="0" err="1">
                <a:solidFill>
                  <a:srgbClr val="FF5050"/>
                </a:solidFill>
              </a:rPr>
              <a:t>com.thermos:id</a:t>
            </a:r>
            <a:r>
              <a:rPr lang="en-US" altLang="zh-TW" dirty="0">
                <a:solidFill>
                  <a:srgbClr val="FF5050"/>
                </a:solidFill>
              </a:rPr>
              <a:t>/</a:t>
            </a:r>
            <a:r>
              <a:rPr lang="en-US" altLang="zh-TW" dirty="0" err="1">
                <a:solidFill>
                  <a:srgbClr val="FF5050"/>
                </a:solidFill>
              </a:rPr>
              <a:t>startButton</a:t>
            </a:r>
            <a:r>
              <a:rPr lang="en-US" altLang="zh-TW" dirty="0"/>
              <a:t>').</a:t>
            </a:r>
            <a:r>
              <a:rPr lang="en-US" altLang="zh-TW" dirty="0">
                <a:solidFill>
                  <a:srgbClr val="FF5050"/>
                </a:solidFill>
              </a:rPr>
              <a:t>click()</a:t>
            </a:r>
          </a:p>
          <a:p>
            <a:r>
              <a:rPr lang="en-US" altLang="zh-TW" dirty="0" smtClean="0"/>
              <a:t>Input</a:t>
            </a:r>
          </a:p>
          <a:p>
            <a:pPr lvl="1"/>
            <a:r>
              <a:rPr lang="en-US" altLang="zh-TW" dirty="0" err="1"/>
              <a:t>MailAddress</a:t>
            </a:r>
            <a:r>
              <a:rPr lang="en-US" altLang="zh-TW" dirty="0"/>
              <a:t> = "AppiumTest@test.com"</a:t>
            </a:r>
            <a:br>
              <a:rPr lang="en-US" altLang="zh-TW" dirty="0"/>
            </a:br>
            <a:r>
              <a:rPr lang="en-US" altLang="zh-TW" dirty="0" err="1"/>
              <a:t>InputField_Mail</a:t>
            </a:r>
            <a:r>
              <a:rPr lang="en-US" altLang="zh-TW" dirty="0"/>
              <a:t> = "</a:t>
            </a:r>
            <a:r>
              <a:rPr lang="en-US" altLang="zh-TW" dirty="0" err="1"/>
              <a:t>com.thermos:id</a:t>
            </a:r>
            <a:r>
              <a:rPr lang="en-US" altLang="zh-TW" dirty="0"/>
              <a:t>/</a:t>
            </a:r>
            <a:r>
              <a:rPr lang="en-US" altLang="zh-TW" dirty="0" err="1"/>
              <a:t>edit_email</a:t>
            </a:r>
            <a:r>
              <a:rPr lang="en-US" altLang="zh-TW" dirty="0"/>
              <a:t>"</a:t>
            </a:r>
            <a:br>
              <a:rPr lang="en-US" altLang="zh-TW" dirty="0"/>
            </a:br>
            <a:r>
              <a:rPr lang="en-US" altLang="zh-TW" dirty="0" err="1"/>
              <a:t>self.driver.find_element_by_id</a:t>
            </a:r>
            <a:r>
              <a:rPr lang="en-US" altLang="zh-TW" dirty="0"/>
              <a:t>(</a:t>
            </a:r>
            <a:r>
              <a:rPr lang="en-US" altLang="zh-TW" dirty="0" err="1"/>
              <a:t>InputField_Mail</a:t>
            </a:r>
            <a:r>
              <a:rPr lang="en-US" altLang="zh-TW" dirty="0"/>
              <a:t>).</a:t>
            </a:r>
            <a:r>
              <a:rPr lang="en-US" altLang="zh-TW" dirty="0" err="1">
                <a:solidFill>
                  <a:srgbClr val="FF5050"/>
                </a:solidFill>
              </a:rPr>
              <a:t>send_keys</a:t>
            </a:r>
            <a:r>
              <a:rPr lang="en-US" altLang="zh-TW" dirty="0"/>
              <a:t>(</a:t>
            </a:r>
            <a:r>
              <a:rPr lang="en-US" altLang="zh-TW" dirty="0" err="1"/>
              <a:t>MailAddress</a:t>
            </a:r>
            <a:r>
              <a:rPr lang="en-US" altLang="zh-TW" dirty="0"/>
              <a:t>)</a:t>
            </a:r>
          </a:p>
          <a:p>
            <a:r>
              <a:rPr lang="en-US" altLang="zh-TW" dirty="0" smtClean="0"/>
              <a:t>Screenshot</a:t>
            </a:r>
          </a:p>
          <a:p>
            <a:pPr lvl="1"/>
            <a:r>
              <a:rPr lang="en-US" altLang="zh-TW" dirty="0" err="1"/>
              <a:t>a</a:t>
            </a:r>
            <a:r>
              <a:rPr lang="en-US" altLang="zh-TW" dirty="0" err="1" smtClean="0"/>
              <a:t>db</a:t>
            </a:r>
            <a:r>
              <a:rPr lang="en-US" altLang="zh-TW" dirty="0" smtClean="0"/>
              <a:t> –s </a:t>
            </a:r>
            <a:r>
              <a:rPr lang="en-US" altLang="zh-TW" dirty="0" err="1" smtClean="0"/>
              <a:t>deviceName</a:t>
            </a:r>
            <a:r>
              <a:rPr lang="en-US" altLang="zh-TW" dirty="0" smtClean="0"/>
              <a:t> shell </a:t>
            </a:r>
            <a:r>
              <a:rPr lang="en-US" altLang="zh-TW" dirty="0" err="1" smtClean="0"/>
              <a:t>screencap</a:t>
            </a:r>
            <a:r>
              <a:rPr lang="en-US" altLang="zh-TW" dirty="0" smtClean="0"/>
              <a:t> –p /</a:t>
            </a:r>
            <a:r>
              <a:rPr lang="en-US" altLang="zh-TW" dirty="0" err="1" smtClean="0"/>
              <a:t>pathYouWantToSave</a:t>
            </a:r>
            <a:r>
              <a:rPr lang="en-US" altLang="zh-TW" dirty="0" smtClean="0"/>
              <a:t>/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764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地平線">
  <a:themeElements>
    <a:clrScheme name="地平線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地平線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地平線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161</TotalTime>
  <Words>104</Words>
  <Application>Microsoft Office PowerPoint</Application>
  <PresentationFormat>如螢幕大小 (4:3)</PresentationFormat>
  <Paragraphs>61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地平線</vt:lpstr>
      <vt:lpstr>Appium UI Test On Android</vt:lpstr>
      <vt:lpstr>Agenda</vt:lpstr>
      <vt:lpstr>Appium</vt:lpstr>
      <vt:lpstr>Appium</vt:lpstr>
      <vt:lpstr>Demo</vt:lpstr>
      <vt:lpstr>Python Unit Test</vt:lpstr>
      <vt:lpstr>UIAUTOMATORVIEWER</vt:lpstr>
      <vt:lpstr>Demo</vt:lpstr>
      <vt:lpstr>script</vt:lpstr>
      <vt:lpstr>Demo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Appium UI Test On Android</dc:title>
  <dc:creator>MabyYuan(袁子文)</dc:creator>
  <cp:lastModifiedBy>MabyYuan(袁子文)</cp:lastModifiedBy>
  <cp:revision>13</cp:revision>
  <dcterms:created xsi:type="dcterms:W3CDTF">2017-05-02T10:00:07Z</dcterms:created>
  <dcterms:modified xsi:type="dcterms:W3CDTF">2017-05-11T08:06:11Z</dcterms:modified>
</cp:coreProperties>
</file>