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278" r:id="rId4"/>
    <p:sldId id="280" r:id="rId5"/>
    <p:sldId id="281" r:id="rId6"/>
    <p:sldId id="257" r:id="rId7"/>
    <p:sldId id="262" r:id="rId8"/>
    <p:sldId id="260" r:id="rId9"/>
    <p:sldId id="264" r:id="rId10"/>
    <p:sldId id="263" r:id="rId11"/>
    <p:sldId id="265" r:id="rId12"/>
    <p:sldId id="261" r:id="rId13"/>
    <p:sldId id="266" r:id="rId14"/>
    <p:sldId id="268" r:id="rId15"/>
    <p:sldId id="271" r:id="rId16"/>
    <p:sldId id="270" r:id="rId17"/>
    <p:sldId id="276" r:id="rId18"/>
    <p:sldId id="275" r:id="rId19"/>
    <p:sldId id="269" r:id="rId20"/>
    <p:sldId id="282" r:id="rId21"/>
    <p:sldId id="283" r:id="rId22"/>
    <p:sldId id="285" r:id="rId23"/>
    <p:sldId id="284" r:id="rId24"/>
    <p:sldId id="291" r:id="rId25"/>
    <p:sldId id="286" r:id="rId26"/>
    <p:sldId id="287" r:id="rId27"/>
    <p:sldId id="272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79"/>
            <p14:sldId id="278"/>
            <p14:sldId id="280"/>
            <p14:sldId id="281"/>
            <p14:sldId id="257"/>
            <p14:sldId id="262"/>
            <p14:sldId id="260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68"/>
            <p14:sldId id="271"/>
          </p14:sldIdLst>
        </p14:section>
        <p14:section name="Drivebase" id="{816C532E-E564-4D73-A5A3-F2C3CD4BBB64}">
          <p14:sldIdLst>
            <p14:sldId id="270"/>
            <p14:sldId id="276"/>
            <p14:sldId id="275"/>
          </p14:sldIdLst>
        </p14:section>
        <p14:section name="Live-Demo" id="{00D922A0-EABE-4397-9BA3-50B944CE5C80}">
          <p14:sldIdLst>
            <p14:sldId id="269"/>
          </p14:sldIdLst>
        </p14:section>
        <p14:section name="Git" id="{094718F1-F2F7-4602-9AB4-5E1F90AA6641}">
          <p14:sldIdLst>
            <p14:sldId id="282"/>
            <p14:sldId id="283"/>
            <p14:sldId id="285"/>
            <p14:sldId id="284"/>
            <p14:sldId id="291"/>
            <p14:sldId id="286"/>
            <p14:sldId id="287"/>
          </p14:sldIdLst>
        </p14:section>
        <p14:section name="Live-Demo" id="{F822BD45-6371-43A7-BA57-63A19ADDEF29}">
          <p14:sldIdLst>
            <p14:sldId id="272"/>
          </p14:sldIdLst>
        </p14:section>
        <p14:section name="Abschluss" id="{7871D16C-3403-4AF0-95C2-919AA2893CEA}">
          <p14:sldIdLst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3190" autoAdjust="0"/>
  </p:normalViewPr>
  <p:slideViewPr>
    <p:cSldViewPr snapToGrid="0">
      <p:cViewPr varScale="1">
        <p:scale>
          <a:sx n="84" d="100"/>
          <a:sy n="84" d="100"/>
        </p:scale>
        <p:origin x="4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0C14-BA6B-429A-881A-4F6393D808C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3D94-89EE-49D5-B83C-D8AF2FE5D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7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de-DE" dirty="0"/>
              <a:t>Beispiele: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Die Art und Weise, wie </a:t>
            </a:r>
            <a:r>
              <a:rPr lang="de-DE" dirty="0" err="1"/>
              <a:t>Git</a:t>
            </a:r>
            <a:r>
              <a:rPr lang="de-DE" dirty="0"/>
              <a:t> Informationen speichert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Micropython</a:t>
            </a:r>
            <a:r>
              <a:rPr lang="de-DE" dirty="0"/>
              <a:t> auf Compiler-Level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festen Datentypen: Fluch und Segen zugleich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71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explizit mit dem Ziel gegründet, um einfach Motorsteuerung zu ermöglichen, ohne jedes mal einen kompletten PID-Controller zu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Sobald man die </a:t>
            </a:r>
            <a:r>
              <a:rPr lang="de-DE" dirty="0" err="1"/>
              <a:t>Drivebase</a:t>
            </a:r>
            <a:r>
              <a:rPr lang="de-DE" dirty="0"/>
              <a:t> als Objekt initialisiert hat, kann man es jederzeit wieder aufrufen, um verschiedene Bewegungen aufzurufen.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9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Kennen wir es nicht alle?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4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6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Commit = Projektversion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8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Commit = Projektversion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(Pybricks + </a:t>
            </a:r>
            <a:r>
              <a:rPr lang="de-DE" b="1" dirty="0" err="1">
                <a:solidFill>
                  <a:srgbClr val="000000"/>
                </a:solidFill>
              </a:rPr>
              <a:t>g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Einblick in die Welt von Python &amp; Pybricks</a:t>
            </a:r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von…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Pybricks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 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Pybricks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65483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Pybricks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Pybricks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7D1F-A7CF-0D90-B080-C1105F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14296"/>
            <a:ext cx="3657039" cy="2057564"/>
          </a:xfrm>
        </p:spPr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Einrichtung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98AFB8-182C-B288-69F2-0D4F69B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10" y="346953"/>
            <a:ext cx="7348357" cy="6028374"/>
          </a:xfrm>
        </p:spPr>
      </p:pic>
    </p:spTree>
    <p:extLst>
      <p:ext uri="{BB962C8B-B14F-4D97-AF65-F5344CB8AC3E}">
        <p14:creationId xmlns:p14="http://schemas.microsoft.com/office/powerpoint/2010/main" val="306604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5653-AF1B-147B-4D89-9EC851A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Verwendung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89F90-7517-5E76-6965-E122333E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760" y="3299381"/>
            <a:ext cx="7159782" cy="311193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24C23F-698B-F0E3-DCCF-466CF610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6" y="1343529"/>
            <a:ext cx="6608427" cy="3859025"/>
          </a:xfrm>
        </p:spPr>
      </p:pic>
    </p:spTree>
    <p:extLst>
      <p:ext uri="{BB962C8B-B14F-4D97-AF65-F5344CB8AC3E}">
        <p14:creationId xmlns:p14="http://schemas.microsoft.com/office/powerpoint/2010/main" val="382966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/>
              <a:t>Pybricks-Firmware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60E8-34DB-3345-9FC9-AE886A46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33A8-3BA5-B74D-7D17-805EB6E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528" y="817123"/>
            <a:ext cx="7229272" cy="6040877"/>
          </a:xfrm>
        </p:spPr>
        <p:txBody>
          <a:bodyPr>
            <a:normAutofit/>
          </a:bodyPr>
          <a:lstStyle/>
          <a:p>
            <a:r>
              <a:rPr lang="de-DE" sz="2400" dirty="0"/>
              <a:t>Einstieg: Fragerunde</a:t>
            </a:r>
          </a:p>
          <a:p>
            <a:r>
              <a:rPr lang="de-DE" sz="2400" dirty="0"/>
              <a:t>Übersicht Python &amp; Spike Prime</a:t>
            </a:r>
          </a:p>
          <a:p>
            <a:r>
              <a:rPr lang="de-DE" sz="2400" dirty="0"/>
              <a:t>Pybricks</a:t>
            </a:r>
          </a:p>
          <a:p>
            <a:r>
              <a:rPr lang="de-DE" sz="2400" dirty="0"/>
              <a:t>Live-Demo:</a:t>
            </a:r>
          </a:p>
          <a:p>
            <a:pPr lvl="1"/>
            <a:r>
              <a:rPr lang="de-DE" sz="2000" dirty="0"/>
              <a:t>Firmware auf Spike Prime installieren</a:t>
            </a:r>
          </a:p>
          <a:p>
            <a:pPr lvl="1"/>
            <a:r>
              <a:rPr lang="de-DE" sz="2000" dirty="0"/>
              <a:t>Beispiel-Aufgabe</a:t>
            </a:r>
          </a:p>
          <a:p>
            <a:pPr lvl="2"/>
            <a:r>
              <a:rPr lang="de-DE" sz="1800" dirty="0"/>
              <a:t>Übersicht</a:t>
            </a:r>
          </a:p>
          <a:p>
            <a:pPr lvl="2"/>
            <a:r>
              <a:rPr lang="de-DE" sz="1800" dirty="0"/>
              <a:t>Übersicht Programm</a:t>
            </a:r>
          </a:p>
          <a:p>
            <a:pPr lvl="2"/>
            <a:r>
              <a:rPr lang="de-DE" sz="1800" dirty="0"/>
              <a:t>Erster Entwurf</a:t>
            </a:r>
          </a:p>
          <a:p>
            <a:pPr lvl="2"/>
            <a:r>
              <a:rPr lang="de-DE" sz="1800" dirty="0"/>
              <a:t>Übergang zu </a:t>
            </a:r>
            <a:r>
              <a:rPr lang="de-DE" sz="1800" dirty="0" err="1"/>
              <a:t>git</a:t>
            </a:r>
            <a:endParaRPr lang="de-DE" sz="1800" dirty="0"/>
          </a:p>
          <a:p>
            <a:r>
              <a:rPr lang="de-DE" sz="2600" dirty="0"/>
              <a:t>Versionskontrolle / </a:t>
            </a:r>
            <a:r>
              <a:rPr lang="de-DE" sz="2600" dirty="0" err="1"/>
              <a:t>Git</a:t>
            </a:r>
            <a:endParaRPr lang="de-DE" sz="2600" dirty="0"/>
          </a:p>
          <a:p>
            <a:pPr lvl="1"/>
            <a:r>
              <a:rPr lang="de-DE" sz="2200" dirty="0"/>
              <a:t>Was ist </a:t>
            </a:r>
            <a:r>
              <a:rPr lang="de-DE" sz="2200" dirty="0" err="1"/>
              <a:t>git</a:t>
            </a:r>
            <a:r>
              <a:rPr lang="de-DE" sz="2200" dirty="0"/>
              <a:t>?</a:t>
            </a:r>
          </a:p>
          <a:p>
            <a:pPr lvl="1"/>
            <a:r>
              <a:rPr lang="de-DE" sz="2200" dirty="0" err="1"/>
              <a:t>git</a:t>
            </a:r>
            <a:endParaRPr lang="de-DE" sz="2200" dirty="0"/>
          </a:p>
          <a:p>
            <a:pPr lvl="1"/>
            <a:r>
              <a:rPr lang="de-DE" sz="2200" dirty="0"/>
              <a:t>GitHub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058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43262B6-049C-8BD2-DB1E-EE5D6E88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105" y="720725"/>
            <a:ext cx="8761790" cy="3658769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DEDA8482-679B-A853-1369-7E014165D1AE}"/>
              </a:ext>
            </a:extLst>
          </p:cNvPr>
          <p:cNvSpPr txBox="1">
            <a:spLocks/>
          </p:cNvSpPr>
          <p:nvPr/>
        </p:nvSpPr>
        <p:spPr>
          <a:xfrm>
            <a:off x="3675232" y="5887969"/>
            <a:ext cx="482883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000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E3A58D-DBA1-67E4-5279-E365250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538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Versionskontrolle</a:t>
            </a:r>
          </a:p>
        </p:txBody>
      </p:sp>
    </p:spTree>
    <p:extLst>
      <p:ext uri="{BB962C8B-B14F-4D97-AF65-F5344CB8AC3E}">
        <p14:creationId xmlns:p14="http://schemas.microsoft.com/office/powerpoint/2010/main" val="336208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DB71E1-9647-1525-C28C-47BA19D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Versionskontrolle?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A41A64-3A62-F722-DF2C-3482CA3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„Was habe ich nochmal an meinem Code geändert??“</a:t>
            </a:r>
          </a:p>
          <a:p>
            <a:r>
              <a:rPr lang="de-DE" dirty="0"/>
              <a:t>„Wer hat diesen Code das letzte Mal angefasst?? </a:t>
            </a:r>
            <a:br>
              <a:rPr lang="de-DE" dirty="0"/>
            </a:br>
            <a:r>
              <a:rPr lang="de-DE" dirty="0"/>
              <a:t>  Er funktioniert nicht mehr!“</a:t>
            </a:r>
          </a:p>
          <a:p>
            <a:r>
              <a:rPr lang="de-DE" dirty="0"/>
              <a:t>„Wer hat die neuste Version des Codes?“</a:t>
            </a:r>
          </a:p>
          <a:p>
            <a:r>
              <a:rPr lang="de-DE" dirty="0"/>
              <a:t>„Wenn ich doch nur die Zeit zurückdrehen könnte!“</a:t>
            </a:r>
          </a:p>
          <a:p>
            <a:r>
              <a:rPr lang="de-DE" dirty="0"/>
              <a:t>„Also letzten Donnerstag hat das noch funktioniert!“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97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5371-FB67-A5ED-3137-B28A8105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7182-57ED-4BF8-7468-3B9A525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Global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tracker</a:t>
            </a:r>
            <a:endParaRPr lang="de-DE" i="1" dirty="0"/>
          </a:p>
          <a:p>
            <a:r>
              <a:rPr lang="de-DE" dirty="0"/>
              <a:t>Arbeiten mit „</a:t>
            </a:r>
            <a:r>
              <a:rPr lang="de-DE" dirty="0" err="1"/>
              <a:t>Commits</a:t>
            </a:r>
            <a:r>
              <a:rPr lang="de-DE" dirty="0"/>
              <a:t>“ &amp; „</a:t>
            </a:r>
            <a:r>
              <a:rPr lang="de-DE" dirty="0" err="1"/>
              <a:t>Branches</a:t>
            </a:r>
            <a:r>
              <a:rPr lang="de-DE" dirty="0"/>
              <a:t>“</a:t>
            </a:r>
          </a:p>
          <a:p>
            <a:r>
              <a:rPr lang="de-DE" dirty="0"/>
              <a:t>Fokus auf:</a:t>
            </a:r>
          </a:p>
          <a:p>
            <a:pPr lvl="1"/>
            <a:r>
              <a:rPr lang="de-DE" dirty="0"/>
              <a:t>Kollaborative Entwicklung</a:t>
            </a:r>
          </a:p>
          <a:p>
            <a:pPr lvl="1"/>
            <a:r>
              <a:rPr lang="de-DE" dirty="0"/>
              <a:t>Nicht-lineare Entwicklung</a:t>
            </a:r>
          </a:p>
          <a:p>
            <a:r>
              <a:rPr lang="de-DE" dirty="0" err="1"/>
              <a:t>Git</a:t>
            </a:r>
            <a:r>
              <a:rPr lang="de-DE" dirty="0"/>
              <a:t>-Server zur kollaborativen Nutzung: GitHub, </a:t>
            </a:r>
            <a:r>
              <a:rPr lang="de-DE" dirty="0" err="1"/>
              <a:t>Codeberg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B55DE-EDBF-A03E-22D7-B6B43E90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199" y="365125"/>
            <a:ext cx="3776133" cy="15768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ECC75F-50EE-DB4C-D44E-593BABFE1842}"/>
              </a:ext>
            </a:extLst>
          </p:cNvPr>
          <p:cNvSpPr txBox="1"/>
          <p:nvPr/>
        </p:nvSpPr>
        <p:spPr>
          <a:xfrm>
            <a:off x="5455518" y="1825625"/>
            <a:ext cx="319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latin typeface="Berlin Sans FB Demi" panose="020E0802020502020306" pitchFamily="34" charset="0"/>
              </a:rPr>
              <a:t>(oder: Englisch für „Idiot“)</a:t>
            </a:r>
          </a:p>
        </p:txBody>
      </p:sp>
    </p:spTree>
    <p:extLst>
      <p:ext uri="{BB962C8B-B14F-4D97-AF65-F5344CB8AC3E}">
        <p14:creationId xmlns:p14="http://schemas.microsoft.com/office/powerpoint/2010/main" val="6026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E27DF29-A241-3335-530F-379B3859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von Versionskontrolle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5E7FF5-C5F9-A76F-6475-B96CC5C14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Festhalten von Zuständen von Dateien</a:t>
            </a:r>
          </a:p>
          <a:p>
            <a:pPr lvl="1"/>
            <a:r>
              <a:rPr lang="de-DE" dirty="0"/>
              <a:t>Änderungen an Dateien</a:t>
            </a:r>
          </a:p>
          <a:p>
            <a:pPr lvl="1"/>
            <a:r>
              <a:rPr lang="de-DE" dirty="0"/>
              <a:t>Hinzufügen neuer Dateien</a:t>
            </a:r>
          </a:p>
          <a:p>
            <a:pPr lvl="1"/>
            <a:r>
              <a:rPr lang="de-DE" dirty="0"/>
              <a:t>Entfernen von Dateien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Umfassender Änderungsverlauf</a:t>
            </a:r>
          </a:p>
          <a:p>
            <a:pPr lvl="1"/>
            <a:r>
              <a:rPr lang="de-DE" dirty="0"/>
              <a:t>Nachverfolgbarkeit</a:t>
            </a:r>
          </a:p>
          <a:p>
            <a:pPr lvl="1"/>
            <a:endParaRPr lang="de-DE" dirty="0"/>
          </a:p>
        </p:txBody>
      </p:sp>
      <p:pic>
        <p:nvPicPr>
          <p:cNvPr id="18" name="Inhaltsplatzhalter 1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B64A1-52D9-305B-93B8-4034107EA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75" y="1825625"/>
            <a:ext cx="509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E1F1-BF87-4B8E-DECC-D2D15A7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Commit - Projektversion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FE4F0-9549-8BDE-94AF-C906BD0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Geänderte Dateien im Repository werden als vorläufige Änderungen angezeigt</a:t>
            </a:r>
          </a:p>
          <a:p>
            <a:r>
              <a:rPr lang="de-DE" dirty="0"/>
              <a:t>Mit dem Erstellen eines </a:t>
            </a:r>
            <a:r>
              <a:rPr lang="de-DE" dirty="0" err="1"/>
              <a:t>Commits</a:t>
            </a:r>
            <a:r>
              <a:rPr lang="de-DE" dirty="0"/>
              <a:t> wird eine neue „Projektversion“ in die Historie des </a:t>
            </a:r>
            <a:r>
              <a:rPr lang="de-DE" dirty="0" err="1"/>
              <a:t>Repositorys</a:t>
            </a:r>
            <a:r>
              <a:rPr lang="de-DE" dirty="0"/>
              <a:t> (Ordners) eingebunden:</a:t>
            </a:r>
          </a:p>
          <a:p>
            <a:pPr lvl="1"/>
            <a:r>
              <a:rPr lang="de-DE" dirty="0"/>
              <a:t>Commit-Hash – Prüfziffer</a:t>
            </a:r>
          </a:p>
          <a:p>
            <a:pPr lvl="1"/>
            <a:r>
              <a:rPr lang="de-DE" dirty="0"/>
              <a:t>Commit-Nachricht – Beschreibung der Änderungen</a:t>
            </a:r>
          </a:p>
          <a:p>
            <a:pPr lvl="1"/>
            <a:r>
              <a:rPr lang="de-DE" dirty="0"/>
              <a:t>Pfad des </a:t>
            </a:r>
            <a:r>
              <a:rPr lang="de-DE" dirty="0" err="1"/>
              <a:t>Commits</a:t>
            </a:r>
            <a:r>
              <a:rPr lang="de-DE" dirty="0"/>
              <a:t> – „</a:t>
            </a:r>
            <a:r>
              <a:rPr lang="de-DE" dirty="0" err="1"/>
              <a:t>main</a:t>
            </a:r>
            <a:r>
              <a:rPr lang="de-DE" dirty="0"/>
              <a:t>“/Haupt-Zweig </a:t>
            </a:r>
            <a:r>
              <a:rPr lang="de-DE"/>
              <a:t>oder Entwicklungszweig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69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9D99-46B2-6EC6-374A-293EF3E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5BE0075-FF10-A46A-6616-58EB7829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0911"/>
            <a:ext cx="10515600" cy="3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49BA4-647F-E7FF-1CDF-4006E3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D63E-13D1-2C5A-3DCE-813528E0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Cloud-Plattform von Microsoft zum…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Veröffentlichen </a:t>
            </a:r>
          </a:p>
          <a:p>
            <a:pPr lvl="1"/>
            <a:r>
              <a:rPr lang="de-DE" dirty="0"/>
              <a:t>Kollaborieren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Hohes Datenlimit</a:t>
            </a:r>
          </a:p>
          <a:p>
            <a:pPr lvl="1"/>
            <a:r>
              <a:rPr lang="de-DE" dirty="0"/>
              <a:t>Kostenlos</a:t>
            </a:r>
          </a:p>
          <a:p>
            <a:pPr lvl="1"/>
            <a:r>
              <a:rPr lang="de-DE" dirty="0"/>
              <a:t>Gemeinsame Cloud</a:t>
            </a:r>
          </a:p>
          <a:p>
            <a:pPr lvl="1"/>
            <a:r>
              <a:rPr lang="de-DE" dirty="0" err="1"/>
              <a:t>Commits</a:t>
            </a:r>
            <a:r>
              <a:rPr lang="de-DE" dirty="0"/>
              <a:t> sorgen für Klarheit beim Versionsstand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Lösen einer einfachen Sammel-Aufgabe</a:t>
            </a:r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768294-9FE7-5656-E64A-6328D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08966-FEA9-9A11-5288-D35F46D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8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62E89F-5219-D83B-DD75-22AE3E5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BC6A2-713D-329F-D81A-E5C90CD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Nutzt GitHub (oder einen anderen Cloud-Dienst) als Datenablage für euer Team!</a:t>
            </a:r>
          </a:p>
          <a:p>
            <a:pPr lvl="1"/>
            <a:r>
              <a:rPr lang="de-DE" dirty="0" err="1"/>
              <a:t>Robotgame</a:t>
            </a:r>
            <a:endParaRPr lang="de-DE" dirty="0"/>
          </a:p>
          <a:p>
            <a:pPr lvl="1"/>
            <a:r>
              <a:rPr lang="de-DE" dirty="0"/>
              <a:t>Forschungsprojekt</a:t>
            </a:r>
          </a:p>
          <a:p>
            <a:pPr lvl="1"/>
            <a:r>
              <a:rPr lang="de-DE" dirty="0" err="1"/>
              <a:t>Robotdesign</a:t>
            </a:r>
            <a:endParaRPr lang="de-DE" dirty="0"/>
          </a:p>
          <a:p>
            <a:r>
              <a:rPr lang="de-DE" dirty="0"/>
              <a:t>Nutzt Kommentare!</a:t>
            </a:r>
          </a:p>
          <a:p>
            <a:r>
              <a:rPr lang="de-DE" dirty="0"/>
              <a:t>Schreibt sinnvolle Commit-Nachrichten!</a:t>
            </a:r>
          </a:p>
        </p:txBody>
      </p:sp>
    </p:spTree>
    <p:extLst>
      <p:ext uri="{BB962C8B-B14F-4D97-AF65-F5344CB8AC3E}">
        <p14:creationId xmlns:p14="http://schemas.microsoft.com/office/powerpoint/2010/main" val="16488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9E2AF1-282A-DA90-D13B-DF3A8F7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schon Erfahrungen mit Python/</a:t>
            </a:r>
            <a:r>
              <a:rPr lang="de-DE" dirty="0" err="1"/>
              <a:t>git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im Rahmen FLL?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60B95-D15D-F14C-D433-EC33DE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6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820EE5-22F5-5CAA-88D3-ED31D4D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i="1" dirty="0"/>
              <a:t>Offene Runde:</a:t>
            </a:r>
            <a:br>
              <a:rPr lang="de-DE" dirty="0"/>
            </a:br>
            <a:r>
              <a:rPr lang="de-DE" dirty="0"/>
              <a:t>Welche Tipps habt ihr?</a:t>
            </a:r>
            <a:br>
              <a:rPr lang="de-DE" dirty="0"/>
            </a:br>
            <a:r>
              <a:rPr lang="de-DE" dirty="0"/>
              <a:t>Gibt es 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96FF1-00C1-7704-646A-387D432F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7412C7-C24B-E14E-F9E8-B314148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Einstiegsfragen: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0CEB1B-191D-FF0F-920B-FCDB1531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Teams haben wir denn hier in der Session?</a:t>
            </a:r>
          </a:p>
          <a:p>
            <a:r>
              <a:rPr lang="de-DE" dirty="0"/>
              <a:t>Wie viele Coaches sind anwesend?</a:t>
            </a:r>
          </a:p>
          <a:p>
            <a:r>
              <a:rPr lang="de-DE" dirty="0"/>
              <a:t>Wer hat schon Erfahrungen mit Python im Rahmen der FLL?</a:t>
            </a:r>
          </a:p>
          <a:p>
            <a:r>
              <a:rPr lang="de-DE" dirty="0"/>
              <a:t>Welche Teams nutzen </a:t>
            </a:r>
            <a:r>
              <a:rPr lang="de-DE" dirty="0" err="1"/>
              <a:t>git</a:t>
            </a:r>
            <a:r>
              <a:rPr lang="de-DE" dirty="0"/>
              <a:t> oder GitHub?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ABBF-07ED-52FA-8AB7-C06AD1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6000" dirty="0"/>
              <a:t>Disclaimer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9B2A64-0D6D-2BE4-0F02-F25A1AC2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Wir sind keine Experten?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Wir wollen euch die Möglichkeiten vorstellen, die genauen Details dahinter sind fürs erste nicht so relevant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Falls wir bei irgendeinem Thema falsch liegen, werden wir folgende Antwort geben:</a:t>
            </a:r>
          </a:p>
          <a:p>
            <a:pPr marL="0" indent="0" algn="ctr">
              <a:buNone/>
            </a:pPr>
            <a:r>
              <a:rPr lang="de-DE" sz="4400" b="1" i="1" dirty="0"/>
              <a:t>„Für Sydney hat‘s gereicht“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2024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Equipment:</a:t>
            </a:r>
            <a:endParaRPr lang="de-DE" sz="18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3073284"/>
                  </p:ext>
                </p:extLst>
              </p:nvPr>
            </p:nvGraphicFramePr>
            <p:xfrm>
              <a:off x="1050587" y="3849503"/>
              <a:ext cx="4585119" cy="2579130"/>
            </p:xfrm>
            <a:graphic>
              <a:graphicData uri="http://schemas.microsoft.com/office/powerpoint/2016/slidezoom">
                <pslz:sldZm>
                  <pslz:sldZmObj sldId="262" cId="2778060836">
                    <pslz:zmPr id="{F698A951-5708-4202-AE97-73DA3B05C08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85119" cy="25791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0587" y="3849503"/>
                <a:ext cx="4585119" cy="25791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Pybricks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695" y="109595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3" y="3435996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Breitbild</PresentationFormat>
  <Paragraphs>177</Paragraphs>
  <Slides>30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Inhalt</vt:lpstr>
      <vt:lpstr>Wer hat schon Erfahrungen mit Python/git  im Rahmen FLL?</vt:lpstr>
      <vt:lpstr>Einstiegsfragen:</vt:lpstr>
      <vt:lpstr>Disclaimer</vt:lpstr>
      <vt:lpstr>Voraussetzungen</vt:lpstr>
      <vt:lpstr>Benötigtes Equipment</vt:lpstr>
      <vt:lpstr>Programmiererfahrungen</vt:lpstr>
      <vt:lpstr>Python &amp; PyBricks</vt:lpstr>
      <vt:lpstr>Python</vt:lpstr>
      <vt:lpstr>Programmieren mit Python</vt:lpstr>
      <vt:lpstr>PowerPoint-Präsentation</vt:lpstr>
      <vt:lpstr>LEGO® Education SPIKE™ Prime</vt:lpstr>
      <vt:lpstr>Pybricks</vt:lpstr>
      <vt:lpstr> Lego Python vs. Pybricks</vt:lpstr>
      <vt:lpstr>Pybricks Drivebase</vt:lpstr>
      <vt:lpstr>Drivebase: Einrichtung</vt:lpstr>
      <vt:lpstr>Drivebase: Verwendung</vt:lpstr>
      <vt:lpstr>Live-Demo:  Pybricks-Firmware installieren</vt:lpstr>
      <vt:lpstr>Versionskontrolle</vt:lpstr>
      <vt:lpstr>Warum Versionskontrolle?</vt:lpstr>
      <vt:lpstr>git</vt:lpstr>
      <vt:lpstr>Konzept von Versionskontrolle</vt:lpstr>
      <vt:lpstr>Der Commit - Projektversion</vt:lpstr>
      <vt:lpstr>Beispiel von Commits</vt:lpstr>
      <vt:lpstr>GitHub</vt:lpstr>
      <vt:lpstr>Live-Demo:</vt:lpstr>
      <vt:lpstr>Empfehlungen</vt:lpstr>
      <vt:lpstr>Empfehlungen</vt:lpstr>
      <vt:lpstr>Offene Runde: Welche Tipps habt ihr? 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19</cp:revision>
  <dcterms:created xsi:type="dcterms:W3CDTF">2024-10-24T16:57:20Z</dcterms:created>
  <dcterms:modified xsi:type="dcterms:W3CDTF">2024-10-26T07:48:32Z</dcterms:modified>
</cp:coreProperties>
</file>