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4" r:id="rId7"/>
    <p:sldId id="263" r:id="rId8"/>
    <p:sldId id="265" r:id="rId9"/>
    <p:sldId id="261" r:id="rId10"/>
    <p:sldId id="266" r:id="rId11"/>
    <p:sldId id="268" r:id="rId12"/>
    <p:sldId id="271" r:id="rId13"/>
    <p:sldId id="270" r:id="rId14"/>
    <p:sldId id="269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59"/>
            <p14:sldId id="257"/>
            <p14:sldId id="260"/>
            <p14:sldId id="262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68"/>
            <p14:sldId id="271"/>
            <p14:sldId id="270"/>
            <p14:sldId id="269"/>
            <p14:sldId id="272"/>
            <p14:sldId id="27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Pybricks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 +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Git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</a:t>
            </a:r>
            <a:r>
              <a:rPr lang="de-DE" dirty="0" err="1"/>
              <a:t>Pybricks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311154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>
                          <a:latin typeface="Berlin Sans FB Demi" panose="020E0802020502020306" pitchFamily="34" charset="0"/>
                        </a:rPr>
                        <a:t>Pybricks</a:t>
                      </a:r>
                      <a:endParaRPr lang="de-DE" sz="2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Pybricks</a:t>
            </a:r>
            <a:r>
              <a:rPr lang="de-DE" dirty="0"/>
              <a:t>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</a:t>
            </a:r>
            <a:br>
              <a:rPr lang="de-DE" dirty="0"/>
            </a:br>
            <a:r>
              <a:rPr lang="de-DE" dirty="0"/>
              <a:t>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 err="1"/>
              <a:t>Pybricks</a:t>
            </a:r>
            <a:r>
              <a:rPr lang="de-DE" dirty="0"/>
              <a:t>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  <a:br>
              <a:rPr lang="de-DE" dirty="0"/>
            </a:br>
            <a:r>
              <a:rPr lang="de-DE" dirty="0"/>
              <a:t>Beispiel-Aufgabe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69538A-5422-7035-8D0C-E53CDC03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Aufgabenumfang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5AD413C-A744-42D7-C1EC-FA56FA19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833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CAC3D1-B3E9-3A41-E00F-B268B215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18891A-B2A9-E95F-C353-2633172A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94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5EFD3D-3952-DB46-F460-757AB3EB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erlin Sans FB Demi" panose="020E0802020502020306" pitchFamily="34" charset="0"/>
              </a:rPr>
              <a:t>Wie kann ich mein Team beim Umstieg von Scratch auf Python unterstützen?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96D93-6C16-F261-77D3-54E2A0FAC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1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</a:t>
            </a:r>
            <a:r>
              <a:rPr lang="de-DE" dirty="0" err="1"/>
              <a:t>Pybricks</a:t>
            </a:r>
            <a:r>
              <a:rPr lang="de-DE" dirty="0"/>
              <a:t>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695" y="109595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241299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3" y="3435996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Breitbild</PresentationFormat>
  <Paragraphs>83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Wie kann ich mein Team beim Umstieg von Scratch auf Python unterstützen?</vt:lpstr>
      <vt:lpstr>Voraussetzungen</vt:lpstr>
      <vt:lpstr>Programmiererfahrungen</vt:lpstr>
      <vt:lpstr>Benötigtes Equipment</vt:lpstr>
      <vt:lpstr>Python &amp; PyBricks</vt:lpstr>
      <vt:lpstr>Python</vt:lpstr>
      <vt:lpstr>Programmieren mit Python</vt:lpstr>
      <vt:lpstr>PowerPoint-Präsentation</vt:lpstr>
      <vt:lpstr>LEGO® Education SPIKE™ Prime</vt:lpstr>
      <vt:lpstr>Pybricks</vt:lpstr>
      <vt:lpstr> Lego Python vs. Pybricks</vt:lpstr>
      <vt:lpstr>Pybricks Drivebase</vt:lpstr>
      <vt:lpstr>Live-Demo:  Pybricks-Firmware installieren</vt:lpstr>
      <vt:lpstr>Live-Demo: Beispiel-Aufgabe</vt:lpstr>
      <vt:lpstr>Aufgabenumfang</vt:lpstr>
      <vt:lpstr>Aufbau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3</cp:revision>
  <dcterms:created xsi:type="dcterms:W3CDTF">2024-10-24T16:57:20Z</dcterms:created>
  <dcterms:modified xsi:type="dcterms:W3CDTF">2024-10-24T20:54:34Z</dcterms:modified>
</cp:coreProperties>
</file>