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9" r:id="rId3"/>
    <p:sldId id="278" r:id="rId4"/>
    <p:sldId id="280" r:id="rId5"/>
    <p:sldId id="281" r:id="rId6"/>
    <p:sldId id="259" r:id="rId7"/>
    <p:sldId id="257" r:id="rId8"/>
    <p:sldId id="262" r:id="rId9"/>
    <p:sldId id="260" r:id="rId10"/>
    <p:sldId id="264" r:id="rId11"/>
    <p:sldId id="263" r:id="rId12"/>
    <p:sldId id="265" r:id="rId13"/>
    <p:sldId id="261" r:id="rId14"/>
    <p:sldId id="266" r:id="rId15"/>
    <p:sldId id="277" r:id="rId16"/>
    <p:sldId id="268" r:id="rId17"/>
    <p:sldId id="271" r:id="rId18"/>
    <p:sldId id="270" r:id="rId19"/>
    <p:sldId id="276" r:id="rId20"/>
    <p:sldId id="275" r:id="rId21"/>
    <p:sldId id="269" r:id="rId22"/>
    <p:sldId id="272" r:id="rId23"/>
    <p:sldId id="274" r:id="rId24"/>
    <p:sldId id="273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CED4FE6-2525-44E0-A0C7-F4BD8A6A8DF7}">
          <p14:sldIdLst>
            <p14:sldId id="256"/>
            <p14:sldId id="279"/>
            <p14:sldId id="278"/>
            <p14:sldId id="280"/>
            <p14:sldId id="281"/>
            <p14:sldId id="259"/>
            <p14:sldId id="257"/>
            <p14:sldId id="262"/>
            <p14:sldId id="260"/>
          </p14:sldIdLst>
        </p14:section>
        <p14:section name="Python_Pybricks" id="{03DC6A8D-E43E-4E47-95E4-FE578B83BEDF}">
          <p14:sldIdLst>
            <p14:sldId id="264"/>
            <p14:sldId id="263"/>
            <p14:sldId id="265"/>
            <p14:sldId id="261"/>
            <p14:sldId id="266"/>
            <p14:sldId id="277"/>
            <p14:sldId id="268"/>
            <p14:sldId id="271"/>
          </p14:sldIdLst>
        </p14:section>
        <p14:section name="Drivebase" id="{816C532E-E564-4D73-A5A3-F2C3CD4BBB64}">
          <p14:sldIdLst>
            <p14:sldId id="270"/>
            <p14:sldId id="276"/>
            <p14:sldId id="275"/>
          </p14:sldIdLst>
        </p14:section>
        <p14:section name="Live-Demo" id="{00D922A0-EABE-4397-9BA3-50B944CE5C80}">
          <p14:sldIdLst>
            <p14:sldId id="269"/>
            <p14:sldId id="272"/>
            <p14:sldId id="274"/>
            <p14:sldId id="273"/>
          </p14:sldIdLst>
        </p14:section>
        <p14:section name="Git" id="{094718F1-F2F7-4602-9AB4-5E1F90AA6641}">
          <p14:sldIdLst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3190" autoAdjust="0"/>
  </p:normalViewPr>
  <p:slideViewPr>
    <p:cSldViewPr snapToGrid="0">
      <p:cViewPr>
        <p:scale>
          <a:sx n="75" d="100"/>
          <a:sy n="75" d="100"/>
        </p:scale>
        <p:origin x="41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41087-3220-4E8C-A61E-E58AB4BD23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9C5E48-D56C-4377-86C4-D8EFE790095F}">
      <dgm:prSet phldrT="[Text]"/>
      <dgm:spPr/>
      <dgm:t>
        <a:bodyPr/>
        <a:lstStyle/>
        <a:p>
          <a:r>
            <a:rPr lang="de-DE" dirty="0"/>
            <a:t>IF…ELSE</a:t>
          </a:r>
        </a:p>
      </dgm:t>
    </dgm:pt>
    <dgm:pt modelId="{790C9E0D-F931-4BC3-8542-AE47E6AD9E1D}" type="parTrans" cxnId="{2739CA6A-F97F-4EBE-9A16-3D3207600442}">
      <dgm:prSet/>
      <dgm:spPr/>
      <dgm:t>
        <a:bodyPr/>
        <a:lstStyle/>
        <a:p>
          <a:endParaRPr lang="de-DE"/>
        </a:p>
      </dgm:t>
    </dgm:pt>
    <dgm:pt modelId="{23F33944-E075-451D-B07A-D3612B80568D}" type="sibTrans" cxnId="{2739CA6A-F97F-4EBE-9A16-3D3207600442}">
      <dgm:prSet/>
      <dgm:spPr/>
      <dgm:t>
        <a:bodyPr/>
        <a:lstStyle/>
        <a:p>
          <a:endParaRPr lang="de-DE"/>
        </a:p>
      </dgm:t>
    </dgm:pt>
    <dgm:pt modelId="{C4282E5B-2C93-43FF-B9E1-14F732F06279}">
      <dgm:prSet phldrT="[Text]"/>
      <dgm:spPr/>
      <dgm:t>
        <a:bodyPr/>
        <a:lstStyle/>
        <a:p>
          <a:r>
            <a:rPr lang="de-DE" dirty="0"/>
            <a:t>WHILE</a:t>
          </a:r>
        </a:p>
      </dgm:t>
    </dgm:pt>
    <dgm:pt modelId="{DFE96C10-1AAD-4B0A-B23F-A5DFF4974E39}" type="parTrans" cxnId="{B84965B9-07CE-4631-AF2D-A0F1695798F8}">
      <dgm:prSet/>
      <dgm:spPr/>
      <dgm:t>
        <a:bodyPr/>
        <a:lstStyle/>
        <a:p>
          <a:endParaRPr lang="de-DE"/>
        </a:p>
      </dgm:t>
    </dgm:pt>
    <dgm:pt modelId="{98FD3BCE-7F44-4776-A0B2-25D0DDACCD42}" type="sibTrans" cxnId="{B84965B9-07CE-4631-AF2D-A0F1695798F8}">
      <dgm:prSet/>
      <dgm:spPr/>
      <dgm:t>
        <a:bodyPr/>
        <a:lstStyle/>
        <a:p>
          <a:endParaRPr lang="de-DE"/>
        </a:p>
      </dgm:t>
    </dgm:pt>
    <dgm:pt modelId="{98F1A1E8-CD44-41D1-9E88-53FB82438599}">
      <dgm:prSet phldrT="[Text]"/>
      <dgm:spPr/>
      <dgm:t>
        <a:bodyPr/>
        <a:lstStyle/>
        <a:p>
          <a:r>
            <a:rPr lang="de-DE" dirty="0"/>
            <a:t>Funktionen</a:t>
          </a:r>
        </a:p>
      </dgm:t>
    </dgm:pt>
    <dgm:pt modelId="{651EF729-3604-4415-89EB-DEAC7386A2C9}" type="parTrans" cxnId="{C15B6251-1760-4FA7-B0E2-D2D9F4E067B8}">
      <dgm:prSet/>
      <dgm:spPr/>
      <dgm:t>
        <a:bodyPr/>
        <a:lstStyle/>
        <a:p>
          <a:endParaRPr lang="de-DE"/>
        </a:p>
      </dgm:t>
    </dgm:pt>
    <dgm:pt modelId="{9DA4167B-831C-445C-B849-191782810C4D}" type="sibTrans" cxnId="{C15B6251-1760-4FA7-B0E2-D2D9F4E067B8}">
      <dgm:prSet/>
      <dgm:spPr/>
      <dgm:t>
        <a:bodyPr/>
        <a:lstStyle/>
        <a:p>
          <a:endParaRPr lang="de-DE"/>
        </a:p>
      </dgm:t>
    </dgm:pt>
    <dgm:pt modelId="{7AF5562B-5B8E-4FE3-AF26-919B775CFB82}">
      <dgm:prSet phldrT="[Text]"/>
      <dgm:spPr/>
      <dgm:t>
        <a:bodyPr/>
        <a:lstStyle/>
        <a:p>
          <a:r>
            <a:rPr lang="de-DE" dirty="0"/>
            <a:t>Variablen</a:t>
          </a:r>
        </a:p>
      </dgm:t>
    </dgm:pt>
    <dgm:pt modelId="{ACFDDD82-8AEE-47C1-A7F3-5BDD2EE685CE}" type="parTrans" cxnId="{901A783F-51B9-44DA-811C-647E222F4279}">
      <dgm:prSet/>
      <dgm:spPr/>
      <dgm:t>
        <a:bodyPr/>
        <a:lstStyle/>
        <a:p>
          <a:endParaRPr lang="de-DE"/>
        </a:p>
      </dgm:t>
    </dgm:pt>
    <dgm:pt modelId="{003F6209-2095-4CFA-872E-1ACBEBF52274}" type="sibTrans" cxnId="{901A783F-51B9-44DA-811C-647E222F4279}">
      <dgm:prSet/>
      <dgm:spPr/>
      <dgm:t>
        <a:bodyPr/>
        <a:lstStyle/>
        <a:p>
          <a:endParaRPr lang="de-DE"/>
        </a:p>
      </dgm:t>
    </dgm:pt>
    <dgm:pt modelId="{5CAAFD36-76B6-4415-823A-5D88DA5C78F3}">
      <dgm:prSet phldrT="[Text]"/>
      <dgm:spPr/>
      <dgm:t>
        <a:bodyPr/>
        <a:lstStyle/>
        <a:p>
          <a:r>
            <a:rPr lang="de-DE" dirty="0"/>
            <a:t>Objekte</a:t>
          </a:r>
        </a:p>
      </dgm:t>
    </dgm:pt>
    <dgm:pt modelId="{CDEDC1B2-FA00-4798-ABCE-C065CE4D1F7C}" type="parTrans" cxnId="{12E50466-BFAA-4997-B65B-37C655247B7E}">
      <dgm:prSet/>
      <dgm:spPr/>
      <dgm:t>
        <a:bodyPr/>
        <a:lstStyle/>
        <a:p>
          <a:endParaRPr lang="de-DE"/>
        </a:p>
      </dgm:t>
    </dgm:pt>
    <dgm:pt modelId="{910BD8F3-8FBE-49AA-AD71-70D50EE31758}" type="sibTrans" cxnId="{12E50466-BFAA-4997-B65B-37C655247B7E}">
      <dgm:prSet/>
      <dgm:spPr/>
      <dgm:t>
        <a:bodyPr/>
        <a:lstStyle/>
        <a:p>
          <a:endParaRPr lang="de-DE"/>
        </a:p>
      </dgm:t>
    </dgm:pt>
    <dgm:pt modelId="{2875B93D-6772-4529-A708-C4EC7BB0A0D2}">
      <dgm:prSet phldrT="[Text]"/>
      <dgm:spPr/>
      <dgm:t>
        <a:bodyPr/>
        <a:lstStyle/>
        <a:p>
          <a:r>
            <a:rPr lang="de-DE" dirty="0"/>
            <a:t>Programm-Struktur</a:t>
          </a:r>
        </a:p>
      </dgm:t>
    </dgm:pt>
    <dgm:pt modelId="{17FA19AF-7116-4A78-BC5A-776E256A20D1}" type="parTrans" cxnId="{1F01F401-050D-48A8-94E9-B1A0C63393DA}">
      <dgm:prSet/>
      <dgm:spPr/>
      <dgm:t>
        <a:bodyPr/>
        <a:lstStyle/>
        <a:p>
          <a:endParaRPr lang="de-DE"/>
        </a:p>
      </dgm:t>
    </dgm:pt>
    <dgm:pt modelId="{53D55587-18C2-40D8-8CF8-951572491766}" type="sibTrans" cxnId="{1F01F401-050D-48A8-94E9-B1A0C63393DA}">
      <dgm:prSet/>
      <dgm:spPr/>
      <dgm:t>
        <a:bodyPr/>
        <a:lstStyle/>
        <a:p>
          <a:endParaRPr lang="de-DE"/>
        </a:p>
      </dgm:t>
    </dgm:pt>
    <dgm:pt modelId="{710C4CD0-1E49-418F-8FB0-5F4199E62F84}" type="pres">
      <dgm:prSet presAssocID="{96641087-3220-4E8C-A61E-E58AB4BD2391}" presName="cycle" presStyleCnt="0">
        <dgm:presLayoutVars>
          <dgm:dir/>
          <dgm:resizeHandles val="exact"/>
        </dgm:presLayoutVars>
      </dgm:prSet>
      <dgm:spPr/>
    </dgm:pt>
    <dgm:pt modelId="{A56C8798-753B-42B7-8183-9A1257B74282}" type="pres">
      <dgm:prSet presAssocID="{419C5E48-D56C-4377-86C4-D8EFE790095F}" presName="node" presStyleLbl="node1" presStyleIdx="0" presStyleCnt="6">
        <dgm:presLayoutVars>
          <dgm:bulletEnabled val="1"/>
        </dgm:presLayoutVars>
      </dgm:prSet>
      <dgm:spPr/>
    </dgm:pt>
    <dgm:pt modelId="{CC11755B-4072-4AB8-A109-4D7E2202EDF6}" type="pres">
      <dgm:prSet presAssocID="{419C5E48-D56C-4377-86C4-D8EFE790095F}" presName="spNode" presStyleCnt="0"/>
      <dgm:spPr/>
    </dgm:pt>
    <dgm:pt modelId="{A69D7EFD-21F5-4A9E-99ED-62C1A5E198C8}" type="pres">
      <dgm:prSet presAssocID="{23F33944-E075-451D-B07A-D3612B80568D}" presName="sibTrans" presStyleLbl="sibTrans1D1" presStyleIdx="0" presStyleCnt="6"/>
      <dgm:spPr/>
    </dgm:pt>
    <dgm:pt modelId="{B8390D79-A2C3-4734-BD9E-9889B16CFA48}" type="pres">
      <dgm:prSet presAssocID="{C4282E5B-2C93-43FF-B9E1-14F732F06279}" presName="node" presStyleLbl="node1" presStyleIdx="1" presStyleCnt="6">
        <dgm:presLayoutVars>
          <dgm:bulletEnabled val="1"/>
        </dgm:presLayoutVars>
      </dgm:prSet>
      <dgm:spPr/>
    </dgm:pt>
    <dgm:pt modelId="{EBC2CC07-31EE-4EB4-9758-6FF11BC237C3}" type="pres">
      <dgm:prSet presAssocID="{C4282E5B-2C93-43FF-B9E1-14F732F06279}" presName="spNode" presStyleCnt="0"/>
      <dgm:spPr/>
    </dgm:pt>
    <dgm:pt modelId="{C18E1C9A-6D1D-415D-99D7-055783849EB0}" type="pres">
      <dgm:prSet presAssocID="{98FD3BCE-7F44-4776-A0B2-25D0DDACCD42}" presName="sibTrans" presStyleLbl="sibTrans1D1" presStyleIdx="1" presStyleCnt="6"/>
      <dgm:spPr/>
    </dgm:pt>
    <dgm:pt modelId="{20EBB5FE-C4F5-4C9D-B03B-B04127C00CCC}" type="pres">
      <dgm:prSet presAssocID="{98F1A1E8-CD44-41D1-9E88-53FB82438599}" presName="node" presStyleLbl="node1" presStyleIdx="2" presStyleCnt="6">
        <dgm:presLayoutVars>
          <dgm:bulletEnabled val="1"/>
        </dgm:presLayoutVars>
      </dgm:prSet>
      <dgm:spPr/>
    </dgm:pt>
    <dgm:pt modelId="{84DB8D26-D682-4802-996F-530AF658E220}" type="pres">
      <dgm:prSet presAssocID="{98F1A1E8-CD44-41D1-9E88-53FB82438599}" presName="spNode" presStyleCnt="0"/>
      <dgm:spPr/>
    </dgm:pt>
    <dgm:pt modelId="{5E7C9C1E-E5A7-4BC1-833D-D3FB6CE8E7E3}" type="pres">
      <dgm:prSet presAssocID="{9DA4167B-831C-445C-B849-191782810C4D}" presName="sibTrans" presStyleLbl="sibTrans1D1" presStyleIdx="2" presStyleCnt="6"/>
      <dgm:spPr/>
    </dgm:pt>
    <dgm:pt modelId="{C354057B-5AC4-4344-BD6A-2DFE9C9F02C8}" type="pres">
      <dgm:prSet presAssocID="{7AF5562B-5B8E-4FE3-AF26-919B775CFB82}" presName="node" presStyleLbl="node1" presStyleIdx="3" presStyleCnt="6">
        <dgm:presLayoutVars>
          <dgm:bulletEnabled val="1"/>
        </dgm:presLayoutVars>
      </dgm:prSet>
      <dgm:spPr/>
    </dgm:pt>
    <dgm:pt modelId="{304E3DDB-E8F9-4BCE-B7D1-6ABD878EA692}" type="pres">
      <dgm:prSet presAssocID="{7AF5562B-5B8E-4FE3-AF26-919B775CFB82}" presName="spNode" presStyleCnt="0"/>
      <dgm:spPr/>
    </dgm:pt>
    <dgm:pt modelId="{A0775814-1109-4993-B493-902BE6E98EDF}" type="pres">
      <dgm:prSet presAssocID="{003F6209-2095-4CFA-872E-1ACBEBF52274}" presName="sibTrans" presStyleLbl="sibTrans1D1" presStyleIdx="3" presStyleCnt="6"/>
      <dgm:spPr/>
    </dgm:pt>
    <dgm:pt modelId="{036AE8BB-5A43-4193-9E5D-1E5452BBFDD8}" type="pres">
      <dgm:prSet presAssocID="{5CAAFD36-76B6-4415-823A-5D88DA5C78F3}" presName="node" presStyleLbl="node1" presStyleIdx="4" presStyleCnt="6">
        <dgm:presLayoutVars>
          <dgm:bulletEnabled val="1"/>
        </dgm:presLayoutVars>
      </dgm:prSet>
      <dgm:spPr/>
    </dgm:pt>
    <dgm:pt modelId="{1A2C6B70-0162-49FE-936F-7472FFC52D02}" type="pres">
      <dgm:prSet presAssocID="{5CAAFD36-76B6-4415-823A-5D88DA5C78F3}" presName="spNode" presStyleCnt="0"/>
      <dgm:spPr/>
    </dgm:pt>
    <dgm:pt modelId="{FC1E3A3E-2E0A-448B-9ED0-720FEF350778}" type="pres">
      <dgm:prSet presAssocID="{910BD8F3-8FBE-49AA-AD71-70D50EE31758}" presName="sibTrans" presStyleLbl="sibTrans1D1" presStyleIdx="4" presStyleCnt="6"/>
      <dgm:spPr/>
    </dgm:pt>
    <dgm:pt modelId="{B4CF30E2-27CC-47BF-9481-8B0AC0654AB3}" type="pres">
      <dgm:prSet presAssocID="{2875B93D-6772-4529-A708-C4EC7BB0A0D2}" presName="node" presStyleLbl="node1" presStyleIdx="5" presStyleCnt="6">
        <dgm:presLayoutVars>
          <dgm:bulletEnabled val="1"/>
        </dgm:presLayoutVars>
      </dgm:prSet>
      <dgm:spPr/>
    </dgm:pt>
    <dgm:pt modelId="{AD1A6F8E-A6EA-4E09-83CD-5C74308C9EEE}" type="pres">
      <dgm:prSet presAssocID="{2875B93D-6772-4529-A708-C4EC7BB0A0D2}" presName="spNode" presStyleCnt="0"/>
      <dgm:spPr/>
    </dgm:pt>
    <dgm:pt modelId="{A237F596-295D-4090-805E-ACF0EAB05BD3}" type="pres">
      <dgm:prSet presAssocID="{53D55587-18C2-40D8-8CF8-951572491766}" presName="sibTrans" presStyleLbl="sibTrans1D1" presStyleIdx="5" presStyleCnt="6"/>
      <dgm:spPr/>
    </dgm:pt>
  </dgm:ptLst>
  <dgm:cxnLst>
    <dgm:cxn modelId="{1F01F401-050D-48A8-94E9-B1A0C63393DA}" srcId="{96641087-3220-4E8C-A61E-E58AB4BD2391}" destId="{2875B93D-6772-4529-A708-C4EC7BB0A0D2}" srcOrd="5" destOrd="0" parTransId="{17FA19AF-7116-4A78-BC5A-776E256A20D1}" sibTransId="{53D55587-18C2-40D8-8CF8-951572491766}"/>
    <dgm:cxn modelId="{F5AD190C-F102-455C-99C9-84CE291ED4D6}" type="presOf" srcId="{98FD3BCE-7F44-4776-A0B2-25D0DDACCD42}" destId="{C18E1C9A-6D1D-415D-99D7-055783849EB0}" srcOrd="0" destOrd="0" presId="urn:microsoft.com/office/officeart/2005/8/layout/cycle6"/>
    <dgm:cxn modelId="{2028AD3D-2005-4191-87FF-7A06098F7426}" type="presOf" srcId="{5CAAFD36-76B6-4415-823A-5D88DA5C78F3}" destId="{036AE8BB-5A43-4193-9E5D-1E5452BBFDD8}" srcOrd="0" destOrd="0" presId="urn:microsoft.com/office/officeart/2005/8/layout/cycle6"/>
    <dgm:cxn modelId="{901A783F-51B9-44DA-811C-647E222F4279}" srcId="{96641087-3220-4E8C-A61E-E58AB4BD2391}" destId="{7AF5562B-5B8E-4FE3-AF26-919B775CFB82}" srcOrd="3" destOrd="0" parTransId="{ACFDDD82-8AEE-47C1-A7F3-5BDD2EE685CE}" sibTransId="{003F6209-2095-4CFA-872E-1ACBEBF52274}"/>
    <dgm:cxn modelId="{FB2A4E40-4C56-42FB-9C5D-6C26D0643347}" type="presOf" srcId="{C4282E5B-2C93-43FF-B9E1-14F732F06279}" destId="{B8390D79-A2C3-4734-BD9E-9889B16CFA48}" srcOrd="0" destOrd="0" presId="urn:microsoft.com/office/officeart/2005/8/layout/cycle6"/>
    <dgm:cxn modelId="{17C7E862-3840-40C8-9B97-D50AB1BFEF72}" type="presOf" srcId="{7AF5562B-5B8E-4FE3-AF26-919B775CFB82}" destId="{C354057B-5AC4-4344-BD6A-2DFE9C9F02C8}" srcOrd="0" destOrd="0" presId="urn:microsoft.com/office/officeart/2005/8/layout/cycle6"/>
    <dgm:cxn modelId="{33180C64-56BD-4435-B5D3-63004D8D610B}" type="presOf" srcId="{96641087-3220-4E8C-A61E-E58AB4BD2391}" destId="{710C4CD0-1E49-418F-8FB0-5F4199E62F84}" srcOrd="0" destOrd="0" presId="urn:microsoft.com/office/officeart/2005/8/layout/cycle6"/>
    <dgm:cxn modelId="{12E50466-BFAA-4997-B65B-37C655247B7E}" srcId="{96641087-3220-4E8C-A61E-E58AB4BD2391}" destId="{5CAAFD36-76B6-4415-823A-5D88DA5C78F3}" srcOrd="4" destOrd="0" parTransId="{CDEDC1B2-FA00-4798-ABCE-C065CE4D1F7C}" sibTransId="{910BD8F3-8FBE-49AA-AD71-70D50EE31758}"/>
    <dgm:cxn modelId="{2739CA6A-F97F-4EBE-9A16-3D3207600442}" srcId="{96641087-3220-4E8C-A61E-E58AB4BD2391}" destId="{419C5E48-D56C-4377-86C4-D8EFE790095F}" srcOrd="0" destOrd="0" parTransId="{790C9E0D-F931-4BC3-8542-AE47E6AD9E1D}" sibTransId="{23F33944-E075-451D-B07A-D3612B80568D}"/>
    <dgm:cxn modelId="{C15B6251-1760-4FA7-B0E2-D2D9F4E067B8}" srcId="{96641087-3220-4E8C-A61E-E58AB4BD2391}" destId="{98F1A1E8-CD44-41D1-9E88-53FB82438599}" srcOrd="2" destOrd="0" parTransId="{651EF729-3604-4415-89EB-DEAC7386A2C9}" sibTransId="{9DA4167B-831C-445C-B849-191782810C4D}"/>
    <dgm:cxn modelId="{F6996D54-606B-464B-9166-62C9DA8E5BDA}" type="presOf" srcId="{53D55587-18C2-40D8-8CF8-951572491766}" destId="{A237F596-295D-4090-805E-ACF0EAB05BD3}" srcOrd="0" destOrd="0" presId="urn:microsoft.com/office/officeart/2005/8/layout/cycle6"/>
    <dgm:cxn modelId="{F5F3D081-9AC6-4C7E-8C6D-275AC4C90242}" type="presOf" srcId="{98F1A1E8-CD44-41D1-9E88-53FB82438599}" destId="{20EBB5FE-C4F5-4C9D-B03B-B04127C00CCC}" srcOrd="0" destOrd="0" presId="urn:microsoft.com/office/officeart/2005/8/layout/cycle6"/>
    <dgm:cxn modelId="{78D40788-2B65-499F-B529-ED7CAB453C45}" type="presOf" srcId="{910BD8F3-8FBE-49AA-AD71-70D50EE31758}" destId="{FC1E3A3E-2E0A-448B-9ED0-720FEF350778}" srcOrd="0" destOrd="0" presId="urn:microsoft.com/office/officeart/2005/8/layout/cycle6"/>
    <dgm:cxn modelId="{67DAAC9A-29FD-42E7-8420-850723D72D87}" type="presOf" srcId="{2875B93D-6772-4529-A708-C4EC7BB0A0D2}" destId="{B4CF30E2-27CC-47BF-9481-8B0AC0654AB3}" srcOrd="0" destOrd="0" presId="urn:microsoft.com/office/officeart/2005/8/layout/cycle6"/>
    <dgm:cxn modelId="{42BE29B7-9DED-47C2-A692-09D1104264AF}" type="presOf" srcId="{003F6209-2095-4CFA-872E-1ACBEBF52274}" destId="{A0775814-1109-4993-B493-902BE6E98EDF}" srcOrd="0" destOrd="0" presId="urn:microsoft.com/office/officeart/2005/8/layout/cycle6"/>
    <dgm:cxn modelId="{B84965B9-07CE-4631-AF2D-A0F1695798F8}" srcId="{96641087-3220-4E8C-A61E-E58AB4BD2391}" destId="{C4282E5B-2C93-43FF-B9E1-14F732F06279}" srcOrd="1" destOrd="0" parTransId="{DFE96C10-1AAD-4B0A-B23F-A5DFF4974E39}" sibTransId="{98FD3BCE-7F44-4776-A0B2-25D0DDACCD42}"/>
    <dgm:cxn modelId="{C58237CA-17E3-4824-B550-E0B4F24A7FE1}" type="presOf" srcId="{419C5E48-D56C-4377-86C4-D8EFE790095F}" destId="{A56C8798-753B-42B7-8183-9A1257B74282}" srcOrd="0" destOrd="0" presId="urn:microsoft.com/office/officeart/2005/8/layout/cycle6"/>
    <dgm:cxn modelId="{B15D3ADE-6593-4879-8F65-7BBEE8437466}" type="presOf" srcId="{23F33944-E075-451D-B07A-D3612B80568D}" destId="{A69D7EFD-21F5-4A9E-99ED-62C1A5E198C8}" srcOrd="0" destOrd="0" presId="urn:microsoft.com/office/officeart/2005/8/layout/cycle6"/>
    <dgm:cxn modelId="{7957D2EB-9B81-4726-8308-324D95CFDBA9}" type="presOf" srcId="{9DA4167B-831C-445C-B849-191782810C4D}" destId="{5E7C9C1E-E5A7-4BC1-833D-D3FB6CE8E7E3}" srcOrd="0" destOrd="0" presId="urn:microsoft.com/office/officeart/2005/8/layout/cycle6"/>
    <dgm:cxn modelId="{4C2199C0-60A7-45DC-9C01-A7065A07D38F}" type="presParOf" srcId="{710C4CD0-1E49-418F-8FB0-5F4199E62F84}" destId="{A56C8798-753B-42B7-8183-9A1257B74282}" srcOrd="0" destOrd="0" presId="urn:microsoft.com/office/officeart/2005/8/layout/cycle6"/>
    <dgm:cxn modelId="{A76B96ED-9333-47AF-8472-6E039E146C2C}" type="presParOf" srcId="{710C4CD0-1E49-418F-8FB0-5F4199E62F84}" destId="{CC11755B-4072-4AB8-A109-4D7E2202EDF6}" srcOrd="1" destOrd="0" presId="urn:microsoft.com/office/officeart/2005/8/layout/cycle6"/>
    <dgm:cxn modelId="{34422F1A-9268-49AE-94E9-94D3BA632987}" type="presParOf" srcId="{710C4CD0-1E49-418F-8FB0-5F4199E62F84}" destId="{A69D7EFD-21F5-4A9E-99ED-62C1A5E198C8}" srcOrd="2" destOrd="0" presId="urn:microsoft.com/office/officeart/2005/8/layout/cycle6"/>
    <dgm:cxn modelId="{5B995BDF-86CF-40A4-8A93-97C87C87C0CA}" type="presParOf" srcId="{710C4CD0-1E49-418F-8FB0-5F4199E62F84}" destId="{B8390D79-A2C3-4734-BD9E-9889B16CFA48}" srcOrd="3" destOrd="0" presId="urn:microsoft.com/office/officeart/2005/8/layout/cycle6"/>
    <dgm:cxn modelId="{BF055727-92FE-4912-B543-19AB35E2DB97}" type="presParOf" srcId="{710C4CD0-1E49-418F-8FB0-5F4199E62F84}" destId="{EBC2CC07-31EE-4EB4-9758-6FF11BC237C3}" srcOrd="4" destOrd="0" presId="urn:microsoft.com/office/officeart/2005/8/layout/cycle6"/>
    <dgm:cxn modelId="{B14B42B8-8769-4FAD-A5DD-58919A3E8E8E}" type="presParOf" srcId="{710C4CD0-1E49-418F-8FB0-5F4199E62F84}" destId="{C18E1C9A-6D1D-415D-99D7-055783849EB0}" srcOrd="5" destOrd="0" presId="urn:microsoft.com/office/officeart/2005/8/layout/cycle6"/>
    <dgm:cxn modelId="{D4A45515-100A-430F-A88C-AC47F10F0EF7}" type="presParOf" srcId="{710C4CD0-1E49-418F-8FB0-5F4199E62F84}" destId="{20EBB5FE-C4F5-4C9D-B03B-B04127C00CCC}" srcOrd="6" destOrd="0" presId="urn:microsoft.com/office/officeart/2005/8/layout/cycle6"/>
    <dgm:cxn modelId="{27802D9D-DD3F-47AA-81AD-D7E0238738E1}" type="presParOf" srcId="{710C4CD0-1E49-418F-8FB0-5F4199E62F84}" destId="{84DB8D26-D682-4802-996F-530AF658E220}" srcOrd="7" destOrd="0" presId="urn:microsoft.com/office/officeart/2005/8/layout/cycle6"/>
    <dgm:cxn modelId="{F05C7801-4D8F-4F79-9851-7F819B7D9622}" type="presParOf" srcId="{710C4CD0-1E49-418F-8FB0-5F4199E62F84}" destId="{5E7C9C1E-E5A7-4BC1-833D-D3FB6CE8E7E3}" srcOrd="8" destOrd="0" presId="urn:microsoft.com/office/officeart/2005/8/layout/cycle6"/>
    <dgm:cxn modelId="{96AA43B0-1AA2-4904-B425-7FC14E6248E0}" type="presParOf" srcId="{710C4CD0-1E49-418F-8FB0-5F4199E62F84}" destId="{C354057B-5AC4-4344-BD6A-2DFE9C9F02C8}" srcOrd="9" destOrd="0" presId="urn:microsoft.com/office/officeart/2005/8/layout/cycle6"/>
    <dgm:cxn modelId="{6FCDF8E8-B293-4DF2-9BBE-49A95AD5A509}" type="presParOf" srcId="{710C4CD0-1E49-418F-8FB0-5F4199E62F84}" destId="{304E3DDB-E8F9-4BCE-B7D1-6ABD878EA692}" srcOrd="10" destOrd="0" presId="urn:microsoft.com/office/officeart/2005/8/layout/cycle6"/>
    <dgm:cxn modelId="{B13252C2-B349-4A35-A95B-335C2C5C13B9}" type="presParOf" srcId="{710C4CD0-1E49-418F-8FB0-5F4199E62F84}" destId="{A0775814-1109-4993-B493-902BE6E98EDF}" srcOrd="11" destOrd="0" presId="urn:microsoft.com/office/officeart/2005/8/layout/cycle6"/>
    <dgm:cxn modelId="{8E0AF81D-5210-4FB1-B5DE-F256CDDC18B6}" type="presParOf" srcId="{710C4CD0-1E49-418F-8FB0-5F4199E62F84}" destId="{036AE8BB-5A43-4193-9E5D-1E5452BBFDD8}" srcOrd="12" destOrd="0" presId="urn:microsoft.com/office/officeart/2005/8/layout/cycle6"/>
    <dgm:cxn modelId="{1701AD11-5537-4E69-8947-E6BEEF68E9F7}" type="presParOf" srcId="{710C4CD0-1E49-418F-8FB0-5F4199E62F84}" destId="{1A2C6B70-0162-49FE-936F-7472FFC52D02}" srcOrd="13" destOrd="0" presId="urn:microsoft.com/office/officeart/2005/8/layout/cycle6"/>
    <dgm:cxn modelId="{7778AB40-F699-4232-9508-06CA73873480}" type="presParOf" srcId="{710C4CD0-1E49-418F-8FB0-5F4199E62F84}" destId="{FC1E3A3E-2E0A-448B-9ED0-720FEF350778}" srcOrd="14" destOrd="0" presId="urn:microsoft.com/office/officeart/2005/8/layout/cycle6"/>
    <dgm:cxn modelId="{63F0DB21-18CC-47A0-9893-32012C2F5117}" type="presParOf" srcId="{710C4CD0-1E49-418F-8FB0-5F4199E62F84}" destId="{B4CF30E2-27CC-47BF-9481-8B0AC0654AB3}" srcOrd="15" destOrd="0" presId="urn:microsoft.com/office/officeart/2005/8/layout/cycle6"/>
    <dgm:cxn modelId="{7042D583-FD1F-489D-A40C-2259D0E2E092}" type="presParOf" srcId="{710C4CD0-1E49-418F-8FB0-5F4199E62F84}" destId="{AD1A6F8E-A6EA-4E09-83CD-5C74308C9EEE}" srcOrd="16" destOrd="0" presId="urn:microsoft.com/office/officeart/2005/8/layout/cycle6"/>
    <dgm:cxn modelId="{27F718BA-4081-4046-9A15-4C58C55A0D16}" type="presParOf" srcId="{710C4CD0-1E49-418F-8FB0-5F4199E62F84}" destId="{A237F596-295D-4090-805E-ACF0EAB05BD3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C8798-753B-42B7-8183-9A1257B74282}">
      <dsp:nvSpPr>
        <dsp:cNvPr id="0" name=""/>
        <dsp:cNvSpPr/>
      </dsp:nvSpPr>
      <dsp:spPr>
        <a:xfrm>
          <a:off x="3403203" y="2210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IF…ELSE</a:t>
          </a:r>
        </a:p>
      </dsp:txBody>
      <dsp:txXfrm>
        <a:off x="3445138" y="44145"/>
        <a:ext cx="1237723" cy="775165"/>
      </dsp:txXfrm>
    </dsp:sp>
    <dsp:sp modelId="{A69D7EFD-21F5-4A9E-99ED-62C1A5E198C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2692561" y="113883"/>
              </a:moveTo>
              <a:arcTo wR="2023324" hR="2023324" stAng="173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90D79-A2C3-4734-BD9E-9889B16CFA48}">
      <dsp:nvSpPr>
        <dsp:cNvPr id="0" name=""/>
        <dsp:cNvSpPr/>
      </dsp:nvSpPr>
      <dsp:spPr>
        <a:xfrm>
          <a:off x="5155453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WHILE</a:t>
          </a:r>
        </a:p>
      </dsp:txBody>
      <dsp:txXfrm>
        <a:off x="5197388" y="1055807"/>
        <a:ext cx="1237723" cy="775165"/>
      </dsp:txXfrm>
    </dsp:sp>
    <dsp:sp modelId="{C18E1C9A-6D1D-415D-99D7-055783849EB0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964410" y="1452340"/>
              </a:moveTo>
              <a:arcTo wR="2023324" hR="2023324" stAng="206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BB5FE-C4F5-4C9D-B03B-B04127C00CCC}">
      <dsp:nvSpPr>
        <dsp:cNvPr id="0" name=""/>
        <dsp:cNvSpPr/>
      </dsp:nvSpPr>
      <dsp:spPr>
        <a:xfrm>
          <a:off x="5155453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Funktionen</a:t>
          </a:r>
        </a:p>
      </dsp:txBody>
      <dsp:txXfrm>
        <a:off x="5197388" y="3079132"/>
        <a:ext cx="1237723" cy="775165"/>
      </dsp:txXfrm>
    </dsp:sp>
    <dsp:sp modelId="{5E7C9C1E-E5A7-4BC1-833D-D3FB6CE8E7E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437100" y="3470762"/>
              </a:moveTo>
              <a:arcTo wR="2023324" hR="2023324" stAng="27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4057B-5AC4-4344-BD6A-2DFE9C9F02C8}">
      <dsp:nvSpPr>
        <dsp:cNvPr id="0" name=""/>
        <dsp:cNvSpPr/>
      </dsp:nvSpPr>
      <dsp:spPr>
        <a:xfrm>
          <a:off x="3403203" y="4048859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Variablen</a:t>
          </a:r>
        </a:p>
      </dsp:txBody>
      <dsp:txXfrm>
        <a:off x="3445138" y="4090794"/>
        <a:ext cx="1237723" cy="775165"/>
      </dsp:txXfrm>
    </dsp:sp>
    <dsp:sp modelId="{A0775814-1109-4993-B493-902BE6E98EDF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1354087" y="3932764"/>
              </a:moveTo>
              <a:arcTo wR="2023324" hR="2023324" stAng="65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AE8BB-5A43-4193-9E5D-1E5452BBFDD8}">
      <dsp:nvSpPr>
        <dsp:cNvPr id="0" name=""/>
        <dsp:cNvSpPr/>
      </dsp:nvSpPr>
      <dsp:spPr>
        <a:xfrm>
          <a:off x="1650952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Objekte</a:t>
          </a:r>
        </a:p>
      </dsp:txBody>
      <dsp:txXfrm>
        <a:off x="1692887" y="3079132"/>
        <a:ext cx="1237723" cy="775165"/>
      </dsp:txXfrm>
    </dsp:sp>
    <dsp:sp modelId="{FC1E3A3E-2E0A-448B-9ED0-720FEF35077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82237" y="2594308"/>
              </a:moveTo>
              <a:arcTo wR="2023324" hR="2023324" stAng="98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F30E2-27CC-47BF-9481-8B0AC0654AB3}">
      <dsp:nvSpPr>
        <dsp:cNvPr id="0" name=""/>
        <dsp:cNvSpPr/>
      </dsp:nvSpPr>
      <dsp:spPr>
        <a:xfrm>
          <a:off x="1650952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Programm-Struktur</a:t>
          </a:r>
        </a:p>
      </dsp:txBody>
      <dsp:txXfrm>
        <a:off x="1692887" y="1055807"/>
        <a:ext cx="1237723" cy="775165"/>
      </dsp:txXfrm>
    </dsp:sp>
    <dsp:sp modelId="{A237F596-295D-4090-805E-ACF0EAB05BD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609548" y="575885"/>
              </a:moveTo>
              <a:arcTo wR="2023324" hR="2023324" stAng="135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B0C14-BA6B-429A-881A-4F6393D808C3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63D94-89EE-49D5-B83C-D8AF2FE5D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39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70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4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Wurde explizit mit dem Ziel gegründet, um einfach Motorsteuerung zu ermöglichen, ohne jedes mal einen kompletten PID-Controller zu 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70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Sobald man die </a:t>
            </a:r>
            <a:r>
              <a:rPr lang="de-DE" dirty="0" err="1"/>
              <a:t>Drivebase</a:t>
            </a:r>
            <a:r>
              <a:rPr lang="de-DE" dirty="0"/>
              <a:t> als Objekt initialisiert hat, kann man es jederzeit wieder aufrufen, um verschiedene Bewegungen aufzurufen.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9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Kennen wir es nicht alle?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4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Commit = Projektversion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3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9A36F-5CD2-121E-9FCD-7976BDE4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E522F-96D0-4FA1-2E01-A8BBA40A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EFC29-BCEA-7A48-7CDF-51482540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C551E-9EC8-2BA8-A729-793CD58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05B8CA-DF28-28DC-2DB2-FD642DF9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55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BCF09-16F3-F5AF-604F-EAF21D5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FC46CB-507B-140C-6903-AC77160D8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16ACD5-8B53-6FB3-4FC0-02D4190F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0B544-37E0-10A3-9666-A94ABC5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E5B85-C70B-3820-B468-B5243EE3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2FA891-904D-612D-61AC-1E67C6CA3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54A931-3469-0137-0061-A4604F31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B3F25-960A-94FD-646A-7FA5EFAB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57342-E774-95AA-E7FE-05A4FA14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CA3E8-187D-B47F-ED80-58462345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63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B304B-B847-ACF4-450F-D7DFCC06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7E9E6-D5B9-A9EA-2852-A98EF01D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ECD90-8201-336B-ABD1-F05D136D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B4365-503E-9326-E892-BA69764A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0C609-2382-9B2B-3F8E-C081ADE3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6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D6A4C-7032-F475-78EF-E81CC5F6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C6DE78-A95B-1BB1-B070-B92C5828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43E9A-F99F-4A2C-95E5-0BDEDE09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39920-642B-5A43-0A06-B8E41F2B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B5979-D6D5-F32C-B419-ADC8B31E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7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F6A2-391E-5917-D089-AE6AFF6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4508D-DD20-D1ED-C6CF-F0665B5E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1CAD9E-B632-507F-F9C2-574851B4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18E885-57A5-BF45-90F9-4422EFC5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51C691-642F-202B-88DC-C1FD8E3A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4E122-3A20-8F51-7900-D47BC20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F1713-BC71-A0E2-8F7A-97220CA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660330-C9A6-A8A1-CC3F-BD9EB8A2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D5E375-C5B9-B9B6-D5B7-4918B865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909435-789C-51F7-3CAB-CC784D27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E46FD8-649C-9714-D364-DA02A938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EC5266-9F10-D95F-FEE5-2DF7F8D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D37C12-3731-FD0A-463D-A7950044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6EDFDB-892D-2F5E-703B-A522FE54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8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EB7E1-C0AC-070B-4680-8A954221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3322B-0207-E010-7C61-41210941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8AA4B-7D0F-BD84-3344-4FE709D0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41D219-3AD1-4BF6-C66E-AA3AA13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D20891-BD9E-2713-09BC-9E44C690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460250-600E-7BF8-6332-DE409643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B2374-5D0C-2AF3-F336-D7FA6ED8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25C7E-AE6F-17EE-444F-B8661540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F0D49-930E-4947-D5BC-0B3C1C6D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656A1B-96C8-B031-9024-C52BAA1A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4E878-609F-3CE2-3548-C6A56C6E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FA985-0E1C-2DA6-C152-B56D7024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30C054-D76B-5690-697D-132DD611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7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E0B43-F6CD-8369-0805-AE4FB87F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53A6D1-6658-DCF5-FDC2-FDF3B29A2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FA498F-E6BA-7D79-CE9A-D7FE530A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42553-A0AA-9521-78C9-27EFD4EB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805A9-D415-0931-62CB-54AF79CA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97959D-F4B3-703C-7D61-725817A1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C717B-8CAA-871B-2BA2-53DDDD8A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14F1A-7A60-B662-1895-7C90CDF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43BE-4D72-469B-E668-07AA6A32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46148-9C8E-4B79-A077-52CCDB86EE5D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0E694-33F8-7F50-E37C-3140517F6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E8511-F7EE-3585-F162-17A24F8A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82E63-CAFE-F340-6CC9-377AEE933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Wechsel von Scratch zu Python (Pybricks + </a:t>
            </a:r>
            <a:r>
              <a:rPr lang="de-DE" b="1" dirty="0" err="1">
                <a:solidFill>
                  <a:srgbClr val="000000"/>
                </a:solidFill>
              </a:rPr>
              <a:t>g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it</a:t>
            </a:r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)</a:t>
            </a:r>
            <a:endParaRPr lang="de-DE" dirty="0">
              <a:latin typeface="Berlin Sans FB Demi" panose="020E0802020502020306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5A3F49-A4D3-C804-24DA-5EEC0FD79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Einblick in die Welt von Python &amp; Pybricks</a:t>
            </a:r>
          </a:p>
        </p:txBody>
      </p:sp>
    </p:spTree>
    <p:extLst>
      <p:ext uri="{BB962C8B-B14F-4D97-AF65-F5344CB8AC3E}">
        <p14:creationId xmlns:p14="http://schemas.microsoft.com/office/powerpoint/2010/main" val="391193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A31772-BF0E-FA32-BD92-E1FF5F5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&amp; </a:t>
            </a:r>
            <a:r>
              <a:rPr lang="de-DE" dirty="0" err="1"/>
              <a:t>PyBricks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6AAF9-6147-FEA2-8522-8B48B9A39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A5347D-C2BE-80FF-2469-641894A9B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695" y="109595"/>
            <a:ext cx="2757488" cy="3026511"/>
          </a:xfrm>
          <a:prstGeom prst="rect">
            <a:avLst/>
          </a:prstGeom>
        </p:spPr>
      </p:pic>
      <p:pic>
        <p:nvPicPr>
          <p:cNvPr id="7" name="Grafik 6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B483452E-BC5E-D7B0-414E-94342EFC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1299"/>
            <a:ext cx="2714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C32F5122-77BA-08A6-E06E-BD56B22B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83" y="3435996"/>
            <a:ext cx="3002642" cy="3002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71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6F3F5-4039-AD8D-D2AD-C923C10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B3256-5A19-495A-D86A-03A4D22A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7225" cy="4351338"/>
          </a:xfrm>
        </p:spPr>
        <p:txBody>
          <a:bodyPr/>
          <a:lstStyle/>
          <a:p>
            <a:r>
              <a:rPr lang="de-DE" dirty="0"/>
              <a:t>Höhere Programmiersprache mit universellen Anwendungen</a:t>
            </a:r>
          </a:p>
          <a:p>
            <a:r>
              <a:rPr lang="de-DE" dirty="0"/>
              <a:t>Gut lesbar</a:t>
            </a:r>
          </a:p>
          <a:p>
            <a:r>
              <a:rPr lang="de-DE" dirty="0"/>
              <a:t>Programmierblöcke durch Einrückungen strukturiert (TAB)</a:t>
            </a:r>
          </a:p>
          <a:p>
            <a:r>
              <a:rPr lang="de-DE" dirty="0"/>
              <a:t>Besonderheit: Variablen haben keinen festen Datentyp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5CB195-0747-8B74-29B5-D46CE051C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437" y="402489"/>
            <a:ext cx="2757488" cy="30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3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E1A68-A262-EB26-4917-F61383E4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28FD9-0461-11A3-3F9B-13116E86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Grundlagen:</a:t>
            </a:r>
          </a:p>
          <a:p>
            <a:r>
              <a:rPr lang="de-DE" dirty="0"/>
              <a:t>Kommentare: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#</a:t>
            </a:r>
            <a:r>
              <a:rPr lang="de-DE" dirty="0"/>
              <a:t> für einzeilige Kommentare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'''</a:t>
            </a:r>
            <a:r>
              <a:rPr lang="de-DE" dirty="0"/>
              <a:t> zum Anfangen und Beenden eines mehrzeiligen Kommentares</a:t>
            </a:r>
          </a:p>
          <a:p>
            <a:r>
              <a:rPr lang="de-DE" dirty="0"/>
              <a:t>Funktionen: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funktionsName</a:t>
            </a:r>
            <a:r>
              <a:rPr lang="de-DE" dirty="0">
                <a:latin typeface="Consolas" panose="020B0609020204030204" pitchFamily="49" charset="0"/>
              </a:rPr>
              <a:t>(Argumente):</a:t>
            </a:r>
          </a:p>
          <a:p>
            <a:r>
              <a:rPr lang="de-DE" dirty="0"/>
              <a:t>Variablen: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i = 2</a:t>
            </a:r>
          </a:p>
          <a:p>
            <a:pPr lvl="1"/>
            <a:r>
              <a:rPr lang="de-DE" dirty="0"/>
              <a:t>Typ wird durch Funktionen definiert: </a:t>
            </a:r>
            <a:r>
              <a:rPr lang="de-DE" dirty="0" err="1">
                <a:latin typeface="Consolas" panose="020B0609020204030204" pitchFamily="49" charset="0"/>
              </a:rPr>
              <a:t>int</a:t>
            </a:r>
            <a:r>
              <a:rPr lang="de-DE" dirty="0">
                <a:latin typeface="Consolas" panose="020B0609020204030204" pitchFamily="49" charset="0"/>
              </a:rPr>
              <a:t>(i)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50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772F681-0BF4-BAD1-B530-34C077B1C878}"/>
              </a:ext>
            </a:extLst>
          </p:cNvPr>
          <p:cNvGrpSpPr/>
          <p:nvPr/>
        </p:nvGrpSpPr>
        <p:grpSpPr>
          <a:xfrm>
            <a:off x="3087371" y="417364"/>
            <a:ext cx="5880416" cy="1221084"/>
            <a:chOff x="1692887" y="1013872"/>
            <a:chExt cx="1353080" cy="859035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FAB07D2-4C5B-D62A-04E1-794A312ADB59}"/>
                </a:ext>
              </a:extLst>
            </p:cNvPr>
            <p:cNvSpPr/>
            <p:nvPr/>
          </p:nvSpPr>
          <p:spPr>
            <a:xfrm>
              <a:off x="1724374" y="1013872"/>
              <a:ext cx="1321593" cy="8590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B753524F-9A9A-FE30-D1C0-94CE2651609B}"/>
                </a:ext>
              </a:extLst>
            </p:cNvPr>
            <p:cNvSpPr txBox="1"/>
            <p:nvPr/>
          </p:nvSpPr>
          <p:spPr>
            <a:xfrm>
              <a:off x="1692887" y="1055807"/>
              <a:ext cx="1237723" cy="7751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600" kern="1200" dirty="0">
                  <a:latin typeface="Berlin Sans FB Demi" panose="020E0802020502020306" pitchFamily="34" charset="0"/>
                </a:rPr>
                <a:t>Programm-Struktur</a:t>
              </a:r>
            </a:p>
          </p:txBody>
        </p:sp>
      </p:grp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37D7B1A0-6A64-22F5-1C24-07E7BB26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Aufruf der Bibliotheken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Deklaration von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Variablen &amp; Konstanten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Objekten (Hub, </a:t>
            </a:r>
            <a:r>
              <a:rPr lang="de-DE" dirty="0" err="1"/>
              <a:t>DriveBase</a:t>
            </a:r>
            <a:r>
              <a:rPr lang="de-DE" dirty="0"/>
              <a:t>, etc.)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Definition der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Normale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Fahrten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Aufruf der Funktionen im Abschnitt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endParaRPr lang="de-DE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52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F0A3201-9E6F-0BA5-9290-4C3A7CF2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53" y="2411820"/>
            <a:ext cx="3765143" cy="3765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41C677-2A14-641F-B82D-D1B6A56F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9225" cy="1325563"/>
          </a:xfrm>
        </p:spPr>
        <p:txBody>
          <a:bodyPr/>
          <a:lstStyle/>
          <a:p>
            <a:r>
              <a:rPr lang="de-DE" b="1" dirty="0"/>
              <a:t>LEGO® Education SPIKE™ Prime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4EA41C-5F20-E422-B49F-7D559D1C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6653" cy="4351338"/>
          </a:xfrm>
        </p:spPr>
        <p:txBody>
          <a:bodyPr/>
          <a:lstStyle/>
          <a:p>
            <a:r>
              <a:rPr lang="de-DE" dirty="0"/>
              <a:t>Von Lego entwickelte Programmierumgebung</a:t>
            </a:r>
          </a:p>
          <a:p>
            <a:r>
              <a:rPr lang="de-DE" dirty="0"/>
              <a:t>Kompatibel mit originaler Firmware des Spikes</a:t>
            </a:r>
          </a:p>
          <a:p>
            <a:r>
              <a:rPr lang="de-DE" dirty="0"/>
              <a:t>Einfacher Start mit grundlegenden Bibliotheken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23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FD9B2-44D6-2DE6-2686-83384299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VS-Code Erweiterung erwähnen?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C08C2-0B8D-2824-E5E7-CC32093E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haben halt wenig Erfahrung damit 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4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EB133-8F34-A66A-F62B-7351F8B0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Pybricks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7DB82-7984-3375-118D-7FD681B5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OpenSource</a:t>
            </a:r>
            <a:r>
              <a:rPr lang="de-DE" dirty="0"/>
              <a:t>-Projekt</a:t>
            </a:r>
          </a:p>
          <a:p>
            <a:r>
              <a:rPr lang="de-DE" sz="2400" dirty="0"/>
              <a:t>Eigene Firmware für Spike Prime</a:t>
            </a:r>
          </a:p>
          <a:p>
            <a:r>
              <a:rPr lang="de-DE" sz="2400" dirty="0"/>
              <a:t>IDE als Web-App verfügbar (Chromium)</a:t>
            </a:r>
          </a:p>
          <a:p>
            <a:pPr marL="0" indent="0">
              <a:buNone/>
            </a:pPr>
            <a:r>
              <a:rPr lang="de-DE" dirty="0"/>
              <a:t>Besonderheiten:</a:t>
            </a:r>
          </a:p>
          <a:p>
            <a:r>
              <a:rPr lang="de-DE" sz="2400" dirty="0"/>
              <a:t>Aktive Entwicklung durch Community</a:t>
            </a:r>
          </a:p>
          <a:p>
            <a:r>
              <a:rPr lang="de-DE" sz="2400" dirty="0"/>
              <a:t>Umfangreiche, leistungsstarke Bibliotheken</a:t>
            </a:r>
          </a:p>
          <a:p>
            <a:pPr lvl="1"/>
            <a:r>
              <a:rPr lang="de-DE" dirty="0" err="1"/>
              <a:t>DriveBase</a:t>
            </a:r>
            <a:endParaRPr lang="de-DE" dirty="0"/>
          </a:p>
          <a:p>
            <a:pPr lvl="1"/>
            <a:r>
              <a:rPr lang="de-DE" dirty="0"/>
              <a:t>Hub</a:t>
            </a:r>
          </a:p>
          <a:p>
            <a:pPr lvl="1"/>
            <a:r>
              <a:rPr lang="de-DE" dirty="0" err="1"/>
              <a:t>XBox</a:t>
            </a:r>
            <a:r>
              <a:rPr lang="de-DE" dirty="0"/>
              <a:t>-Controller &amp; Terminal als Input</a:t>
            </a:r>
          </a:p>
        </p:txBody>
      </p:sp>
      <p:pic>
        <p:nvPicPr>
          <p:cNvPr id="5" name="Grafik 4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A2CCC812-A597-BC35-ADCB-D40C7DD97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1299"/>
            <a:ext cx="2714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DE8384-A00E-2860-D057-0B66940735EA}"/>
              </a:ext>
            </a:extLst>
          </p:cNvPr>
          <p:cNvSpPr txBox="1"/>
          <p:nvPr/>
        </p:nvSpPr>
        <p:spPr>
          <a:xfrm>
            <a:off x="11049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dirty="0">
                <a:latin typeface="Berlin Sans FB Demi" panose="020E0802020502020306" pitchFamily="34" charset="0"/>
              </a:rPr>
              <a:t>(natürlich nicht während des Wettkampfes ;)</a:t>
            </a:r>
          </a:p>
        </p:txBody>
      </p:sp>
    </p:spTree>
    <p:extLst>
      <p:ext uri="{BB962C8B-B14F-4D97-AF65-F5344CB8AC3E}">
        <p14:creationId xmlns:p14="http://schemas.microsoft.com/office/powerpoint/2010/main" val="31728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317DF-8A74-A498-F676-94580911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Lego Python vs. Pybricks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659F3B86-7743-12C5-DC4D-52452BF36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311154"/>
              </p:ext>
            </p:extLst>
          </p:nvPr>
        </p:nvGraphicFramePr>
        <p:xfrm>
          <a:off x="838200" y="1825624"/>
          <a:ext cx="10515600" cy="3929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46441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48805392"/>
                    </a:ext>
                  </a:extLst>
                </a:gridCol>
              </a:tblGrid>
              <a:tr h="555626"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Berlin Sans FB Demi" panose="020E0802020502020306" pitchFamily="34" charset="0"/>
                        </a:rPr>
                        <a:t>Lego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Berlin Sans FB Demi" panose="020E0802020502020306" pitchFamily="34" charset="0"/>
                        </a:rPr>
                        <a:t>Pybricks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54955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Originale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kein großer 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Custom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Installation notwendig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41567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Datei-Format </a:t>
                      </a:r>
                      <a:r>
                        <a:rPr lang="de-DE" sz="2000" b="1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grauenhaft (*.llsp3)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 umständlich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*.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py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Export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 fast direkt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7043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Eingebautes Programm-Menü (0-9)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Fahrtenmenü muss selbst geschrieben werden (Vorlagen/Bibliotheken vorhanden)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25694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Definition einer einzigen Seite (Orientierung)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Bessere Integration des Gyro-Sensors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Definition von Roboter-Orientierung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Reset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der Position auf 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9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76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3FD0F27-7C7B-160F-761F-977E4C59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Pybricks </a:t>
            </a:r>
            <a:r>
              <a:rPr lang="de-DE" dirty="0" err="1"/>
              <a:t>Drivebase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EDD2E8-C764-D00D-2A5F-7966EDA7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Gyro-unterstütze PID-Regelung </a:t>
            </a:r>
            <a:br>
              <a:rPr lang="de-DE" dirty="0"/>
            </a:br>
            <a:r>
              <a:rPr lang="de-DE" dirty="0"/>
              <a:t>erlaubt komplexe Bewegungen:</a:t>
            </a:r>
          </a:p>
          <a:p>
            <a:pPr lvl="1"/>
            <a:r>
              <a:rPr lang="de-DE" dirty="0"/>
              <a:t>Geradeaus-Fahren (Angabe von Distanz)</a:t>
            </a:r>
          </a:p>
          <a:p>
            <a:pPr lvl="1"/>
            <a:r>
              <a:rPr lang="de-DE" dirty="0"/>
              <a:t>Kurven-Fahrten (Angabe von Radius &amp; Grad)</a:t>
            </a:r>
          </a:p>
          <a:p>
            <a:pPr lvl="1"/>
            <a:r>
              <a:rPr lang="de-DE" dirty="0"/>
              <a:t>Punkt-Drehung (Grad Umdrehung)</a:t>
            </a:r>
          </a:p>
          <a:p>
            <a:r>
              <a:rPr lang="de-DE" dirty="0"/>
              <a:t>Fahren von genauen Distanzen (in mm)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97D1F-A7CF-0D90-B080-C1105F1F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214296"/>
            <a:ext cx="3657039" cy="2057564"/>
          </a:xfrm>
        </p:spPr>
        <p:txBody>
          <a:bodyPr/>
          <a:lstStyle/>
          <a:p>
            <a:r>
              <a:rPr lang="de-DE" dirty="0" err="1"/>
              <a:t>Drivebase</a:t>
            </a:r>
            <a:r>
              <a:rPr lang="de-DE" dirty="0"/>
              <a:t>: Einrichtung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98AFB8-182C-B288-69F2-0D4F69BE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610" y="346953"/>
            <a:ext cx="7348357" cy="6028374"/>
          </a:xfrm>
        </p:spPr>
      </p:pic>
    </p:spTree>
    <p:extLst>
      <p:ext uri="{BB962C8B-B14F-4D97-AF65-F5344CB8AC3E}">
        <p14:creationId xmlns:p14="http://schemas.microsoft.com/office/powerpoint/2010/main" val="306604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A60E8-34DB-3345-9FC9-AE886A46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33A8-3BA5-B74D-7D17-805EB6E0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022" y="0"/>
            <a:ext cx="8269778" cy="8794865"/>
          </a:xfrm>
        </p:spPr>
        <p:txBody>
          <a:bodyPr>
            <a:normAutofit/>
          </a:bodyPr>
          <a:lstStyle/>
          <a:p>
            <a:r>
              <a:rPr lang="de-DE" sz="2400" dirty="0"/>
              <a:t>Einstieg: Fragerunde</a:t>
            </a:r>
          </a:p>
          <a:p>
            <a:r>
              <a:rPr lang="de-DE" sz="2400" dirty="0"/>
              <a:t>Übersicht Python &amp; Spike Prime</a:t>
            </a:r>
          </a:p>
          <a:p>
            <a:r>
              <a:rPr lang="de-DE" sz="2400" dirty="0"/>
              <a:t>Pybricks</a:t>
            </a:r>
          </a:p>
          <a:p>
            <a:r>
              <a:rPr lang="de-DE" sz="2400" dirty="0"/>
              <a:t>Live-Demo:</a:t>
            </a:r>
          </a:p>
          <a:p>
            <a:pPr lvl="1"/>
            <a:r>
              <a:rPr lang="de-DE" sz="2000" dirty="0"/>
              <a:t>Firmware auf Spike Prime installieren</a:t>
            </a:r>
          </a:p>
          <a:p>
            <a:pPr lvl="1"/>
            <a:r>
              <a:rPr lang="de-DE" sz="2000" dirty="0"/>
              <a:t>Beispiel-Aufgabe</a:t>
            </a:r>
          </a:p>
          <a:p>
            <a:pPr lvl="2"/>
            <a:r>
              <a:rPr lang="de-DE" sz="1800" dirty="0"/>
              <a:t>Übersicht</a:t>
            </a:r>
          </a:p>
          <a:p>
            <a:pPr lvl="2"/>
            <a:r>
              <a:rPr lang="de-DE" sz="1800" dirty="0"/>
              <a:t>Übersicht Programm</a:t>
            </a:r>
          </a:p>
          <a:p>
            <a:pPr lvl="2"/>
            <a:r>
              <a:rPr lang="de-DE" sz="1800" dirty="0"/>
              <a:t>Erster Entwurf</a:t>
            </a:r>
          </a:p>
          <a:p>
            <a:pPr lvl="2"/>
            <a:r>
              <a:rPr lang="de-DE" sz="1800" dirty="0"/>
              <a:t>Übergang zu </a:t>
            </a:r>
            <a:r>
              <a:rPr lang="de-DE" sz="1800" dirty="0" err="1"/>
              <a:t>git</a:t>
            </a:r>
            <a:endParaRPr lang="de-DE" sz="1800" dirty="0"/>
          </a:p>
          <a:p>
            <a:r>
              <a:rPr lang="de-DE" sz="2600" dirty="0" err="1"/>
              <a:t>git</a:t>
            </a:r>
            <a:endParaRPr lang="de-DE" sz="2600" dirty="0"/>
          </a:p>
          <a:p>
            <a:pPr lvl="1"/>
            <a:r>
              <a:rPr lang="de-DE" sz="2200" dirty="0"/>
              <a:t>Was ist </a:t>
            </a:r>
            <a:r>
              <a:rPr lang="de-DE" sz="2200" dirty="0" err="1"/>
              <a:t>git</a:t>
            </a:r>
            <a:r>
              <a:rPr lang="de-DE" sz="2200" dirty="0"/>
              <a:t>?</a:t>
            </a:r>
          </a:p>
          <a:p>
            <a:pPr lvl="1"/>
            <a:r>
              <a:rPr lang="de-DE" sz="2200" dirty="0"/>
              <a:t>Warum </a:t>
            </a:r>
            <a:r>
              <a:rPr lang="de-DE" sz="2200" dirty="0" err="1"/>
              <a:t>git</a:t>
            </a:r>
            <a:r>
              <a:rPr lang="de-DE" sz="2200" dirty="0"/>
              <a:t>?</a:t>
            </a:r>
          </a:p>
          <a:p>
            <a:pPr lvl="1"/>
            <a:r>
              <a:rPr lang="de-DE" sz="2200" dirty="0"/>
              <a:t>GitHub</a:t>
            </a:r>
          </a:p>
          <a:p>
            <a:pPr lvl="1"/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0583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25653-AF1B-147B-4D89-9EC851AA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Drivebase</a:t>
            </a:r>
            <a:r>
              <a:rPr lang="de-DE" dirty="0"/>
              <a:t>: Verwendung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389F90-7517-5E76-6965-E122333E7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6760" y="3299381"/>
            <a:ext cx="7159782" cy="311193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A24C23F-698B-F0E3-DCCF-466CF610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906" y="1343529"/>
            <a:ext cx="6608427" cy="3859025"/>
          </a:xfrm>
        </p:spPr>
      </p:pic>
    </p:spTree>
    <p:extLst>
      <p:ext uri="{BB962C8B-B14F-4D97-AF65-F5344CB8AC3E}">
        <p14:creationId xmlns:p14="http://schemas.microsoft.com/office/powerpoint/2010/main" val="382966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5F26D4B-673A-83AE-E2BC-A142E13C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 </a:t>
            </a:r>
            <a:br>
              <a:rPr lang="de-DE" dirty="0"/>
            </a:br>
            <a:r>
              <a:rPr lang="de-DE" dirty="0"/>
              <a:t>Pybricks-Firmware installieren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38C7F0-80A1-DA6C-1959-8E67A0E0F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10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A5557-9C1F-5705-046D-E426D8F2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</a:t>
            </a:r>
            <a:br>
              <a:rPr lang="de-DE" dirty="0"/>
            </a:br>
            <a:r>
              <a:rPr lang="de-DE" dirty="0"/>
              <a:t>Beispiel-Aufgabe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AC3B4A-BCD1-4F35-5C90-D81F02154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3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69538A-5422-7035-8D0C-E53CDC0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Aufgabenumfang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AD413C-A744-42D7-C1EC-FA56FA19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33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CAC3D1-B3E9-3A41-E00F-B268B215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118891A-B2A9-E95F-C353-2633172A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4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43262B6-049C-8BD2-DB1E-EE5D6E88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152118"/>
            <a:ext cx="10905066" cy="4553763"/>
          </a:xfrm>
          <a:prstGeom prst="rect">
            <a:avLst/>
          </a:prstGeom>
        </p:spPr>
      </p:pic>
      <p:sp>
        <p:nvSpPr>
          <p:cNvPr id="6" name="Textplatzhalter 4">
            <a:extLst>
              <a:ext uri="{FF2B5EF4-FFF2-40B4-BE49-F238E27FC236}">
                <a16:creationId xmlns:a16="http://schemas.microsoft.com/office/drawing/2014/main" id="{DEDA8482-679B-A853-1369-7E014165D1AE}"/>
              </a:ext>
            </a:extLst>
          </p:cNvPr>
          <p:cNvSpPr txBox="1">
            <a:spLocks/>
          </p:cNvSpPr>
          <p:nvPr/>
        </p:nvSpPr>
        <p:spPr>
          <a:xfrm>
            <a:off x="3675232" y="5887969"/>
            <a:ext cx="4828834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3620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9DB71E1-9647-1525-C28C-47BA19D6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Versionskontrolle?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A41A64-3A62-F722-DF2C-3482CA31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„Was habe ich nochmal an meinem Code geändert??“</a:t>
            </a:r>
          </a:p>
          <a:p>
            <a:r>
              <a:rPr lang="de-DE" dirty="0"/>
              <a:t>„Wer hat diesen Code das letzte Mal angefasst?? </a:t>
            </a:r>
            <a:br>
              <a:rPr lang="de-DE" dirty="0"/>
            </a:br>
            <a:r>
              <a:rPr lang="de-DE" dirty="0"/>
              <a:t>  Er funktioniert nicht mehr!“</a:t>
            </a:r>
          </a:p>
          <a:p>
            <a:r>
              <a:rPr lang="de-DE" dirty="0"/>
              <a:t>„Wer hat die neuste Version des Codes?“</a:t>
            </a:r>
          </a:p>
          <a:p>
            <a:r>
              <a:rPr lang="de-DE" dirty="0"/>
              <a:t>„Wenn ich doch nur die Zeit zurückdrehen könnte!“</a:t>
            </a:r>
          </a:p>
          <a:p>
            <a:r>
              <a:rPr lang="de-DE" dirty="0"/>
              <a:t>„Also letzten Donnerstag hat das noch funktioniert!“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971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E27DF29-A241-3335-530F-379B3859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von Versionskontrolle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85E7FF5-C5F9-A76F-6475-B96CC5C140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Festhalten von Zuständen von Dateien</a:t>
            </a:r>
          </a:p>
          <a:p>
            <a:pPr lvl="1"/>
            <a:r>
              <a:rPr lang="de-DE" dirty="0"/>
              <a:t>Änderungen an Dateien</a:t>
            </a:r>
          </a:p>
          <a:p>
            <a:pPr lvl="1"/>
            <a:r>
              <a:rPr lang="de-DE" dirty="0"/>
              <a:t>Hinzufügen neuer Dateien</a:t>
            </a:r>
          </a:p>
          <a:p>
            <a:pPr lvl="1"/>
            <a:r>
              <a:rPr lang="de-DE" dirty="0"/>
              <a:t>Entfernen von Dateien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Umfassender Änderungsverlauf</a:t>
            </a:r>
          </a:p>
          <a:p>
            <a:pPr lvl="1"/>
            <a:r>
              <a:rPr lang="de-DE" dirty="0"/>
              <a:t>Nachverfolgbarkeit</a:t>
            </a:r>
          </a:p>
          <a:p>
            <a:pPr lvl="1"/>
            <a:endParaRPr lang="de-DE" dirty="0"/>
          </a:p>
        </p:txBody>
      </p:sp>
      <p:pic>
        <p:nvPicPr>
          <p:cNvPr id="18" name="Inhaltsplatzhalter 1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E6B64A1-52D9-305B-93B8-4034107EA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75" y="1825625"/>
            <a:ext cx="50942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9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89D99-46B2-6EC6-374A-293EF3E3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von </a:t>
            </a:r>
            <a:r>
              <a:rPr lang="de-DE" dirty="0" err="1"/>
              <a:t>Commits</a:t>
            </a:r>
            <a:endParaRPr lang="de-DE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C5BE0075-FF10-A46A-6616-58EB7829B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0911"/>
            <a:ext cx="10515600" cy="34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4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5371-FB67-A5ED-3137-B28A8105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7182-57ED-4BF8-7468-3B9A525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Global </a:t>
            </a:r>
            <a:r>
              <a:rPr lang="de-DE" i="1" dirty="0" err="1"/>
              <a:t>information</a:t>
            </a:r>
            <a:r>
              <a:rPr lang="de-DE" i="1" dirty="0"/>
              <a:t> </a:t>
            </a:r>
            <a:r>
              <a:rPr lang="de-DE" i="1" dirty="0" err="1"/>
              <a:t>tracker</a:t>
            </a:r>
            <a:endParaRPr lang="de-DE" i="1" dirty="0"/>
          </a:p>
          <a:p>
            <a:r>
              <a:rPr lang="de-DE" dirty="0"/>
              <a:t>Arbeiten mit „</a:t>
            </a:r>
            <a:r>
              <a:rPr lang="de-DE" dirty="0" err="1"/>
              <a:t>Commits</a:t>
            </a:r>
            <a:r>
              <a:rPr lang="de-DE" dirty="0"/>
              <a:t>“ &amp; „</a:t>
            </a:r>
            <a:r>
              <a:rPr lang="de-DE" dirty="0" err="1"/>
              <a:t>Branches</a:t>
            </a:r>
            <a:r>
              <a:rPr lang="de-DE" dirty="0"/>
              <a:t>“</a:t>
            </a:r>
          </a:p>
          <a:p>
            <a:r>
              <a:rPr lang="de-DE" dirty="0"/>
              <a:t>Serveranbindung: z.B. GitHub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7B55DE-EDBF-A03E-22D7-B6B43E90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199" y="365125"/>
            <a:ext cx="3776133" cy="15768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ECC75F-50EE-DB4C-D44E-593BABFE1842}"/>
              </a:ext>
            </a:extLst>
          </p:cNvPr>
          <p:cNvSpPr txBox="1"/>
          <p:nvPr/>
        </p:nvSpPr>
        <p:spPr>
          <a:xfrm>
            <a:off x="5500914" y="1892242"/>
            <a:ext cx="319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>
                <a:latin typeface="Berlin Sans FB Demi" panose="020E0802020502020306" pitchFamily="34" charset="0"/>
              </a:rPr>
              <a:t>(oder: Englisch für „Idiot“)</a:t>
            </a:r>
          </a:p>
        </p:txBody>
      </p:sp>
    </p:spTree>
    <p:extLst>
      <p:ext uri="{BB962C8B-B14F-4D97-AF65-F5344CB8AC3E}">
        <p14:creationId xmlns:p14="http://schemas.microsoft.com/office/powerpoint/2010/main" val="60265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9E2AF1-282A-DA90-D13B-DF3A8F78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hat schon Erfahrungen mit Python im Rahmen FLL?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660B95-D15D-F14C-D433-EC33DE2B3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6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49BA4-647F-E7FF-1CDF-4006E31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FD63E-13D1-2C5A-3DCE-813528E0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058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768294-9FE7-5656-E64A-6328D4C5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Empfehlungen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008966-FEA9-9A11-5288-D35F46DDC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87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62E89F-5219-D83B-DD75-22AE3E57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Empfehlungen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5BC6A2-713D-329F-D81A-E5C90CDD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Nutzt GitHub (oder einen anderen Cloud-Dienst) als Datenablage für euer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815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820EE5-22F5-5CAA-88D3-ED31D4D6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i="1" dirty="0"/>
              <a:t>Offene Runde:</a:t>
            </a:r>
            <a:br>
              <a:rPr lang="de-DE" dirty="0"/>
            </a:br>
            <a:r>
              <a:rPr lang="de-DE" dirty="0"/>
              <a:t>Welche Tipps habt ihr?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F96FF1-00C1-7704-646A-387D432FB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4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27412C7-C24B-E14E-F9E8-B3141488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Einstiegsfragen: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0CEB1B-191D-FF0F-920B-FCDB1531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Teams haben wir denn hier in der Session?</a:t>
            </a:r>
          </a:p>
          <a:p>
            <a:r>
              <a:rPr lang="de-DE" dirty="0"/>
              <a:t>Wie viele Coaches sind anwesend?</a:t>
            </a:r>
          </a:p>
          <a:p>
            <a:r>
              <a:rPr lang="de-DE" dirty="0"/>
              <a:t>Wer hat schon Erfahrungen mit Python im Rahmen der FLL?</a:t>
            </a:r>
          </a:p>
          <a:p>
            <a:r>
              <a:rPr lang="de-DE" dirty="0"/>
              <a:t>Welches Team nutzt </a:t>
            </a:r>
            <a:r>
              <a:rPr lang="de-DE" dirty="0" err="1"/>
              <a:t>Git</a:t>
            </a:r>
            <a:r>
              <a:rPr lang="de-DE" dirty="0"/>
              <a:t> oder GitHub?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93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7ABBF-07ED-52FA-8AB7-C06AD1A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6000" dirty="0"/>
              <a:t>Disclaimer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9B2A64-0D6D-2BE4-0F02-F25A1AC2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Wir sind keine Experten?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Wir wollen euch die Möglichkeiten vorstellen, die genauen Details dahinter sind fürs erste nicht so relevant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Beispiele: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/>
              <a:t>Die Art und Weise, wie </a:t>
            </a:r>
            <a:r>
              <a:rPr lang="de-DE" dirty="0" err="1"/>
              <a:t>Git</a:t>
            </a:r>
            <a:r>
              <a:rPr lang="de-DE" dirty="0"/>
              <a:t> Informationen speichert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 err="1"/>
              <a:t>Micropython</a:t>
            </a:r>
            <a:r>
              <a:rPr lang="de-DE" dirty="0"/>
              <a:t> auf Compiler-Level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Falls wir bei irgendeinem Thema falsch liegen, werden wir folgende Antwort geben:</a:t>
            </a:r>
          </a:p>
          <a:p>
            <a:pPr marL="0" indent="0" algn="ctr">
              <a:buNone/>
            </a:pPr>
            <a:r>
              <a:rPr lang="de-DE" sz="4400" b="1" i="1" dirty="0"/>
              <a:t>„Für Sydney hat‘s gereicht“</a:t>
            </a:r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220244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45EFD3D-3952-DB46-F460-757AB3EB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erlin Sans FB Demi" panose="020E0802020502020306" pitchFamily="34" charset="0"/>
              </a:rPr>
              <a:t>Wie kann ich mein Team beim Umstieg von Scratch auf Python unterstützen?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096D93-6C16-F261-77D3-54E2A0FAC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17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F7313-ACED-5D11-931F-CFF944AC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43B2E-A60A-28C5-F336-1096D23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Programmier-Erfahrungen:</a:t>
            </a:r>
          </a:p>
          <a:p>
            <a:pPr lvl="1"/>
            <a:r>
              <a:rPr lang="de-DE" dirty="0"/>
              <a:t>Scratch, Blocksprachen, etc.</a:t>
            </a:r>
          </a:p>
          <a:p>
            <a:r>
              <a:rPr lang="de-DE" dirty="0"/>
              <a:t>Englisch-Kenntnisse</a:t>
            </a:r>
          </a:p>
          <a:p>
            <a:r>
              <a:rPr lang="de-DE" dirty="0"/>
              <a:t>Equipment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8691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7CF54-F873-D9C1-5C26-89E82642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Benötigtes Equipment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18A23-1DDD-4C50-C112-B796BEA2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Spike Prime Set</a:t>
            </a:r>
          </a:p>
          <a:p>
            <a:r>
              <a:rPr lang="de-DE" dirty="0"/>
              <a:t>Computer mit </a:t>
            </a:r>
          </a:p>
          <a:p>
            <a:pPr lvl="1"/>
            <a:r>
              <a:rPr lang="de-DE" dirty="0"/>
              <a:t>Bluetooth</a:t>
            </a:r>
          </a:p>
          <a:p>
            <a:pPr lvl="1"/>
            <a:r>
              <a:rPr lang="de-DE" dirty="0"/>
              <a:t>Chromium-Browser (Edge, Chrome, etc.)</a:t>
            </a:r>
          </a:p>
          <a:p>
            <a:pPr lvl="1"/>
            <a:r>
              <a:rPr lang="de-DE" dirty="0"/>
              <a:t>Internetanbindung (nach Installation v. Pybricks IDE nicht mehr nötig)</a:t>
            </a:r>
          </a:p>
          <a:p>
            <a:r>
              <a:rPr lang="de-DE" dirty="0"/>
              <a:t>Micro-USB-Kabel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06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644C5-B071-2DC7-2023-748E636C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Programmiererfahrungen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367F1DF-4A81-9511-8823-1E647F5C8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07674"/>
              </p:ext>
            </p:extLst>
          </p:nvPr>
        </p:nvGraphicFramePr>
        <p:xfrm>
          <a:off x="2032000" y="1690688"/>
          <a:ext cx="8128000" cy="491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Breitbild</PresentationFormat>
  <Paragraphs>152</Paragraphs>
  <Slides>33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Aptos</vt:lpstr>
      <vt:lpstr>Arial</vt:lpstr>
      <vt:lpstr>Berlin Sans FB Demi</vt:lpstr>
      <vt:lpstr>Consolas</vt:lpstr>
      <vt:lpstr>Office</vt:lpstr>
      <vt:lpstr>Wechsel von Scratch zu Python (Pybricks + git)</vt:lpstr>
      <vt:lpstr>Inhalt</vt:lpstr>
      <vt:lpstr>Wer hat schon Erfahrungen mit Python im Rahmen FLL?</vt:lpstr>
      <vt:lpstr>Einstiegsfragen:</vt:lpstr>
      <vt:lpstr>Disclaimer</vt:lpstr>
      <vt:lpstr>Wie kann ich mein Team beim Umstieg von Scratch auf Python unterstützen?</vt:lpstr>
      <vt:lpstr>Voraussetzungen</vt:lpstr>
      <vt:lpstr>Benötigtes Equipment</vt:lpstr>
      <vt:lpstr>Programmiererfahrungen</vt:lpstr>
      <vt:lpstr>Python &amp; PyBricks</vt:lpstr>
      <vt:lpstr>Python</vt:lpstr>
      <vt:lpstr>Programmieren mit Python</vt:lpstr>
      <vt:lpstr>PowerPoint-Präsentation</vt:lpstr>
      <vt:lpstr>LEGO® Education SPIKE™ Prime</vt:lpstr>
      <vt:lpstr>VS-Code Erweiterung erwähnen?</vt:lpstr>
      <vt:lpstr>Pybricks</vt:lpstr>
      <vt:lpstr> Lego Python vs. Pybricks</vt:lpstr>
      <vt:lpstr>Pybricks Drivebase</vt:lpstr>
      <vt:lpstr>Drivebase: Einrichtung</vt:lpstr>
      <vt:lpstr>Drivebase: Verwendung</vt:lpstr>
      <vt:lpstr>Live-Demo:  Pybricks-Firmware installieren</vt:lpstr>
      <vt:lpstr>Live-Demo: Beispiel-Aufgabe</vt:lpstr>
      <vt:lpstr>Aufgabenumfang</vt:lpstr>
      <vt:lpstr>Aufbau</vt:lpstr>
      <vt:lpstr>PowerPoint-Präsentation</vt:lpstr>
      <vt:lpstr>Warum Versionskontrolle?</vt:lpstr>
      <vt:lpstr>Konzept von Versionskontrolle</vt:lpstr>
      <vt:lpstr>Beispiel von Commits</vt:lpstr>
      <vt:lpstr>git</vt:lpstr>
      <vt:lpstr>GitHub</vt:lpstr>
      <vt:lpstr>Empfehlungen</vt:lpstr>
      <vt:lpstr>Empfehlungen</vt:lpstr>
      <vt:lpstr>Offene Runde: Welche Tipps habt ihr?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Hoos</dc:creator>
  <cp:lastModifiedBy>Florian Hoos</cp:lastModifiedBy>
  <cp:revision>8</cp:revision>
  <dcterms:created xsi:type="dcterms:W3CDTF">2024-10-24T16:57:20Z</dcterms:created>
  <dcterms:modified xsi:type="dcterms:W3CDTF">2024-10-25T22:25:35Z</dcterms:modified>
</cp:coreProperties>
</file>