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7" r:id="rId2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1044" y="-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1DBB106-9ED2-45B7-9106-89820F2558D7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1/15/2020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5E258B7-19B4-4EF0-B400-250CED8B80C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1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pic>
          <p:nvPicPr>
            <p:cNvPr id="89" name="Picture 4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760" cy="6857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0" name="Picture 5"/>
            <p:cNvPicPr/>
            <p:nvPr/>
          </p:nvPicPr>
          <p:blipFill>
            <a:blip r:embed="rId3"/>
            <a:stretch/>
          </p:blipFill>
          <p:spPr>
            <a:xfrm>
              <a:off x="9371160" y="6133320"/>
              <a:ext cx="2820240" cy="7243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91" name="Group 2"/>
          <p:cNvGrpSpPr/>
          <p:nvPr/>
        </p:nvGrpSpPr>
        <p:grpSpPr>
          <a:xfrm>
            <a:off x="0" y="335520"/>
            <a:ext cx="7464152" cy="685440"/>
            <a:chOff x="0" y="335520"/>
            <a:chExt cx="4460400" cy="685440"/>
          </a:xfrm>
        </p:grpSpPr>
        <p:sp>
          <p:nvSpPr>
            <p:cNvPr id="92" name="CustomShape 3"/>
            <p:cNvSpPr/>
            <p:nvPr/>
          </p:nvSpPr>
          <p:spPr>
            <a:xfrm>
              <a:off x="0" y="335520"/>
              <a:ext cx="4460400" cy="68544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360">
              <a:solidFill>
                <a:schemeClr val="bg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" name="CustomShape 4"/>
            <p:cNvSpPr/>
            <p:nvPr/>
          </p:nvSpPr>
          <p:spPr>
            <a:xfrm>
              <a:off x="54720" y="411840"/>
              <a:ext cx="388548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endParaRPr lang="en-US" sz="2800" b="0" strike="noStrike" spc="-1" dirty="0">
                <a:latin typeface="Arial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263352" y="332656"/>
            <a:ext cx="51125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3600" b="1" dirty="0" smtClean="0">
                <a:solidFill>
                  <a:schemeClr val="bg1"/>
                </a:solidFill>
              </a:rPr>
              <a:t>EXERCISES 1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263" y="1484784"/>
            <a:ext cx="7808651" cy="4187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1484784"/>
            <a:ext cx="4079776" cy="4187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Buatlah Form Login  seperti gambar di samping dan tambahkan validasi pada form login ketika user memasukan passwordnya kurang dari 4 karakter, maka akan mucul alert pada webiste bahwa passowrd kurang dari 4 karakter nilai plus jika bisa membuat show dan hiden pada input password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2092</TotalTime>
  <Words>47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rotri1719@gmail.com</dc:creator>
  <cp:lastModifiedBy>ismail - [2010]</cp:lastModifiedBy>
  <cp:revision>183</cp:revision>
  <dcterms:created xsi:type="dcterms:W3CDTF">2019-09-26T14:47:41Z</dcterms:created>
  <dcterms:modified xsi:type="dcterms:W3CDTF">2020-01-15T08:24:11Z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