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1DBB106-9ED2-45B7-9106-89820F2558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1/15/2020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E258B7-19B4-4EF0-B400-250CED8B80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7464152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EXERCISES </a:t>
            </a:r>
            <a:r>
              <a:rPr lang="id-ID" sz="3600" b="1" dirty="0" smtClean="0">
                <a:solidFill>
                  <a:schemeClr val="bg1"/>
                </a:solidFill>
              </a:rPr>
              <a:t>2 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226490"/>
            <a:ext cx="7562614" cy="511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7464152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EXERCISES </a:t>
            </a:r>
            <a:r>
              <a:rPr lang="id-ID" sz="3600" b="1" dirty="0" smtClean="0">
                <a:solidFill>
                  <a:schemeClr val="bg1"/>
                </a:solidFill>
              </a:rPr>
              <a:t>2 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40" y="1534793"/>
            <a:ext cx="11521280" cy="43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id-ID" sz="3200" dirty="0" smtClean="0"/>
              <a:t>Isi data form tersebut dan ketika di klik button submit data akan masuk ke dalam table yang ada di bawah</a:t>
            </a:r>
          </a:p>
          <a:p>
            <a:pPr marL="342900" indent="-342900" algn="just">
              <a:buAutoNum type="arabicPeriod"/>
            </a:pPr>
            <a:r>
              <a:rPr lang="id-ID" sz="3200" dirty="0" smtClean="0"/>
              <a:t>Dan data akan tersimpan ke dalam Localstorage</a:t>
            </a:r>
          </a:p>
          <a:p>
            <a:pPr marL="342900" indent="-342900" algn="just">
              <a:buAutoNum type="arabicPeriod"/>
            </a:pPr>
            <a:r>
              <a:rPr lang="id-ID" sz="3200" dirty="0" smtClean="0"/>
              <a:t>Perintah ke 3 ketika di klik icon X maka data akan terhapus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8002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43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ismail - [2010]</cp:lastModifiedBy>
  <cp:revision>186</cp:revision>
  <dcterms:created xsi:type="dcterms:W3CDTF">2019-09-26T14:47:41Z</dcterms:created>
  <dcterms:modified xsi:type="dcterms:W3CDTF">2020-01-15T09:09:31Z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