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43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6425-5CEF-4126-2941-D7EEA9481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AF864-CD8B-9FF7-86C9-C4C44D096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D98A4-3EC4-FAB7-EF67-A6FFD585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EA2-F42F-42C1-B6C3-DD7D70AFCE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E4A2-88C2-608C-E8FC-128EFEBE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12407-A08F-EB77-99CB-4F11A508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8DA9-85A5-47F8-A42B-A9C21EDC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8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DC79-42CC-A5C1-73CF-248A2E8D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892EE-2C08-4B02-F865-F4C96797B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2388-8DE4-8FD6-0A4B-C8A15B20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EA2-F42F-42C1-B6C3-DD7D70AFCE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6DE56-EB63-55BE-956B-CC417A7E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BBD0-0C80-6D2B-CCE8-7209881C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8DA9-85A5-47F8-A42B-A9C21EDC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9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3CD79-324C-12ED-46E5-B43D8C3B6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90331-811A-56CB-96D6-B9879BE26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8CCA2-CAAB-FD45-346D-84A31AA3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EA2-F42F-42C1-B6C3-DD7D70AFCE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A1A39-EB75-8D27-F08C-6138CE6F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D2FBB-2923-39F5-70ED-CB5E071B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8DA9-85A5-47F8-A42B-A9C21EDC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2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2259-A00E-5128-F19D-CE003C22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A774-C3F3-2D8B-D138-F3DCFC4E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BC71C-F639-A265-4754-FDBCD304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EA2-F42F-42C1-B6C3-DD7D70AFCE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FAA5-DF32-2FCD-6DEE-9839E93A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E43EA-39B8-0835-1041-3F07FF29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8DA9-85A5-47F8-A42B-A9C21EDC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4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48F1-C4BB-CE9F-BD7C-649F5AF2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5B64D-B808-9BD4-A5A8-F1D470B8F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2146B-0D34-B880-5A26-CD5C21F6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EA2-F42F-42C1-B6C3-DD7D70AFCE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21492-E228-03A1-30EA-2FDAEBD4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B2425-5CCD-9168-7BE8-E0B26111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8DA9-85A5-47F8-A42B-A9C21EDC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0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81B2-3366-17E2-FF45-8B0B25B0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23D0-327E-8FA6-C651-F609C976D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EA88F-BA07-FCE0-8E29-E7B1CDC15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DC40-A045-9229-9356-5C1C17C7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EA2-F42F-42C1-B6C3-DD7D70AFCE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6765D-30AE-83A6-7CE7-1405E62D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4A03E-C5DC-D0A6-CEA1-329C1127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8DA9-85A5-47F8-A42B-A9C21EDC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8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2274-5AF0-EB9D-2976-9CE13E93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39D14-9061-258E-1028-B0BCD4D2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0849A-6B91-3650-F048-3E62321FD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AAA4C-FF4B-53D4-EBC2-95C2EFC34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8D992-21EA-06BF-F1CA-0959AE41A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FEA09-8A39-D68D-6D18-98AB0DE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EA2-F42F-42C1-B6C3-DD7D70AFCE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4320D-968B-C5DE-5729-0BA4D884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EE7C2-CC3D-3017-E5E4-A6CFC4E2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8DA9-85A5-47F8-A42B-A9C21EDC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10D1-C3DC-5D43-E07F-2998BAEB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246C9-8C1F-8089-AB98-63D251D3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EA2-F42F-42C1-B6C3-DD7D70AFCE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F8272-85ED-19BC-3FDB-1D79A5CF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472ED-4F91-568E-0B43-5532B699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8DA9-85A5-47F8-A42B-A9C21EDC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0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7918F-8F7B-F75D-3383-984F7521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EA2-F42F-42C1-B6C3-DD7D70AFCE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C8F19-8AB8-1CB2-524B-B5ED692D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8ECC4-A44A-DBFF-28E7-4C1F3B6D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8DA9-85A5-47F8-A42B-A9C21EDC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550A-A2CC-AE9B-6B02-BCA823CD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14F4-33C8-C53D-6280-9BCB452E0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29E2D-6DC3-76F4-0693-2959C5ABB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E5107-51B3-5168-06F7-F0CE283F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EA2-F42F-42C1-B6C3-DD7D70AFCE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996E6-0771-51F8-17A8-E2272C58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DF69-6529-1230-FA96-3922CFB5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8DA9-85A5-47F8-A42B-A9C21EDC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5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EB3A-99D8-EB93-D112-6FD052AE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4F0E4-A9B8-C20E-81E1-F184B3D6E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2D974-3B41-88CD-169C-6B71643C9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95B9-B63D-EDB9-4BE0-D95C0357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EA2-F42F-42C1-B6C3-DD7D70AFCE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69C40-883A-723A-489D-CAA08A7B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8236-FD04-519D-1DB1-A0FC7EC1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8DA9-85A5-47F8-A42B-A9C21EDC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E2840-8318-1D8B-3752-B6205E42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4C638-7965-8257-4414-7582A86CA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14859-0434-8868-F49D-C73A422A8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0DEA2-F42F-42C1-B6C3-DD7D70AFCED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21EF-1B67-B186-243C-7AF7D7828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74B29-B6CB-E2E6-D576-0A71E2DC6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28DA9-85A5-47F8-A42B-A9C21EDC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4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CBD01-3391-7082-3432-99FEF07E9EFC}"/>
              </a:ext>
            </a:extLst>
          </p:cNvPr>
          <p:cNvSpPr txBox="1"/>
          <p:nvPr/>
        </p:nvSpPr>
        <p:spPr>
          <a:xfrm>
            <a:off x="4681727" y="1477512"/>
            <a:ext cx="1786129" cy="307777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CEO: Olivia Santos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A7619-1311-EC4F-447D-0FE036F1BCF5}"/>
              </a:ext>
            </a:extLst>
          </p:cNvPr>
          <p:cNvSpPr txBox="1"/>
          <p:nvPr/>
        </p:nvSpPr>
        <p:spPr>
          <a:xfrm>
            <a:off x="591312" y="1956946"/>
            <a:ext cx="1048513" cy="261610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873A2-DF5F-F485-4063-5D34FC34B9C8}"/>
              </a:ext>
            </a:extLst>
          </p:cNvPr>
          <p:cNvSpPr txBox="1"/>
          <p:nvPr/>
        </p:nvSpPr>
        <p:spPr>
          <a:xfrm>
            <a:off x="591312" y="2343686"/>
            <a:ext cx="1054836" cy="3077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Mark Johnson</a:t>
            </a:r>
          </a:p>
          <a:p>
            <a:pPr algn="ctr"/>
            <a:r>
              <a:rPr lang="en-US" sz="700" b="1" dirty="0"/>
              <a:t>(Chief Consultant)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DCB90-C6F9-93FB-4D2F-F477713087D9}"/>
              </a:ext>
            </a:extLst>
          </p:cNvPr>
          <p:cNvSpPr txBox="1"/>
          <p:nvPr/>
        </p:nvSpPr>
        <p:spPr>
          <a:xfrm>
            <a:off x="73152" y="2841111"/>
            <a:ext cx="981456" cy="41549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Rachel Kim</a:t>
            </a:r>
          </a:p>
          <a:p>
            <a:pPr algn="ctr"/>
            <a:r>
              <a:rPr lang="en-US" sz="700" b="1" dirty="0"/>
              <a:t>(Senior Energy Consultant)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39E71-C5EE-9923-3060-4069BFF5CEC5}"/>
              </a:ext>
            </a:extLst>
          </p:cNvPr>
          <p:cNvSpPr txBox="1"/>
          <p:nvPr/>
        </p:nvSpPr>
        <p:spPr>
          <a:xfrm>
            <a:off x="73152" y="4159284"/>
            <a:ext cx="981456" cy="3077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Chibueze Nnamdi</a:t>
            </a:r>
          </a:p>
          <a:p>
            <a:pPr algn="ctr"/>
            <a:r>
              <a:rPr lang="en-US" sz="700" b="1" dirty="0"/>
              <a:t>(Energy Analyst)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9CDF7-6ECB-F160-2094-4C4A4D19CE25}"/>
              </a:ext>
            </a:extLst>
          </p:cNvPr>
          <p:cNvSpPr txBox="1"/>
          <p:nvPr/>
        </p:nvSpPr>
        <p:spPr>
          <a:xfrm>
            <a:off x="73152" y="3744277"/>
            <a:ext cx="981456" cy="3077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Emily Salish</a:t>
            </a:r>
          </a:p>
          <a:p>
            <a:pPr algn="ctr"/>
            <a:r>
              <a:rPr lang="en-US" sz="700" b="1" dirty="0"/>
              <a:t>(Energy Consultant)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5681C-E6EC-14B6-A0A7-F27DA0AC7CF9}"/>
              </a:ext>
            </a:extLst>
          </p:cNvPr>
          <p:cNvSpPr txBox="1"/>
          <p:nvPr/>
        </p:nvSpPr>
        <p:spPr>
          <a:xfrm>
            <a:off x="73152" y="3335366"/>
            <a:ext cx="981456" cy="3077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David Lee</a:t>
            </a:r>
          </a:p>
          <a:p>
            <a:pPr algn="ctr"/>
            <a:r>
              <a:rPr lang="en-US" sz="700" b="1" dirty="0"/>
              <a:t>(Energy Consultant)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69F41-CF70-A60C-1ECC-47EDB8CDD286}"/>
              </a:ext>
            </a:extLst>
          </p:cNvPr>
          <p:cNvSpPr txBox="1"/>
          <p:nvPr/>
        </p:nvSpPr>
        <p:spPr>
          <a:xfrm>
            <a:off x="73152" y="4568195"/>
            <a:ext cx="981456" cy="30777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Sarah Lee</a:t>
            </a:r>
          </a:p>
          <a:p>
            <a:pPr algn="ctr"/>
            <a:r>
              <a:rPr lang="en-US" sz="700" b="1" dirty="0"/>
              <a:t>(Energy Analyst)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B1BA60-1EFC-A13B-47CF-C459BC6EFF6F}"/>
              </a:ext>
            </a:extLst>
          </p:cNvPr>
          <p:cNvSpPr txBox="1"/>
          <p:nvPr/>
        </p:nvSpPr>
        <p:spPr>
          <a:xfrm>
            <a:off x="1188721" y="2839325"/>
            <a:ext cx="981456" cy="41549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Omar Ahmed</a:t>
            </a:r>
          </a:p>
          <a:p>
            <a:pPr algn="ctr"/>
            <a:r>
              <a:rPr lang="en-US" sz="700" b="1" dirty="0"/>
              <a:t>(Senior Sustainability Consultant)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22CAB-61BA-1FFE-B1ED-4EB2DA3E14E2}"/>
              </a:ext>
            </a:extLst>
          </p:cNvPr>
          <p:cNvSpPr txBox="1"/>
          <p:nvPr/>
        </p:nvSpPr>
        <p:spPr>
          <a:xfrm>
            <a:off x="1188721" y="3335366"/>
            <a:ext cx="981456" cy="41549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Maria Petrov</a:t>
            </a:r>
          </a:p>
          <a:p>
            <a:pPr algn="ctr"/>
            <a:r>
              <a:rPr lang="en-US" sz="700" b="1" dirty="0"/>
              <a:t>(Sustainability Consultant)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A6FA61-1841-680B-EABF-8DDB75F02087}"/>
              </a:ext>
            </a:extLst>
          </p:cNvPr>
          <p:cNvSpPr txBox="1"/>
          <p:nvPr/>
        </p:nvSpPr>
        <p:spPr>
          <a:xfrm>
            <a:off x="2584704" y="1963042"/>
            <a:ext cx="1505713" cy="26161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Project Management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07030-10C2-95BC-9D69-C21337907AA9}"/>
              </a:ext>
            </a:extLst>
          </p:cNvPr>
          <p:cNvSpPr txBox="1"/>
          <p:nvPr/>
        </p:nvSpPr>
        <p:spPr>
          <a:xfrm>
            <a:off x="2767584" y="2349782"/>
            <a:ext cx="1121892" cy="30777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Mateusz Kowalski</a:t>
            </a:r>
          </a:p>
          <a:p>
            <a:pPr algn="ctr"/>
            <a:r>
              <a:rPr lang="en-US" sz="700" b="1" dirty="0"/>
              <a:t>(Senior Project Manager)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9D9E46-BCA6-56A0-ECE9-2044A9E24B47}"/>
              </a:ext>
            </a:extLst>
          </p:cNvPr>
          <p:cNvSpPr txBox="1"/>
          <p:nvPr/>
        </p:nvSpPr>
        <p:spPr>
          <a:xfrm>
            <a:off x="2279904" y="2847207"/>
            <a:ext cx="981456" cy="30777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Lily Park</a:t>
            </a:r>
          </a:p>
          <a:p>
            <a:pPr algn="ctr"/>
            <a:r>
              <a:rPr lang="en-US" sz="700" b="1" dirty="0"/>
              <a:t>(Project Manager)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EDDE37-6D0A-713F-4D98-9387922D35BC}"/>
              </a:ext>
            </a:extLst>
          </p:cNvPr>
          <p:cNvSpPr txBox="1"/>
          <p:nvPr/>
        </p:nvSpPr>
        <p:spPr>
          <a:xfrm>
            <a:off x="2279904" y="3243926"/>
            <a:ext cx="981456" cy="30777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Andrew Liu</a:t>
            </a:r>
          </a:p>
          <a:p>
            <a:pPr algn="ctr"/>
            <a:r>
              <a:rPr lang="en-US" sz="700" b="1" dirty="0"/>
              <a:t>(Project Coordinator)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AD6A2A-92B7-657B-8C7A-BAF548420378}"/>
              </a:ext>
            </a:extLst>
          </p:cNvPr>
          <p:cNvSpPr txBox="1"/>
          <p:nvPr/>
        </p:nvSpPr>
        <p:spPr>
          <a:xfrm>
            <a:off x="3395473" y="2851517"/>
            <a:ext cx="981456" cy="30777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Katherine James</a:t>
            </a:r>
          </a:p>
          <a:p>
            <a:pPr algn="ctr"/>
            <a:r>
              <a:rPr lang="en-US" sz="700" b="1" dirty="0"/>
              <a:t>(Project Manager)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57042A-7389-D29F-F0AA-A3E00A76C053}"/>
              </a:ext>
            </a:extLst>
          </p:cNvPr>
          <p:cNvSpPr txBox="1"/>
          <p:nvPr/>
        </p:nvSpPr>
        <p:spPr>
          <a:xfrm>
            <a:off x="3395473" y="3250022"/>
            <a:ext cx="981456" cy="30777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Hannah Burtons</a:t>
            </a:r>
          </a:p>
          <a:p>
            <a:pPr algn="ctr"/>
            <a:r>
              <a:rPr lang="en-US" sz="700" b="1" dirty="0"/>
              <a:t>(Project Coordinator)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9CE8BD-9150-EB34-FB59-E3F3062A92E9}"/>
              </a:ext>
            </a:extLst>
          </p:cNvPr>
          <p:cNvSpPr txBox="1"/>
          <p:nvPr/>
        </p:nvSpPr>
        <p:spPr>
          <a:xfrm>
            <a:off x="5017008" y="1969138"/>
            <a:ext cx="1048513" cy="26161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Marketing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85D167-51CF-9B92-A514-35F0C4F266B4}"/>
              </a:ext>
            </a:extLst>
          </p:cNvPr>
          <p:cNvSpPr txBox="1"/>
          <p:nvPr/>
        </p:nvSpPr>
        <p:spPr>
          <a:xfrm>
            <a:off x="5017008" y="2355878"/>
            <a:ext cx="1054836" cy="30777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Grace Kim</a:t>
            </a:r>
          </a:p>
          <a:p>
            <a:pPr algn="ctr"/>
            <a:r>
              <a:rPr lang="en-US" sz="700" b="1" dirty="0"/>
              <a:t>(Marketing Director)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49CDCD-BDC2-3F41-3438-B2219926D4B9}"/>
              </a:ext>
            </a:extLst>
          </p:cNvPr>
          <p:cNvSpPr txBox="1"/>
          <p:nvPr/>
        </p:nvSpPr>
        <p:spPr>
          <a:xfrm>
            <a:off x="4498848" y="2853303"/>
            <a:ext cx="981456" cy="30777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Audrey Singh</a:t>
            </a:r>
          </a:p>
          <a:p>
            <a:pPr algn="ctr"/>
            <a:r>
              <a:rPr lang="en-US" sz="700" b="1" dirty="0"/>
              <a:t>(Marketing Manager)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ABA237-558C-A744-DD97-C8010D1AAAA1}"/>
              </a:ext>
            </a:extLst>
          </p:cNvPr>
          <p:cNvSpPr txBox="1"/>
          <p:nvPr/>
        </p:nvSpPr>
        <p:spPr>
          <a:xfrm>
            <a:off x="4498848" y="3780853"/>
            <a:ext cx="981456" cy="30777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John Kim</a:t>
            </a:r>
          </a:p>
          <a:p>
            <a:pPr algn="ctr"/>
            <a:r>
              <a:rPr lang="en-US" sz="700" b="1" dirty="0"/>
              <a:t>(Content Writer)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AEEACD-65F7-FAF8-0917-A6FFC1D4B977}"/>
              </a:ext>
            </a:extLst>
          </p:cNvPr>
          <p:cNvSpPr txBox="1"/>
          <p:nvPr/>
        </p:nvSpPr>
        <p:spPr>
          <a:xfrm>
            <a:off x="4498848" y="3262214"/>
            <a:ext cx="981456" cy="41549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Maria Hernandez</a:t>
            </a:r>
          </a:p>
          <a:p>
            <a:pPr algn="ctr"/>
            <a:r>
              <a:rPr lang="en-US" sz="700" b="1" dirty="0"/>
              <a:t>(Marketing Coordinator)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F4A3AE-AE62-D911-B6B7-8592A92E6CD7}"/>
              </a:ext>
            </a:extLst>
          </p:cNvPr>
          <p:cNvSpPr txBox="1"/>
          <p:nvPr/>
        </p:nvSpPr>
        <p:spPr>
          <a:xfrm>
            <a:off x="5614417" y="2863709"/>
            <a:ext cx="981456" cy="41549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Sophia Park</a:t>
            </a:r>
          </a:p>
          <a:p>
            <a:pPr algn="ctr"/>
            <a:r>
              <a:rPr lang="en-US" sz="700" b="1" dirty="0"/>
              <a:t>(Digital Marketing Manager)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39F9D0-D931-8FBF-C678-0C4639DE89E4}"/>
              </a:ext>
            </a:extLst>
          </p:cNvPr>
          <p:cNvSpPr txBox="1"/>
          <p:nvPr/>
        </p:nvSpPr>
        <p:spPr>
          <a:xfrm>
            <a:off x="5614417" y="3371942"/>
            <a:ext cx="981456" cy="30777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Mariam Hassan</a:t>
            </a:r>
          </a:p>
          <a:p>
            <a:pPr algn="ctr"/>
            <a:r>
              <a:rPr lang="en-US" sz="700" b="1" dirty="0"/>
              <a:t>(Graphic Designer)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6F02B7-FFF9-2EF1-78C6-2A4037957235}"/>
              </a:ext>
            </a:extLst>
          </p:cNvPr>
          <p:cNvSpPr txBox="1"/>
          <p:nvPr/>
        </p:nvSpPr>
        <p:spPr>
          <a:xfrm>
            <a:off x="7235952" y="1975234"/>
            <a:ext cx="1048513" cy="26161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Sales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C948FE-45E0-BAE4-63F6-FFB994B21066}"/>
              </a:ext>
            </a:extLst>
          </p:cNvPr>
          <p:cNvSpPr txBox="1"/>
          <p:nvPr/>
        </p:nvSpPr>
        <p:spPr>
          <a:xfrm>
            <a:off x="7235952" y="2361974"/>
            <a:ext cx="1054836" cy="30777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Alex Kim</a:t>
            </a:r>
          </a:p>
          <a:p>
            <a:pPr algn="ctr"/>
            <a:r>
              <a:rPr lang="en-US" sz="700" b="1" dirty="0"/>
              <a:t>(Sales Director)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C4DACD-6A0C-1E20-2B8D-7430ABC97104}"/>
              </a:ext>
            </a:extLst>
          </p:cNvPr>
          <p:cNvSpPr txBox="1"/>
          <p:nvPr/>
        </p:nvSpPr>
        <p:spPr>
          <a:xfrm>
            <a:off x="6717792" y="2859399"/>
            <a:ext cx="981456" cy="30777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Cindy Zho</a:t>
            </a:r>
          </a:p>
          <a:p>
            <a:pPr algn="ctr"/>
            <a:r>
              <a:rPr lang="en-US" sz="700" b="1" dirty="0"/>
              <a:t>(Sales Manager)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B401C7-1D6C-95B3-D074-6C500AC899E7}"/>
              </a:ext>
            </a:extLst>
          </p:cNvPr>
          <p:cNvSpPr txBox="1"/>
          <p:nvPr/>
        </p:nvSpPr>
        <p:spPr>
          <a:xfrm>
            <a:off x="6717792" y="4189764"/>
            <a:ext cx="981456" cy="41549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James Lee</a:t>
            </a:r>
          </a:p>
          <a:p>
            <a:pPr algn="ctr"/>
            <a:r>
              <a:rPr lang="en-US" sz="700" b="1" dirty="0"/>
              <a:t>(Sales Representative)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876755-6BA0-A003-54C1-AE0433F92B86}"/>
              </a:ext>
            </a:extLst>
          </p:cNvPr>
          <p:cNvSpPr txBox="1"/>
          <p:nvPr/>
        </p:nvSpPr>
        <p:spPr>
          <a:xfrm>
            <a:off x="6717792" y="3677221"/>
            <a:ext cx="981456" cy="41549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Salim Al-</a:t>
            </a:r>
            <a:r>
              <a:rPr lang="en-US" sz="700" b="1" dirty="0" err="1"/>
              <a:t>Farisi</a:t>
            </a:r>
            <a:endParaRPr lang="en-US" sz="700" b="1" dirty="0"/>
          </a:p>
          <a:p>
            <a:pPr algn="ctr"/>
            <a:r>
              <a:rPr lang="en-US" sz="700" b="1" dirty="0"/>
              <a:t>(Sales Representative)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3273BF-8E7A-AD62-CD5A-539848C6488D}"/>
              </a:ext>
            </a:extLst>
          </p:cNvPr>
          <p:cNvSpPr txBox="1"/>
          <p:nvPr/>
        </p:nvSpPr>
        <p:spPr>
          <a:xfrm>
            <a:off x="6717792" y="3262214"/>
            <a:ext cx="981456" cy="30777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Eric Sorbo</a:t>
            </a:r>
          </a:p>
          <a:p>
            <a:pPr algn="ctr"/>
            <a:r>
              <a:rPr lang="en-US" sz="700" b="1" dirty="0"/>
              <a:t>(Sales Coordinator)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C8D412-881C-DA48-581A-36AE315AFAC1}"/>
              </a:ext>
            </a:extLst>
          </p:cNvPr>
          <p:cNvSpPr txBox="1"/>
          <p:nvPr/>
        </p:nvSpPr>
        <p:spPr>
          <a:xfrm>
            <a:off x="7833361" y="2863709"/>
            <a:ext cx="981456" cy="52322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Tyler Walsh</a:t>
            </a:r>
          </a:p>
          <a:p>
            <a:pPr algn="ctr"/>
            <a:r>
              <a:rPr lang="en-US" sz="700" b="1" dirty="0"/>
              <a:t>(Business Development Manager)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27D2F3-2107-664B-1995-C9EACFFA0F81}"/>
              </a:ext>
            </a:extLst>
          </p:cNvPr>
          <p:cNvSpPr txBox="1"/>
          <p:nvPr/>
        </p:nvSpPr>
        <p:spPr>
          <a:xfrm>
            <a:off x="10003536" y="1987426"/>
            <a:ext cx="1048513" cy="26161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Operations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B15613-8D1B-89FD-3A78-A2748FEEC6B6}"/>
              </a:ext>
            </a:extLst>
          </p:cNvPr>
          <p:cNvSpPr txBox="1"/>
          <p:nvPr/>
        </p:nvSpPr>
        <p:spPr>
          <a:xfrm>
            <a:off x="10003536" y="2374166"/>
            <a:ext cx="1054836" cy="307777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Kelly Park</a:t>
            </a:r>
          </a:p>
          <a:p>
            <a:pPr algn="ctr"/>
            <a:r>
              <a:rPr lang="en-US" sz="700" b="1" dirty="0"/>
              <a:t>(Operations Director)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AB47E5-57F5-0990-31EB-6386166BDFE9}"/>
              </a:ext>
            </a:extLst>
          </p:cNvPr>
          <p:cNvSpPr txBox="1"/>
          <p:nvPr/>
        </p:nvSpPr>
        <p:spPr>
          <a:xfrm>
            <a:off x="8942832" y="2871591"/>
            <a:ext cx="981456" cy="307777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Olivia Stephens</a:t>
            </a:r>
          </a:p>
          <a:p>
            <a:pPr algn="ctr"/>
            <a:r>
              <a:rPr lang="en-US" sz="700" b="1" dirty="0"/>
              <a:t>(Office Manager)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D40A0B-AF97-A827-F8D4-28CA896F6DF2}"/>
              </a:ext>
            </a:extLst>
          </p:cNvPr>
          <p:cNvSpPr txBox="1"/>
          <p:nvPr/>
        </p:nvSpPr>
        <p:spPr>
          <a:xfrm>
            <a:off x="8942832" y="3817429"/>
            <a:ext cx="981456" cy="307777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Damian Nowak</a:t>
            </a:r>
          </a:p>
          <a:p>
            <a:pPr algn="ctr"/>
            <a:r>
              <a:rPr lang="en-US" sz="700" b="1" dirty="0"/>
              <a:t>(IT Specialist)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903209-9000-B0E8-B794-F3B4DE043F72}"/>
              </a:ext>
            </a:extLst>
          </p:cNvPr>
          <p:cNvSpPr txBox="1"/>
          <p:nvPr/>
        </p:nvSpPr>
        <p:spPr>
          <a:xfrm>
            <a:off x="8942832" y="3292694"/>
            <a:ext cx="981456" cy="415498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Rachel Green</a:t>
            </a:r>
          </a:p>
          <a:p>
            <a:pPr algn="ctr"/>
            <a:r>
              <a:rPr lang="en-US" sz="700" b="1" dirty="0"/>
              <a:t>(Administrative Assistant)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28D47B-B837-F61E-4560-7DD80100434D}"/>
              </a:ext>
            </a:extLst>
          </p:cNvPr>
          <p:cNvSpPr txBox="1"/>
          <p:nvPr/>
        </p:nvSpPr>
        <p:spPr>
          <a:xfrm>
            <a:off x="10058401" y="2875901"/>
            <a:ext cx="981456" cy="415498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Sarah Park</a:t>
            </a:r>
          </a:p>
          <a:p>
            <a:pPr algn="ctr"/>
            <a:r>
              <a:rPr lang="en-US" sz="700" b="1" dirty="0"/>
              <a:t>(Human Resources Manager)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B8C9B1-B9E9-91DC-A485-47518C6B6DCF}"/>
              </a:ext>
            </a:extLst>
          </p:cNvPr>
          <p:cNvSpPr txBox="1"/>
          <p:nvPr/>
        </p:nvSpPr>
        <p:spPr>
          <a:xfrm>
            <a:off x="11155910" y="2880993"/>
            <a:ext cx="981456" cy="307777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Michelle Ward</a:t>
            </a:r>
          </a:p>
          <a:p>
            <a:pPr algn="ctr"/>
            <a:r>
              <a:rPr lang="en-US" sz="700" b="1" dirty="0"/>
              <a:t>(Accountant)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2FB4020-1909-1C80-6CEC-749DC30DCBCD}"/>
              </a:ext>
            </a:extLst>
          </p:cNvPr>
          <p:cNvSpPr txBox="1"/>
          <p:nvPr/>
        </p:nvSpPr>
        <p:spPr>
          <a:xfrm>
            <a:off x="4504944" y="961870"/>
            <a:ext cx="21396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GreenSpark Org Chart</a:t>
            </a:r>
          </a:p>
        </p:txBody>
      </p:sp>
    </p:spTree>
    <p:extLst>
      <p:ext uri="{BB962C8B-B14F-4D97-AF65-F5344CB8AC3E}">
        <p14:creationId xmlns:p14="http://schemas.microsoft.com/office/powerpoint/2010/main" val="135663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204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2023-04-05T13:03:49Z</dcterms:created>
  <dcterms:modified xsi:type="dcterms:W3CDTF">2023-04-05T13:18:34Z</dcterms:modified>
</cp:coreProperties>
</file>