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32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3FA0-3C2E-B23C-2FCB-31F5A95B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BB05E-208B-A350-CA31-3D5929386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B108-786C-A4BD-C35C-8E27944B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C2D2-E617-EF2B-0EA7-6955624F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A20D-E747-205E-0F79-5B7A1FD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DBAE-92EF-8962-D63F-696925A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9D76B-607D-38A8-7245-E748CDA4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6E2A-AEAC-EAD5-D1F8-97023E6B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A3C8-86CD-E44E-0DF7-7D02B06A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3CA4-A690-E5C5-D640-FE124551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3CF18-DD4A-E35E-4A82-94C7B6FA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A70F7-E80C-CCAE-5F8E-58C7CB35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BDD0-871F-7E5E-AC33-B4756EF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1DD7-B76E-CAF8-D48B-19733C5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F912-FA12-01F1-5F15-A653B680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2752-BFBF-C5E2-5FA7-397A16CC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F829-B483-FECC-025D-DD2FBF9E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ADB7-3710-B103-BBAC-EE87C612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AF00-847B-B733-869F-41EE2DC9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D0CD-93C0-473E-EF02-C16C0F51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350-3CAB-9F32-DC87-E0DE39C0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7096-2AA5-00DC-099E-EB59449D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0215-975A-5963-DD44-F21BCAEA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AD3D-E3CC-2010-7AFE-FC7E6FDA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9ABF-0766-247F-7D5D-C0DD1DC5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C1B8-5DE2-63EF-BF72-40584BE3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BF6B-618B-8E3B-263D-0961617E7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5DF5C-7348-4242-95B4-F44740E7C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8ADA-EC25-D621-9C76-BF74D71D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06F4-46AF-A96D-CA10-87F450F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83953-02FB-070A-D5D2-000DB17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93D5-53D1-B0FB-44EB-905404D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1ADB-7619-C86D-04AB-D6D82FDC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BD7B1-8F08-8F4D-BD45-1F6DC264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D7D16-A126-BCA5-F007-1065A9A51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A0CA7-DCF4-4EA0-E1CD-8A93C6453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3D4CB-BC04-6276-5DE8-3BCC7E48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37521-ECB3-0AA7-67B5-338E8ADF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E7961-71C4-BDF9-A79E-5C982624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8A2D-3AC9-6B77-F88A-2AF2E0DA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C5B23-8458-C449-FD63-00CCE039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9928-FA09-17C7-944B-75D180C5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93429-1D18-B6C2-A04F-D2CB0D9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219DF-90C2-CC3A-F500-E75282BB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82670-B789-9454-B84B-657F712B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A948-495E-0096-9D8B-2683A49E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B6F-E692-67C5-7F45-6A5CDE4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A273-0E6A-217B-A712-3FF4B021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F7169-1657-9F20-0803-0E8F4CB1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7B34-42B9-7571-BBE9-9F71C1E9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3ADD-995E-7EA2-FE68-221C5217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CBE6F-DE4B-494F-AFC9-710A7715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EE2-FC88-CCCD-FC4D-7408B2F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F7D94-9E59-57BC-C383-023526FA8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DCF0-3707-73AF-86F4-BA2F65773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D06B-10F8-9C90-6B1E-FFEECDA1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AF9CC-C5CA-71EA-91CF-AC75E086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AE33-5DF3-1EA2-FF37-9AB638F7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4CF5B-4206-E9B7-B4B9-54945419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61863-9371-A85A-C934-1C5D9870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E637-9217-6731-FAB9-D364E5C01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CB49A-AE7F-9E47-BAE2-D2E5E4735D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894B-1560-D895-A591-E6A2C9189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F048-35AF-2772-C5F9-63FD41119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222AA-260A-684F-BDC9-1A5364D6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C04CD-39FD-FD3D-8D4B-7D1F47B99CAD}"/>
              </a:ext>
            </a:extLst>
          </p:cNvPr>
          <p:cNvSpPr/>
          <p:nvPr/>
        </p:nvSpPr>
        <p:spPr>
          <a:xfrm>
            <a:off x="798286" y="2786743"/>
            <a:ext cx="1836630" cy="1532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GoTestWAF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9908BE-DAD4-E816-0B74-DDA435AC837F}"/>
              </a:ext>
            </a:extLst>
          </p:cNvPr>
          <p:cNvSpPr/>
          <p:nvPr/>
        </p:nvSpPr>
        <p:spPr>
          <a:xfrm>
            <a:off x="4896853" y="2803358"/>
            <a:ext cx="2346158" cy="1876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Wallarm</a:t>
            </a:r>
            <a:r>
              <a:rPr lang="en-US" dirty="0"/>
              <a:t> Filtering Node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374339-1C2C-CD2B-163F-F8C1584B4579}"/>
              </a:ext>
            </a:extLst>
          </p:cNvPr>
          <p:cNvSpPr/>
          <p:nvPr/>
        </p:nvSpPr>
        <p:spPr>
          <a:xfrm>
            <a:off x="10190747" y="2947737"/>
            <a:ext cx="1215190" cy="1828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FASTAPI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C2A3FD-71F2-E8D3-4BD7-C86C38DFADB2}"/>
              </a:ext>
            </a:extLst>
          </p:cNvPr>
          <p:cNvCxnSpPr/>
          <p:nvPr/>
        </p:nvCxnSpPr>
        <p:spPr>
          <a:xfrm>
            <a:off x="3068053" y="3753853"/>
            <a:ext cx="1503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1844D5-5FEF-2DB2-DC75-4A4D35BCFDC3}"/>
              </a:ext>
            </a:extLst>
          </p:cNvPr>
          <p:cNvCxnSpPr/>
          <p:nvPr/>
        </p:nvCxnSpPr>
        <p:spPr>
          <a:xfrm>
            <a:off x="7832558" y="3838074"/>
            <a:ext cx="18889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1E522A-535D-4615-A3C1-9E683B80871D}"/>
              </a:ext>
            </a:extLst>
          </p:cNvPr>
          <p:cNvSpPr txBox="1"/>
          <p:nvPr/>
        </p:nvSpPr>
        <p:spPr>
          <a:xfrm>
            <a:off x="3164305" y="3236495"/>
            <a:ext cx="121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Attacks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AACB0-EE38-E1AE-B102-5285A86E51C6}"/>
              </a:ext>
            </a:extLst>
          </p:cNvPr>
          <p:cNvSpPr txBox="1"/>
          <p:nvPr/>
        </p:nvSpPr>
        <p:spPr>
          <a:xfrm>
            <a:off x="8085221" y="3140242"/>
            <a:ext cx="132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Traffic</a:t>
            </a:r>
          </a:p>
        </p:txBody>
      </p:sp>
    </p:spTree>
    <p:extLst>
      <p:ext uri="{BB962C8B-B14F-4D97-AF65-F5344CB8AC3E}">
        <p14:creationId xmlns:p14="http://schemas.microsoft.com/office/powerpoint/2010/main" val="249156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Tinashe L</dc:creator>
  <cp:lastModifiedBy>Tinashe L</cp:lastModifiedBy>
  <cp:revision>1</cp:revision>
  <dcterms:created xsi:type="dcterms:W3CDTF">2025-07-20T06:17:17Z</dcterms:created>
  <dcterms:modified xsi:type="dcterms:W3CDTF">2025-07-20T06:20:48Z</dcterms:modified>
</cp:coreProperties>
</file>