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94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3FE88-2E88-408E-864D-2EA6315AE5FB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D4780-D6FE-4B7D-80BB-196F147C6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19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B66C51-EEA3-44E6-A55C-C8C25BF073F7}" type="datetime1">
              <a:rPr lang="fr-FR" smtClean="0"/>
              <a:t>09/06/2015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F79BF5-9D02-46CF-BFF0-4A3E019E1859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FB27-C464-40FF-9A1D-5951FA384588}" type="datetime1">
              <a:rPr lang="fr-FR" smtClean="0"/>
              <a:t>09/06/2015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9BF5-9D02-46CF-BFF0-4A3E019E18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343D-D55E-4CA8-9580-7DF0DD148ABA}" type="datetime1">
              <a:rPr lang="fr-FR" smtClean="0"/>
              <a:t>09/06/2015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F79BF5-9D02-46CF-BFF0-4A3E019E18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21E2-C334-4DB1-9384-9367373F8724}" type="datetime1">
              <a:rPr lang="fr-FR" smtClean="0"/>
              <a:t>09/06/2015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9BF5-9D02-46CF-BFF0-4A3E019E185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A0E27D-4F87-4B83-AF7D-FE54AD571354}" type="datetime1">
              <a:rPr lang="fr-FR" smtClean="0"/>
              <a:t>09/06/2015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F79BF5-9D02-46CF-BFF0-4A3E019E185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AF70-EF3A-4712-A49B-5F14D889E99C}" type="datetime1">
              <a:rPr lang="fr-FR" smtClean="0"/>
              <a:t>09/06/2015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9BF5-9D02-46CF-BFF0-4A3E019E185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AC23-6B0F-4C27-9805-AC819FD20EFB}" type="datetime1">
              <a:rPr lang="fr-FR" smtClean="0"/>
              <a:t>09/06/2015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9BF5-9D02-46CF-BFF0-4A3E019E1859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37B4-2F0F-43C1-82EC-1C4A2D998FEE}" type="datetime1">
              <a:rPr lang="fr-FR" smtClean="0"/>
              <a:t>09/06/2015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9BF5-9D02-46CF-BFF0-4A3E019E185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76C-9BC2-4F66-AA51-D1756CAF501F}" type="datetime1">
              <a:rPr lang="fr-FR" smtClean="0"/>
              <a:t>09/06/2015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9BF5-9D02-46CF-BFF0-4A3E019E18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E25E-DDD6-4861-9815-14E562D858C1}" type="datetime1">
              <a:rPr lang="fr-FR" smtClean="0"/>
              <a:t>09/06/2015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F79BF5-9D02-46CF-BFF0-4A3E019E185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4505-9DF3-4F13-A2BA-3EA88927E220}" type="datetime1">
              <a:rPr lang="fr-FR" smtClean="0"/>
              <a:t>09/06/2015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9BF5-9D02-46CF-BFF0-4A3E019E1859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F63F77E9-B3D7-4AD1-BE1C-6FE462A67845}" type="datetime1">
              <a:rPr lang="fr-FR" smtClean="0"/>
              <a:t>09/06/2015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A7F79BF5-9D02-46CF-BFF0-4A3E019E185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17</a:t>
            </a:r>
          </a:p>
          <a:p>
            <a:r>
              <a:rPr lang="fr-FR" dirty="0" smtClean="0"/>
              <a:t>2014/2015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8520" y="1456184"/>
            <a:ext cx="6324600" cy="1828800"/>
          </a:xfrm>
        </p:spPr>
        <p:txBody>
          <a:bodyPr/>
          <a:lstStyle/>
          <a:p>
            <a:r>
              <a:rPr lang="fr-FR" dirty="0" smtClean="0"/>
              <a:t>PHOTOP’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5445224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Calibri Light" panose="020F0302020204030204" pitchFamily="34" charset="0"/>
              </a:rPr>
              <a:t>Mathie</a:t>
            </a:r>
            <a:r>
              <a:rPr lang="fr-FR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 BERTHOLET - Médy KHEBIBECHE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Jean-Baptiste MERCIER -Bastien PLANEILLE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Corentin VALLIER</a:t>
            </a:r>
            <a:endParaRPr lang="fr-FR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6" y="1396896"/>
            <a:ext cx="2578233" cy="203210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F79BF5-9D02-46CF-BFF0-4A3E019E18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10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9BF5-9D02-46CF-BFF0-4A3E019E1859}" type="slidenum">
              <a:rPr lang="fr-FR" smtClean="0"/>
              <a:t>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331640" y="1916832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 – Présentation de </a:t>
            </a:r>
            <a:r>
              <a:rPr lang="fr-FR" dirty="0" err="1" smtClean="0"/>
              <a:t>Photop</a:t>
            </a:r>
            <a:r>
              <a:rPr lang="fr-FR" dirty="0" smtClean="0"/>
              <a:t>’</a:t>
            </a:r>
          </a:p>
          <a:p>
            <a:endParaRPr lang="fr-FR" dirty="0" smtClean="0"/>
          </a:p>
          <a:p>
            <a:r>
              <a:rPr lang="fr-FR" dirty="0" smtClean="0"/>
              <a:t>II – Diagramme de Gantt</a:t>
            </a:r>
          </a:p>
          <a:p>
            <a:endParaRPr lang="fr-FR" dirty="0"/>
          </a:p>
          <a:p>
            <a:r>
              <a:rPr lang="fr-FR" dirty="0" smtClean="0"/>
              <a:t>III - Démonstration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618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Éditeur de photos</a:t>
            </a:r>
          </a:p>
          <a:p>
            <a:pPr marL="4572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Création d’image</a:t>
            </a:r>
          </a:p>
          <a:p>
            <a:pPr lvl="2"/>
            <a:r>
              <a:rPr lang="fr-FR" dirty="0" smtClean="0"/>
              <a:t>Format en </a:t>
            </a:r>
            <a:r>
              <a:rPr lang="fr-FR" dirty="0" err="1" smtClean="0"/>
              <a:t>png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Édition d’image</a:t>
            </a:r>
          </a:p>
          <a:p>
            <a:pPr lvl="2"/>
            <a:r>
              <a:rPr lang="fr-FR" dirty="0" smtClean="0"/>
              <a:t>Ouverture d’une image existante (</a:t>
            </a:r>
            <a:r>
              <a:rPr lang="fr-FR" dirty="0" err="1" smtClean="0"/>
              <a:t>png</a:t>
            </a:r>
            <a:r>
              <a:rPr lang="fr-FR" dirty="0" smtClean="0"/>
              <a:t>, </a:t>
            </a:r>
            <a:r>
              <a:rPr lang="fr-FR" dirty="0" err="1" smtClean="0"/>
              <a:t>jpg</a:t>
            </a:r>
            <a:r>
              <a:rPr lang="fr-FR" dirty="0" smtClean="0"/>
              <a:t>, </a:t>
            </a:r>
            <a:r>
              <a:rPr lang="fr-FR" dirty="0" err="1" smtClean="0"/>
              <a:t>bmp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Enregistrer </a:t>
            </a:r>
            <a:r>
              <a:rPr lang="fr-FR" dirty="0"/>
              <a:t>les modifications apportées au </a:t>
            </a:r>
            <a:r>
              <a:rPr lang="fr-FR" dirty="0" smtClean="0"/>
              <a:t>fichier</a:t>
            </a:r>
            <a:endParaRPr lang="fr-FR" dirty="0"/>
          </a:p>
          <a:p>
            <a:pPr lvl="2"/>
            <a:r>
              <a:rPr lang="fr-FR" dirty="0" smtClean="0"/>
              <a:t>Ajouter </a:t>
            </a:r>
            <a:r>
              <a:rPr lang="fr-FR" dirty="0"/>
              <a:t>des éléments de décoration fournis avec le </a:t>
            </a:r>
            <a:r>
              <a:rPr lang="fr-FR" dirty="0" smtClean="0"/>
              <a:t>logiciel</a:t>
            </a:r>
            <a:endParaRPr lang="fr-FR" dirty="0"/>
          </a:p>
          <a:p>
            <a:pPr lvl="2"/>
            <a:r>
              <a:rPr lang="fr-FR" dirty="0" smtClean="0"/>
              <a:t>Choisir </a:t>
            </a:r>
            <a:r>
              <a:rPr lang="fr-FR" dirty="0"/>
              <a:t>une forme : carré, rond</a:t>
            </a:r>
            <a:r>
              <a:rPr lang="fr-FR" dirty="0" smtClean="0"/>
              <a:t>, cœur, triangle et logo </a:t>
            </a:r>
            <a:r>
              <a:rPr lang="fr-FR" dirty="0" err="1" smtClean="0"/>
              <a:t>Photop</a:t>
            </a:r>
            <a:r>
              <a:rPr lang="fr-FR" dirty="0" smtClean="0"/>
              <a:t>’</a:t>
            </a:r>
            <a:endParaRPr lang="fr-FR" dirty="0"/>
          </a:p>
          <a:p>
            <a:pPr lvl="2"/>
            <a:r>
              <a:rPr lang="fr-FR" dirty="0" smtClean="0"/>
              <a:t>Choisir </a:t>
            </a:r>
            <a:r>
              <a:rPr lang="fr-FR" dirty="0"/>
              <a:t>la couleur </a:t>
            </a:r>
            <a:r>
              <a:rPr lang="fr-FR" dirty="0" smtClean="0"/>
              <a:t>du pinceau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</a:t>
            </a:r>
            <a:r>
              <a:rPr lang="fr-FR" dirty="0" err="1" smtClean="0"/>
              <a:t>photop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9BF5-9D02-46CF-BFF0-4A3E019E185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5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" t="8765" r="28745"/>
          <a:stretch/>
        </p:blipFill>
        <p:spPr>
          <a:xfrm>
            <a:off x="323528" y="2204864"/>
            <a:ext cx="8463517" cy="3525187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</a:t>
            </a:r>
            <a:r>
              <a:rPr lang="fr-FR" dirty="0" err="1" smtClean="0"/>
              <a:t>gantt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9BF5-9D02-46CF-BFF0-4A3E019E185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86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9BF5-9D02-46CF-BFF0-4A3E019E1859}" type="slidenum">
              <a:rPr lang="fr-FR" smtClean="0"/>
              <a:t>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763688" y="2780928"/>
            <a:ext cx="52743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 smtClean="0">
                <a:latin typeface="Calibri Light" panose="020F0302020204030204" pitchFamily="34" charset="0"/>
              </a:rPr>
              <a:t>Démonstration</a:t>
            </a:r>
            <a:endParaRPr lang="fr-FR" sz="66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30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l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rill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ll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155</TotalTime>
  <Words>101</Words>
  <Application>Microsoft Office PowerPoint</Application>
  <PresentationFormat>Affichage à l'écran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Grille</vt:lpstr>
      <vt:lpstr>PHOTOP’</vt:lpstr>
      <vt:lpstr>Sommaire</vt:lpstr>
      <vt:lpstr>Présentation de photop’</vt:lpstr>
      <vt:lpstr>Diagramme de gantt</vt:lpstr>
      <vt:lpstr>Présentation PowerPoint</vt:lpstr>
    </vt:vector>
  </TitlesOfParts>
  <Company>IUT de Valence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Administrator</dc:creator>
  <cp:lastModifiedBy>Administrator</cp:lastModifiedBy>
  <cp:revision>12</cp:revision>
  <dcterms:created xsi:type="dcterms:W3CDTF">2015-06-09T06:58:43Z</dcterms:created>
  <dcterms:modified xsi:type="dcterms:W3CDTF">2015-06-09T09:34:37Z</dcterms:modified>
</cp:coreProperties>
</file>