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3"/>
  </p:normalViewPr>
  <p:slideViewPr>
    <p:cSldViewPr snapToGrid="0" snapToObjects="1">
      <p:cViewPr>
        <p:scale>
          <a:sx n="400" d="100"/>
          <a:sy n="400" d="100"/>
        </p:scale>
        <p:origin x="-8824" y="-1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ED18-9F27-D144-BEE7-DA7F3C95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1DE5B-A5FE-B54B-AFD3-BB23A8176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AAFB-B799-F74A-8D70-F930A96A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C069-3124-5346-A657-4F40A70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93EE-891A-6042-A89F-A8BA1E1E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84C-A651-5C46-8E04-F80CBA1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3AF6C-EA43-A345-B406-34CE115E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05BE-1939-1242-B85E-2F0D5E3E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D2C2-A2E6-9D4A-9730-2EE03315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C2C4-7570-074D-8AB3-A38968D9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93FF2-97FE-A647-BEF7-FE997C1E4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2948-BF55-914D-B124-E8782AD06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EA9-E190-D442-905A-7CF4F2E7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9F7-E799-364A-93C5-D5F58ACD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CC821-71B7-204E-A165-4FD7C219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2945-A4E8-7340-B080-4C34F7F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DA0E-230C-D443-A19F-BA41918F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4ED0-63FA-5E49-AA7B-6435B6F4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4E0F-75DE-AA40-AC57-C88B5CAC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F0F8-D8C1-1A43-A670-218619D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AA1C-1DC7-0E4F-85BC-47CC0E5D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C371-22BB-AF4F-A68D-717175B6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BA83-6F52-424E-98E2-1156A9A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8AB64-9220-6F42-938B-43962F6A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C44C-C2BA-8741-8BED-6AB35E91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06C6-4BDC-2B40-8017-9F2BB27C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A118-D1EA-EA48-BB7E-0FD0EE1B5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95A0-415F-7B4E-AE0E-9A1BE351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8404-41E0-CD43-9B55-AB7BFCA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3D4-756E-0147-AFF8-8A4AFA9A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80BDC-7E58-A744-944D-BFBD0127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A30A-1CB4-554E-ACE9-951E124A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6D2F-EF38-0145-86D8-661E25CEB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0D90C-EACC-4141-85A5-BAF81688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96066-3F70-194A-B940-F77A67B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ABDA-D78C-964B-AD6A-BD6FD1327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F6744-D165-3049-9D52-9E638B89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48-5BDE-084E-AAF3-49F5802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00C82-63D7-1942-A141-30963EF7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7DC1-1828-DA4E-8097-B982A82A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95ED2-5F94-704C-9B9E-97EA300F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44A82-B062-EB4C-9438-279C279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AF40-BCA3-7146-A06B-9DD2F40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8635D-9F9D-F741-B8C2-FB486437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B11B-5B0D-3F45-B879-542C212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4F4B-4BC6-3740-AC13-82CC077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735-F3DC-4D46-8C51-10865BD7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F48D-6594-F346-8E41-DAE6A260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FB6A-A0F2-064D-95E5-D35694EBC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4374-1E96-E44C-8B9D-508555D3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1D002-AB4C-D249-882A-2632FB28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1F50-3356-A041-A6BB-D6FD0B46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4EBD-EEDB-804E-B953-5112CE9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E20B-E9EA-3249-846D-4242F3EA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A6831-5C80-774C-BF7C-A61ADB19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FEA4-1F22-F34F-B617-E0FF889F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FCC0-32FE-9A4A-BDD8-AE08F3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E11E-5EF8-1D41-B54F-5B9D616E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0A34F-3116-D94E-A896-A4BDE96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2D64-3818-BB4A-8819-1B586288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4DA2-766E-5248-83F9-CFCB41DE9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FEA4-0D7D-3D40-9F0C-8ED1EC81499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871A-B96A-414C-ACB6-A91F475C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2175-4D93-9241-8787-B54B46F38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4098E-E64A-514F-9DE9-60EF8D00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75" y="0"/>
            <a:ext cx="4120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>
            <a:extLst>
              <a:ext uri="{FF2B5EF4-FFF2-40B4-BE49-F238E27FC236}">
                <a16:creationId xmlns:a16="http://schemas.microsoft.com/office/drawing/2014/main" id="{F15F4953-3BCB-2543-90ED-C2C5B3DE2217}"/>
              </a:ext>
            </a:extLst>
          </p:cNvPr>
          <p:cNvSpPr/>
          <p:nvPr/>
        </p:nvSpPr>
        <p:spPr>
          <a:xfrm>
            <a:off x="2596444" y="2178756"/>
            <a:ext cx="1298223" cy="1298223"/>
          </a:xfrm>
          <a:prstGeom prst="star5">
            <a:avLst>
              <a:gd name="adj" fmla="val 25469"/>
              <a:gd name="hf" fmla="val 105146"/>
              <a:gd name="vf" fmla="val 110557"/>
            </a:avLst>
          </a:prstGeom>
          <a:noFill/>
          <a:ln w="50800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Hulme</dc:creator>
  <cp:lastModifiedBy>Samuel Hulme</cp:lastModifiedBy>
  <cp:revision>3</cp:revision>
  <dcterms:created xsi:type="dcterms:W3CDTF">2020-07-16T13:21:22Z</dcterms:created>
  <dcterms:modified xsi:type="dcterms:W3CDTF">2020-07-17T17:52:06Z</dcterms:modified>
</cp:coreProperties>
</file>