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D8E"/>
    <a:srgbClr val="5F5856"/>
    <a:srgbClr val="EA212D"/>
    <a:srgbClr val="F6F6F6"/>
    <a:srgbClr val="D41E29"/>
    <a:srgbClr val="353535"/>
    <a:srgbClr val="FFC081"/>
    <a:srgbClr val="FFB265"/>
    <a:srgbClr val="FFC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72" d="100"/>
          <a:sy n="172" d="100"/>
        </p:scale>
        <p:origin x="-1296" y="-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13FD7-627F-A64C-B7FA-0142D9C9614A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F3B1-E752-6944-AFF1-80EFB4CA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4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AFC9-6007-44C8-AD8A-D45E0FFF2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9755-01BD-46D3-82E5-EA29545EB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9D86-6E63-476A-94E1-BCC03550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A3C4-5E27-4893-9445-B66CFA17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F7B02-2531-489B-8170-A2817CAF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3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316C-4D43-412F-8820-079BBE79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C69FA-267C-43F0-8F48-E00C3E75B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8EDAC-9CB0-419A-A2D9-4F2133CC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5A130-61A9-4FBB-A88D-E6ED2403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A50FF-BE80-464B-9D81-6F92CAC8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1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4ACFD-A8F2-4A3E-A95B-6EBAE9F9D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9A2B1-2550-4C13-91AD-1B8CBAA88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6DEC2-E759-4B6C-BEF0-A479AE29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7DCF2-5E6E-438B-92C6-7CD460A8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5C5AF-A2AF-4604-8B6E-6C142002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CFBA-FFA9-4319-BE45-54FEF348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7DCA-71C4-485E-9A12-4A313614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F1DD-3A45-4230-B503-BDAC1A21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6D01B-BEC4-4F22-ACD6-4B9C8E87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9956-CFF9-4627-A261-17682591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A1F1-8262-488D-9B1D-9F8C6D67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44D13-4CD6-4B99-AAE8-2729B0CBA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B76B6-D087-4F1B-BD9A-7AB93501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F717-A0F4-4693-83C6-444674F3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8A3F-007A-4549-87C5-5A0A0D48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F624-8A54-442D-AE93-C5706E38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18A4-F8CC-427F-90B5-771902529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F28A5-71D4-4937-8212-EEDDD69FC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8708B-85AD-426B-98E6-0327B3A0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862E8-8A9D-4E64-81FE-F83FB5A6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189E0-4CCE-455E-980B-C3EEE682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6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96A0-4004-4EF2-A9C2-15131F4D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C1A01-5F7B-44E7-940D-FE037580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77DFF-3C9E-462E-BBEF-BF639C405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33929-0253-41F2-8A7D-52CEAE63A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66294-800C-45DD-98F8-3C26BC6BC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D4236-CF69-45EB-BCEB-3AC7AD66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27786-FFA7-491B-8A6E-6859D246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57668-B037-4FAF-89F0-39615941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7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571C-6E9F-43F7-AB8C-769D1CB6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DD5AC-3FE7-4E38-ABBD-96D6628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84C5-BFCC-4FC7-9485-71821EE7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20D8D-C0F8-4718-AFB7-F36A40D9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6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3C9EE-278F-4F93-8516-604015E8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9A8DF-479B-47BD-9545-30424000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33928-5B32-4675-92EF-A72CB715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9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393F-9948-40A7-A53C-EECF4297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8FCE-11CB-4500-972B-46F7F594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A1E31-1E51-4124-BFED-D80B7C66C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3D9E7-38C6-430B-B9DB-99E0D5E7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84004-E7C2-4366-A4B6-4288EC54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AD0AB-EBE0-4B30-9703-A1565906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1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6754-AB8D-4064-9B47-85CF8265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031DD-7130-46E3-A7A3-D8E28E3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78823-5E59-44D5-84CD-49635CEA6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EA2F4-3B92-4203-9A97-6188C435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EF2E-DCBB-419D-882B-187AB421207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45E37-FC1E-4D84-8C26-BF3E68CE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8F3C0-E0C5-494D-9DDF-EBC3CF5D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1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C9C2B-F774-465F-94E7-CDBFF2FF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C773-3643-449E-985B-F031FDF3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C177-41B6-44C6-A41D-215B5EAEC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BEF2E-DCBB-419D-882B-187AB421207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D9216-0F03-4FEB-81B5-56152DBBA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37C0C-90F1-4A6C-B239-826AEC067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DB1D-8E7B-434D-9A1E-237141AB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8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C490-999E-402B-B045-6731DB35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Breadboard</a:t>
            </a:r>
          </a:p>
        </p:txBody>
      </p:sp>
      <p:grpSp>
        <p:nvGrpSpPr>
          <p:cNvPr id="3238" name="Group 3237">
            <a:extLst>
              <a:ext uri="{FF2B5EF4-FFF2-40B4-BE49-F238E27FC236}">
                <a16:creationId xmlns:a16="http://schemas.microsoft.com/office/drawing/2014/main" id="{8479573B-69FA-49FF-B5D8-0FCF94241C6E}"/>
              </a:ext>
            </a:extLst>
          </p:cNvPr>
          <p:cNvGrpSpPr/>
          <p:nvPr/>
        </p:nvGrpSpPr>
        <p:grpSpPr>
          <a:xfrm>
            <a:off x="3889355" y="295396"/>
            <a:ext cx="6671256" cy="4250028"/>
            <a:chOff x="3263191" y="2322979"/>
            <a:chExt cx="6671256" cy="42500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F8449B0-8FD3-44B1-BFC4-BA3C08A572EC}"/>
                </a:ext>
              </a:extLst>
            </p:cNvPr>
            <p:cNvGrpSpPr/>
            <p:nvPr/>
          </p:nvGrpSpPr>
          <p:grpSpPr>
            <a:xfrm>
              <a:off x="3263191" y="2322979"/>
              <a:ext cx="6671256" cy="4250028"/>
              <a:chOff x="1417459" y="506879"/>
              <a:chExt cx="6671256" cy="425002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D28D140-9EB8-4CED-B45E-456346D395F1}"/>
                  </a:ext>
                </a:extLst>
              </p:cNvPr>
              <p:cNvSpPr/>
              <p:nvPr/>
            </p:nvSpPr>
            <p:spPr>
              <a:xfrm>
                <a:off x="1417459" y="506879"/>
                <a:ext cx="6671256" cy="4250028"/>
              </a:xfrm>
              <a:prstGeom prst="roundRect">
                <a:avLst>
                  <a:gd name="adj" fmla="val 450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F752FFF-63CD-4CA0-B8AB-ACF72DC036E8}"/>
                  </a:ext>
                </a:extLst>
              </p:cNvPr>
              <p:cNvSpPr/>
              <p:nvPr/>
            </p:nvSpPr>
            <p:spPr>
              <a:xfrm>
                <a:off x="5698292" y="768840"/>
                <a:ext cx="342900" cy="3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EA59B94-5051-4323-AA4A-E39EF705AA26}"/>
                  </a:ext>
                </a:extLst>
              </p:cNvPr>
              <p:cNvSpPr/>
              <p:nvPr/>
            </p:nvSpPr>
            <p:spPr>
              <a:xfrm>
                <a:off x="5758617" y="829165"/>
                <a:ext cx="222250" cy="22225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5342D3-402A-404A-B113-A0DC13040B0B}"/>
                  </a:ext>
                </a:extLst>
              </p:cNvPr>
              <p:cNvSpPr/>
              <p:nvPr/>
            </p:nvSpPr>
            <p:spPr>
              <a:xfrm>
                <a:off x="5812104" y="882652"/>
                <a:ext cx="115276" cy="1152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2356CFD-C57A-4CE3-AE51-0C0EF268CF13}"/>
                  </a:ext>
                </a:extLst>
              </p:cNvPr>
              <p:cNvSpPr/>
              <p:nvPr/>
            </p:nvSpPr>
            <p:spPr>
              <a:xfrm>
                <a:off x="6275654" y="768840"/>
                <a:ext cx="342900" cy="3429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67DCBA-73D4-460C-9D63-CB2CAE36A1E6}"/>
                  </a:ext>
                </a:extLst>
              </p:cNvPr>
              <p:cNvSpPr/>
              <p:nvPr/>
            </p:nvSpPr>
            <p:spPr>
              <a:xfrm>
                <a:off x="6335979" y="829165"/>
                <a:ext cx="222250" cy="22225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CDA24CD-63F4-4E86-9658-ED21F148153F}"/>
                  </a:ext>
                </a:extLst>
              </p:cNvPr>
              <p:cNvSpPr/>
              <p:nvPr/>
            </p:nvSpPr>
            <p:spPr>
              <a:xfrm>
                <a:off x="6389466" y="882652"/>
                <a:ext cx="115276" cy="1152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046A97C-2B68-4F05-A61A-B77AE2BC1405}"/>
                  </a:ext>
                </a:extLst>
              </p:cNvPr>
              <p:cNvSpPr/>
              <p:nvPr/>
            </p:nvSpPr>
            <p:spPr>
              <a:xfrm>
                <a:off x="6853017" y="768840"/>
                <a:ext cx="342900" cy="3429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FD6ECF1-4198-44D8-AF05-CBA486A50A62}"/>
                  </a:ext>
                </a:extLst>
              </p:cNvPr>
              <p:cNvSpPr/>
              <p:nvPr/>
            </p:nvSpPr>
            <p:spPr>
              <a:xfrm>
                <a:off x="6913342" y="829165"/>
                <a:ext cx="222250" cy="22225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3ED32A3-740F-4C9D-8399-7A8FBB7E5BB4}"/>
                  </a:ext>
                </a:extLst>
              </p:cNvPr>
              <p:cNvSpPr/>
              <p:nvPr/>
            </p:nvSpPr>
            <p:spPr>
              <a:xfrm>
                <a:off x="6966829" y="882652"/>
                <a:ext cx="115276" cy="1152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3DF454B-F4AF-46BD-BD63-14C8A9C0CE37}"/>
                  </a:ext>
                </a:extLst>
              </p:cNvPr>
              <p:cNvSpPr/>
              <p:nvPr/>
            </p:nvSpPr>
            <p:spPr>
              <a:xfrm>
                <a:off x="7430380" y="768840"/>
                <a:ext cx="342900" cy="3429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CC56AB4-26C1-4A5D-B562-79677A765322}"/>
                  </a:ext>
                </a:extLst>
              </p:cNvPr>
              <p:cNvSpPr/>
              <p:nvPr/>
            </p:nvSpPr>
            <p:spPr>
              <a:xfrm>
                <a:off x="7490705" y="829165"/>
                <a:ext cx="222250" cy="22225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0F98D06-6D75-4F52-87E5-904D73099743}"/>
                  </a:ext>
                </a:extLst>
              </p:cNvPr>
              <p:cNvSpPr/>
              <p:nvPr/>
            </p:nvSpPr>
            <p:spPr>
              <a:xfrm>
                <a:off x="7544192" y="882652"/>
                <a:ext cx="115276" cy="1152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C93A7C9-7FA8-413B-994E-74A7A19E702F}"/>
                  </a:ext>
                </a:extLst>
              </p:cNvPr>
              <p:cNvSpPr/>
              <p:nvPr/>
            </p:nvSpPr>
            <p:spPr>
              <a:xfrm>
                <a:off x="5792274" y="1373701"/>
                <a:ext cx="2088274" cy="3182815"/>
              </a:xfrm>
              <a:prstGeom prst="rect">
                <a:avLst/>
              </a:prstGeom>
              <a:solidFill>
                <a:srgbClr val="FFC5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2BB5EFB-C000-4625-9D1A-BB5B60B52A26}"/>
                  </a:ext>
                </a:extLst>
              </p:cNvPr>
              <p:cNvSpPr/>
              <p:nvPr/>
            </p:nvSpPr>
            <p:spPr>
              <a:xfrm>
                <a:off x="3704000" y="1373701"/>
                <a:ext cx="2088274" cy="3182815"/>
              </a:xfrm>
              <a:prstGeom prst="rect">
                <a:avLst/>
              </a:prstGeom>
              <a:solidFill>
                <a:srgbClr val="FFC5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3DDFE75-9ED9-4444-BADB-42C3CF48FDF0}"/>
                  </a:ext>
                </a:extLst>
              </p:cNvPr>
              <p:cNvSpPr/>
              <p:nvPr/>
            </p:nvSpPr>
            <p:spPr>
              <a:xfrm>
                <a:off x="1615726" y="1373700"/>
                <a:ext cx="2088274" cy="3182815"/>
              </a:xfrm>
              <a:prstGeom prst="rect">
                <a:avLst/>
              </a:prstGeom>
              <a:solidFill>
                <a:srgbClr val="FFC5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04D5238-D2AC-4000-92AA-68F64923B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274" y="1798026"/>
                <a:ext cx="0" cy="2758489"/>
              </a:xfrm>
              <a:prstGeom prst="line">
                <a:avLst/>
              </a:prstGeom>
              <a:ln w="31750">
                <a:solidFill>
                  <a:srgbClr val="FFB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5DA7F6C-2D5C-4A67-A536-4C930715C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4000" y="1798026"/>
                <a:ext cx="0" cy="2758489"/>
              </a:xfrm>
              <a:prstGeom prst="line">
                <a:avLst/>
              </a:prstGeom>
              <a:ln w="31750">
                <a:solidFill>
                  <a:srgbClr val="FFB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D082FC-2C0C-4DCC-BF5F-E5B22F1E4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5726" y="1798026"/>
                <a:ext cx="6264822" cy="0"/>
              </a:xfrm>
              <a:prstGeom prst="line">
                <a:avLst/>
              </a:prstGeom>
              <a:ln w="31750">
                <a:solidFill>
                  <a:srgbClr val="FFB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5785CF0-31C8-41C4-BD54-B20B2C094F11}"/>
                  </a:ext>
                </a:extLst>
              </p:cNvPr>
              <p:cNvGrpSpPr/>
              <p:nvPr/>
            </p:nvGrpSpPr>
            <p:grpSpPr>
              <a:xfrm>
                <a:off x="5910967" y="1798026"/>
                <a:ext cx="1877616" cy="2758489"/>
                <a:chOff x="5910967" y="1798026"/>
                <a:chExt cx="1877616" cy="2758489"/>
              </a:xfrm>
            </p:grpSpPr>
            <p:cxnSp>
              <p:nvCxnSpPr>
                <p:cNvPr id="2285" name="Straight Connector 2284">
                  <a:extLst>
                    <a:ext uri="{FF2B5EF4-FFF2-40B4-BE49-F238E27FC236}">
                      <a16:creationId xmlns:a16="http://schemas.microsoft.com/office/drawing/2014/main" id="{B135457F-A645-4F54-9010-D846C7058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3017" y="1798026"/>
                  <a:ext cx="0" cy="2758489"/>
                </a:xfrm>
                <a:prstGeom prst="line">
                  <a:avLst/>
                </a:prstGeom>
                <a:ln w="114300">
                  <a:solidFill>
                    <a:srgbClr val="FFC0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86" name="Group 2285">
                  <a:extLst>
                    <a:ext uri="{FF2B5EF4-FFF2-40B4-BE49-F238E27FC236}">
                      <a16:creationId xmlns:a16="http://schemas.microsoft.com/office/drawing/2014/main" id="{D4646255-EF08-43EE-AA86-23E6C849EA6F}"/>
                    </a:ext>
                  </a:extLst>
                </p:cNvPr>
                <p:cNvGrpSpPr/>
                <p:nvPr/>
              </p:nvGrpSpPr>
              <p:grpSpPr>
                <a:xfrm>
                  <a:off x="5910973" y="196567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212" name="Rectangle 3211">
                    <a:extLst>
                      <a:ext uri="{FF2B5EF4-FFF2-40B4-BE49-F238E27FC236}">
                        <a16:creationId xmlns:a16="http://schemas.microsoft.com/office/drawing/2014/main" id="{DA0051C2-4F1A-40CD-A2AF-CB3DBC6C4C26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213" name="Group 3212">
                    <a:extLst>
                      <a:ext uri="{FF2B5EF4-FFF2-40B4-BE49-F238E27FC236}">
                        <a16:creationId xmlns:a16="http://schemas.microsoft.com/office/drawing/2014/main" id="{D5D6FADB-FE92-4935-8178-7DE014AEF28A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33" name="Rectangle 3232">
                      <a:extLst>
                        <a:ext uri="{FF2B5EF4-FFF2-40B4-BE49-F238E27FC236}">
                          <a16:creationId xmlns:a16="http://schemas.microsoft.com/office/drawing/2014/main" id="{AB707E13-626F-422E-9515-8E1837353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34" name="Right Triangle 3233">
                      <a:extLst>
                        <a:ext uri="{FF2B5EF4-FFF2-40B4-BE49-F238E27FC236}">
                          <a16:creationId xmlns:a16="http://schemas.microsoft.com/office/drawing/2014/main" id="{A9B6A07C-D0D5-409A-8B1C-EF499D0BD7D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35" name="Rectangle 3234">
                      <a:extLst>
                        <a:ext uri="{FF2B5EF4-FFF2-40B4-BE49-F238E27FC236}">
                          <a16:creationId xmlns:a16="http://schemas.microsoft.com/office/drawing/2014/main" id="{8DA3FA2A-88CE-47B7-A476-BD7D88764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14" name="Group 3213">
                    <a:extLst>
                      <a:ext uri="{FF2B5EF4-FFF2-40B4-BE49-F238E27FC236}">
                        <a16:creationId xmlns:a16="http://schemas.microsoft.com/office/drawing/2014/main" id="{1C6FB076-4459-4EFD-B7F9-C71F8606A6E1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30" name="Rectangle 3229">
                      <a:extLst>
                        <a:ext uri="{FF2B5EF4-FFF2-40B4-BE49-F238E27FC236}">
                          <a16:creationId xmlns:a16="http://schemas.microsoft.com/office/drawing/2014/main" id="{77B350D9-8439-4BAA-9608-A9D7134057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31" name="Right Triangle 3230">
                      <a:extLst>
                        <a:ext uri="{FF2B5EF4-FFF2-40B4-BE49-F238E27FC236}">
                          <a16:creationId xmlns:a16="http://schemas.microsoft.com/office/drawing/2014/main" id="{D4DEC306-F75B-4042-8B4C-739AB83F827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32" name="Rectangle 3231">
                      <a:extLst>
                        <a:ext uri="{FF2B5EF4-FFF2-40B4-BE49-F238E27FC236}">
                          <a16:creationId xmlns:a16="http://schemas.microsoft.com/office/drawing/2014/main" id="{95D51515-7427-4521-ACDA-39383D8BE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15" name="Rectangle 3214">
                    <a:extLst>
                      <a:ext uri="{FF2B5EF4-FFF2-40B4-BE49-F238E27FC236}">
                        <a16:creationId xmlns:a16="http://schemas.microsoft.com/office/drawing/2014/main" id="{E793C644-1979-4699-A887-F6ACF5F256D2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216" name="Group 3215">
                    <a:extLst>
                      <a:ext uri="{FF2B5EF4-FFF2-40B4-BE49-F238E27FC236}">
                        <a16:creationId xmlns:a16="http://schemas.microsoft.com/office/drawing/2014/main" id="{AC5479EC-74C8-41A6-97B0-8D84378E93FF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27" name="Rectangle 3226">
                      <a:extLst>
                        <a:ext uri="{FF2B5EF4-FFF2-40B4-BE49-F238E27FC236}">
                          <a16:creationId xmlns:a16="http://schemas.microsoft.com/office/drawing/2014/main" id="{A27BA5BC-B20A-4334-A4DC-0DDB98EC0D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8" name="Right Triangle 3227">
                      <a:extLst>
                        <a:ext uri="{FF2B5EF4-FFF2-40B4-BE49-F238E27FC236}">
                          <a16:creationId xmlns:a16="http://schemas.microsoft.com/office/drawing/2014/main" id="{91F0EC38-F741-424D-944D-2A0F541145F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9" name="Rectangle 3228">
                      <a:extLst>
                        <a:ext uri="{FF2B5EF4-FFF2-40B4-BE49-F238E27FC236}">
                          <a16:creationId xmlns:a16="http://schemas.microsoft.com/office/drawing/2014/main" id="{4E2FF41B-A36C-445F-8C52-610D29837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17" name="Rectangle 3216">
                    <a:extLst>
                      <a:ext uri="{FF2B5EF4-FFF2-40B4-BE49-F238E27FC236}">
                        <a16:creationId xmlns:a16="http://schemas.microsoft.com/office/drawing/2014/main" id="{B2DD323C-6247-4B3D-9A96-BB20B688CF66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218" name="Group 3217">
                    <a:extLst>
                      <a:ext uri="{FF2B5EF4-FFF2-40B4-BE49-F238E27FC236}">
                        <a16:creationId xmlns:a16="http://schemas.microsoft.com/office/drawing/2014/main" id="{CC2A46F1-57EF-4672-A32A-AF736EDE9A92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24" name="Rectangle 3223">
                      <a:extLst>
                        <a:ext uri="{FF2B5EF4-FFF2-40B4-BE49-F238E27FC236}">
                          <a16:creationId xmlns:a16="http://schemas.microsoft.com/office/drawing/2014/main" id="{D3A407A2-8F06-49C1-88E2-6FFE10F21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5" name="Right Triangle 3224">
                      <a:extLst>
                        <a:ext uri="{FF2B5EF4-FFF2-40B4-BE49-F238E27FC236}">
                          <a16:creationId xmlns:a16="http://schemas.microsoft.com/office/drawing/2014/main" id="{A06B966E-18B8-4C80-8867-1726DB0ABDE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6" name="Rectangle 3225">
                      <a:extLst>
                        <a:ext uri="{FF2B5EF4-FFF2-40B4-BE49-F238E27FC236}">
                          <a16:creationId xmlns:a16="http://schemas.microsoft.com/office/drawing/2014/main" id="{6B8812D7-F186-4F6D-8A5B-C68D19B8D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19" name="Rectangle 3218">
                    <a:extLst>
                      <a:ext uri="{FF2B5EF4-FFF2-40B4-BE49-F238E27FC236}">
                        <a16:creationId xmlns:a16="http://schemas.microsoft.com/office/drawing/2014/main" id="{3522603C-E481-4884-8344-72F923C79089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220" name="Group 3219">
                    <a:extLst>
                      <a:ext uri="{FF2B5EF4-FFF2-40B4-BE49-F238E27FC236}">
                        <a16:creationId xmlns:a16="http://schemas.microsoft.com/office/drawing/2014/main" id="{0EAF9685-1794-4F23-85F1-10494DF51050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21" name="Rectangle 3220">
                      <a:extLst>
                        <a:ext uri="{FF2B5EF4-FFF2-40B4-BE49-F238E27FC236}">
                          <a16:creationId xmlns:a16="http://schemas.microsoft.com/office/drawing/2014/main" id="{9B297CBF-14AD-4E7A-8782-687D91368F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2" name="Right Triangle 3221">
                      <a:extLst>
                        <a:ext uri="{FF2B5EF4-FFF2-40B4-BE49-F238E27FC236}">
                          <a16:creationId xmlns:a16="http://schemas.microsoft.com/office/drawing/2014/main" id="{27B7B6C9-3231-40AD-99B2-BA13753A9A0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3" name="Rectangle 3222">
                      <a:extLst>
                        <a:ext uri="{FF2B5EF4-FFF2-40B4-BE49-F238E27FC236}">
                          <a16:creationId xmlns:a16="http://schemas.microsoft.com/office/drawing/2014/main" id="{BAA164F4-1A95-40A6-A274-053E3506A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8B91363F-7471-496C-B567-02746C9C03EA}"/>
                    </a:ext>
                  </a:extLst>
                </p:cNvPr>
                <p:cNvGrpSpPr/>
                <p:nvPr/>
              </p:nvGrpSpPr>
              <p:grpSpPr>
                <a:xfrm>
                  <a:off x="5910973" y="210537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188" name="Rectangle 3187">
                    <a:extLst>
                      <a:ext uri="{FF2B5EF4-FFF2-40B4-BE49-F238E27FC236}">
                        <a16:creationId xmlns:a16="http://schemas.microsoft.com/office/drawing/2014/main" id="{CBC1F6CD-891F-477C-96D3-FDE32CD7B650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89" name="Group 3188">
                    <a:extLst>
                      <a:ext uri="{FF2B5EF4-FFF2-40B4-BE49-F238E27FC236}">
                        <a16:creationId xmlns:a16="http://schemas.microsoft.com/office/drawing/2014/main" id="{1C8B2E10-0591-4E1F-A0AB-76E010B65E3B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09" name="Rectangle 3208">
                      <a:extLst>
                        <a:ext uri="{FF2B5EF4-FFF2-40B4-BE49-F238E27FC236}">
                          <a16:creationId xmlns:a16="http://schemas.microsoft.com/office/drawing/2014/main" id="{A70C1586-22A2-42E8-BF59-27A0CB075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10" name="Right Triangle 3209">
                      <a:extLst>
                        <a:ext uri="{FF2B5EF4-FFF2-40B4-BE49-F238E27FC236}">
                          <a16:creationId xmlns:a16="http://schemas.microsoft.com/office/drawing/2014/main" id="{BEE56F88-8553-4A12-8A7F-174516B8B88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11" name="Rectangle 3210">
                      <a:extLst>
                        <a:ext uri="{FF2B5EF4-FFF2-40B4-BE49-F238E27FC236}">
                          <a16:creationId xmlns:a16="http://schemas.microsoft.com/office/drawing/2014/main" id="{F17DDA0B-61B8-473D-8E52-57A24181E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90" name="Group 3189">
                    <a:extLst>
                      <a:ext uri="{FF2B5EF4-FFF2-40B4-BE49-F238E27FC236}">
                        <a16:creationId xmlns:a16="http://schemas.microsoft.com/office/drawing/2014/main" id="{8EA72AC0-1B17-4815-8A37-98AB4E0E9B28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06" name="Rectangle 3205">
                      <a:extLst>
                        <a:ext uri="{FF2B5EF4-FFF2-40B4-BE49-F238E27FC236}">
                          <a16:creationId xmlns:a16="http://schemas.microsoft.com/office/drawing/2014/main" id="{18222FCD-36C9-4932-8D75-350BDD134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7" name="Right Triangle 3206">
                      <a:extLst>
                        <a:ext uri="{FF2B5EF4-FFF2-40B4-BE49-F238E27FC236}">
                          <a16:creationId xmlns:a16="http://schemas.microsoft.com/office/drawing/2014/main" id="{2E729BF4-83E1-42C5-9DD2-806F881D89F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8" name="Rectangle 3207">
                      <a:extLst>
                        <a:ext uri="{FF2B5EF4-FFF2-40B4-BE49-F238E27FC236}">
                          <a16:creationId xmlns:a16="http://schemas.microsoft.com/office/drawing/2014/main" id="{63B03606-FF01-437D-A0A8-835CA3F342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91" name="Rectangle 3190">
                    <a:extLst>
                      <a:ext uri="{FF2B5EF4-FFF2-40B4-BE49-F238E27FC236}">
                        <a16:creationId xmlns:a16="http://schemas.microsoft.com/office/drawing/2014/main" id="{6EDD5310-FD18-479C-A447-323977E5DF51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92" name="Group 3191">
                    <a:extLst>
                      <a:ext uri="{FF2B5EF4-FFF2-40B4-BE49-F238E27FC236}">
                        <a16:creationId xmlns:a16="http://schemas.microsoft.com/office/drawing/2014/main" id="{A5B27D1C-5A85-47C6-8B73-0F701F579C16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03" name="Rectangle 3202">
                      <a:extLst>
                        <a:ext uri="{FF2B5EF4-FFF2-40B4-BE49-F238E27FC236}">
                          <a16:creationId xmlns:a16="http://schemas.microsoft.com/office/drawing/2014/main" id="{8DF56C3A-CD76-4638-81DF-247093FD09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4" name="Right Triangle 3203">
                      <a:extLst>
                        <a:ext uri="{FF2B5EF4-FFF2-40B4-BE49-F238E27FC236}">
                          <a16:creationId xmlns:a16="http://schemas.microsoft.com/office/drawing/2014/main" id="{C30CAEF9-54F8-4160-BB09-3882F2C3753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5" name="Rectangle 3204">
                      <a:extLst>
                        <a:ext uri="{FF2B5EF4-FFF2-40B4-BE49-F238E27FC236}">
                          <a16:creationId xmlns:a16="http://schemas.microsoft.com/office/drawing/2014/main" id="{47E839C9-51CD-4DB6-B2FF-96CC2E9CB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93" name="Rectangle 3192">
                    <a:extLst>
                      <a:ext uri="{FF2B5EF4-FFF2-40B4-BE49-F238E27FC236}">
                        <a16:creationId xmlns:a16="http://schemas.microsoft.com/office/drawing/2014/main" id="{7CEA4CA1-474A-45F1-9B4A-76C76214764A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94" name="Group 3193">
                    <a:extLst>
                      <a:ext uri="{FF2B5EF4-FFF2-40B4-BE49-F238E27FC236}">
                        <a16:creationId xmlns:a16="http://schemas.microsoft.com/office/drawing/2014/main" id="{5DC0EB8E-C55B-4D60-9F23-CC5310B6EC9D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200" name="Rectangle 3199">
                      <a:extLst>
                        <a:ext uri="{FF2B5EF4-FFF2-40B4-BE49-F238E27FC236}">
                          <a16:creationId xmlns:a16="http://schemas.microsoft.com/office/drawing/2014/main" id="{B57CBBEB-AFC3-4D8D-9857-BD0AB340F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1" name="Right Triangle 3200">
                      <a:extLst>
                        <a:ext uri="{FF2B5EF4-FFF2-40B4-BE49-F238E27FC236}">
                          <a16:creationId xmlns:a16="http://schemas.microsoft.com/office/drawing/2014/main" id="{DFA12009-06C2-4372-85C4-61959D4136F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2" name="Rectangle 3201">
                      <a:extLst>
                        <a:ext uri="{FF2B5EF4-FFF2-40B4-BE49-F238E27FC236}">
                          <a16:creationId xmlns:a16="http://schemas.microsoft.com/office/drawing/2014/main" id="{08870824-0852-4193-8A97-63F5EB9E2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95" name="Rectangle 3194">
                    <a:extLst>
                      <a:ext uri="{FF2B5EF4-FFF2-40B4-BE49-F238E27FC236}">
                        <a16:creationId xmlns:a16="http://schemas.microsoft.com/office/drawing/2014/main" id="{319B87B1-62B1-4CF5-A98E-93A8B88B79B0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96" name="Group 3195">
                    <a:extLst>
                      <a:ext uri="{FF2B5EF4-FFF2-40B4-BE49-F238E27FC236}">
                        <a16:creationId xmlns:a16="http://schemas.microsoft.com/office/drawing/2014/main" id="{150D1B18-174C-4DC5-A8CB-C2EE61B6B14F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97" name="Rectangle 3196">
                      <a:extLst>
                        <a:ext uri="{FF2B5EF4-FFF2-40B4-BE49-F238E27FC236}">
                          <a16:creationId xmlns:a16="http://schemas.microsoft.com/office/drawing/2014/main" id="{C3BDC82D-9C85-421A-B7C7-3D82E544C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98" name="Right Triangle 3197">
                      <a:extLst>
                        <a:ext uri="{FF2B5EF4-FFF2-40B4-BE49-F238E27FC236}">
                          <a16:creationId xmlns:a16="http://schemas.microsoft.com/office/drawing/2014/main" id="{5D68D38A-BB37-45DD-AD5C-6E5E81AD3F4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99" name="Rectangle 3198">
                      <a:extLst>
                        <a:ext uri="{FF2B5EF4-FFF2-40B4-BE49-F238E27FC236}">
                          <a16:creationId xmlns:a16="http://schemas.microsoft.com/office/drawing/2014/main" id="{A0393CFF-D121-4420-98D8-27F7BD193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88" name="Group 2287">
                  <a:extLst>
                    <a:ext uri="{FF2B5EF4-FFF2-40B4-BE49-F238E27FC236}">
                      <a16:creationId xmlns:a16="http://schemas.microsoft.com/office/drawing/2014/main" id="{90581355-9E42-4F32-A573-A42D221DAC56}"/>
                    </a:ext>
                  </a:extLst>
                </p:cNvPr>
                <p:cNvGrpSpPr/>
                <p:nvPr/>
              </p:nvGrpSpPr>
              <p:grpSpPr>
                <a:xfrm>
                  <a:off x="5910973" y="223570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164" name="Rectangle 3163">
                    <a:extLst>
                      <a:ext uri="{FF2B5EF4-FFF2-40B4-BE49-F238E27FC236}">
                        <a16:creationId xmlns:a16="http://schemas.microsoft.com/office/drawing/2014/main" id="{53198643-D37F-4692-9D11-75EF39BEAA92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65" name="Group 3164">
                    <a:extLst>
                      <a:ext uri="{FF2B5EF4-FFF2-40B4-BE49-F238E27FC236}">
                        <a16:creationId xmlns:a16="http://schemas.microsoft.com/office/drawing/2014/main" id="{DD9DCC9F-4E9F-4977-9F1E-3EB0BDE43303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85" name="Rectangle 3184">
                      <a:extLst>
                        <a:ext uri="{FF2B5EF4-FFF2-40B4-BE49-F238E27FC236}">
                          <a16:creationId xmlns:a16="http://schemas.microsoft.com/office/drawing/2014/main" id="{A05983BC-2694-4D56-9D0B-E51F408C35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6" name="Right Triangle 3185">
                      <a:extLst>
                        <a:ext uri="{FF2B5EF4-FFF2-40B4-BE49-F238E27FC236}">
                          <a16:creationId xmlns:a16="http://schemas.microsoft.com/office/drawing/2014/main" id="{F6F7E0AA-80F8-48EB-800A-9B77CEFE62D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7" name="Rectangle 3186">
                      <a:extLst>
                        <a:ext uri="{FF2B5EF4-FFF2-40B4-BE49-F238E27FC236}">
                          <a16:creationId xmlns:a16="http://schemas.microsoft.com/office/drawing/2014/main" id="{3D750D8E-9F82-4AF2-8204-7FF4EA2FD2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66" name="Group 3165">
                    <a:extLst>
                      <a:ext uri="{FF2B5EF4-FFF2-40B4-BE49-F238E27FC236}">
                        <a16:creationId xmlns:a16="http://schemas.microsoft.com/office/drawing/2014/main" id="{155AD64D-4430-47C9-9CE4-D081E0032894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82" name="Rectangle 3181">
                      <a:extLst>
                        <a:ext uri="{FF2B5EF4-FFF2-40B4-BE49-F238E27FC236}">
                          <a16:creationId xmlns:a16="http://schemas.microsoft.com/office/drawing/2014/main" id="{D6528FAA-63E2-44F0-9BED-D5E8A0EA6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3" name="Right Triangle 3182">
                      <a:extLst>
                        <a:ext uri="{FF2B5EF4-FFF2-40B4-BE49-F238E27FC236}">
                          <a16:creationId xmlns:a16="http://schemas.microsoft.com/office/drawing/2014/main" id="{03A3DA4E-63D4-4D98-9F8E-F94B9829082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4" name="Rectangle 3183">
                      <a:extLst>
                        <a:ext uri="{FF2B5EF4-FFF2-40B4-BE49-F238E27FC236}">
                          <a16:creationId xmlns:a16="http://schemas.microsoft.com/office/drawing/2014/main" id="{269BDFB3-D425-4FA8-9601-1DA3154B0C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67" name="Rectangle 3166">
                    <a:extLst>
                      <a:ext uri="{FF2B5EF4-FFF2-40B4-BE49-F238E27FC236}">
                        <a16:creationId xmlns:a16="http://schemas.microsoft.com/office/drawing/2014/main" id="{F9B66953-2C09-4025-812C-34739301FC2B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68" name="Group 3167">
                    <a:extLst>
                      <a:ext uri="{FF2B5EF4-FFF2-40B4-BE49-F238E27FC236}">
                        <a16:creationId xmlns:a16="http://schemas.microsoft.com/office/drawing/2014/main" id="{C789843D-B63E-4AFD-B5E8-7402F34F4EC6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79" name="Rectangle 3178">
                      <a:extLst>
                        <a:ext uri="{FF2B5EF4-FFF2-40B4-BE49-F238E27FC236}">
                          <a16:creationId xmlns:a16="http://schemas.microsoft.com/office/drawing/2014/main" id="{A8C2A853-24D0-4126-AC80-615C4FF247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0" name="Right Triangle 3179">
                      <a:extLst>
                        <a:ext uri="{FF2B5EF4-FFF2-40B4-BE49-F238E27FC236}">
                          <a16:creationId xmlns:a16="http://schemas.microsoft.com/office/drawing/2014/main" id="{9D93DC3F-B81C-4F5B-9941-E8E3F9B8EDB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1" name="Rectangle 3180">
                      <a:extLst>
                        <a:ext uri="{FF2B5EF4-FFF2-40B4-BE49-F238E27FC236}">
                          <a16:creationId xmlns:a16="http://schemas.microsoft.com/office/drawing/2014/main" id="{B60BC839-DA1C-4E1A-9DAE-0EE8917D4A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69" name="Rectangle 3168">
                    <a:extLst>
                      <a:ext uri="{FF2B5EF4-FFF2-40B4-BE49-F238E27FC236}">
                        <a16:creationId xmlns:a16="http://schemas.microsoft.com/office/drawing/2014/main" id="{7EF5BF24-B29B-48C0-BAB5-BBB7823D82EF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70" name="Group 3169">
                    <a:extLst>
                      <a:ext uri="{FF2B5EF4-FFF2-40B4-BE49-F238E27FC236}">
                        <a16:creationId xmlns:a16="http://schemas.microsoft.com/office/drawing/2014/main" id="{06B3F70E-CD2D-4EBE-9461-71BAB7EEEE28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76" name="Rectangle 3175">
                      <a:extLst>
                        <a:ext uri="{FF2B5EF4-FFF2-40B4-BE49-F238E27FC236}">
                          <a16:creationId xmlns:a16="http://schemas.microsoft.com/office/drawing/2014/main" id="{1E171276-F9C2-4B5E-89FB-6D51EA290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7" name="Right Triangle 3176">
                      <a:extLst>
                        <a:ext uri="{FF2B5EF4-FFF2-40B4-BE49-F238E27FC236}">
                          <a16:creationId xmlns:a16="http://schemas.microsoft.com/office/drawing/2014/main" id="{2599DFBE-04EA-4FBA-B57A-0D31C696CD8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8" name="Rectangle 3177">
                      <a:extLst>
                        <a:ext uri="{FF2B5EF4-FFF2-40B4-BE49-F238E27FC236}">
                          <a16:creationId xmlns:a16="http://schemas.microsoft.com/office/drawing/2014/main" id="{DB041205-F0AC-46D4-AE2A-6C01E9A606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71" name="Rectangle 3170">
                    <a:extLst>
                      <a:ext uri="{FF2B5EF4-FFF2-40B4-BE49-F238E27FC236}">
                        <a16:creationId xmlns:a16="http://schemas.microsoft.com/office/drawing/2014/main" id="{70BDB44A-D322-4B36-8923-BE764AC98078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72" name="Group 3171">
                    <a:extLst>
                      <a:ext uri="{FF2B5EF4-FFF2-40B4-BE49-F238E27FC236}">
                        <a16:creationId xmlns:a16="http://schemas.microsoft.com/office/drawing/2014/main" id="{40C6535C-46BB-4560-B702-F8E6C130F6C9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73" name="Rectangle 3172">
                      <a:extLst>
                        <a:ext uri="{FF2B5EF4-FFF2-40B4-BE49-F238E27FC236}">
                          <a16:creationId xmlns:a16="http://schemas.microsoft.com/office/drawing/2014/main" id="{2B8A4ADF-FD2D-4AF9-B297-A223C5193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4" name="Right Triangle 3173">
                      <a:extLst>
                        <a:ext uri="{FF2B5EF4-FFF2-40B4-BE49-F238E27FC236}">
                          <a16:creationId xmlns:a16="http://schemas.microsoft.com/office/drawing/2014/main" id="{5D549CAB-8866-441F-97C7-EDA7E6F274C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5" name="Rectangle 3174">
                      <a:extLst>
                        <a:ext uri="{FF2B5EF4-FFF2-40B4-BE49-F238E27FC236}">
                          <a16:creationId xmlns:a16="http://schemas.microsoft.com/office/drawing/2014/main" id="{09507413-2270-4BD3-8A81-5D276BB672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89" name="Group 2288">
                  <a:extLst>
                    <a:ext uri="{FF2B5EF4-FFF2-40B4-BE49-F238E27FC236}">
                      <a16:creationId xmlns:a16="http://schemas.microsoft.com/office/drawing/2014/main" id="{66DD3C8C-E18C-4E66-84D0-E2C5401638D0}"/>
                    </a:ext>
                  </a:extLst>
                </p:cNvPr>
                <p:cNvGrpSpPr/>
                <p:nvPr/>
              </p:nvGrpSpPr>
              <p:grpSpPr>
                <a:xfrm>
                  <a:off x="5910972" y="2364982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140" name="Rectangle 3139">
                    <a:extLst>
                      <a:ext uri="{FF2B5EF4-FFF2-40B4-BE49-F238E27FC236}">
                        <a16:creationId xmlns:a16="http://schemas.microsoft.com/office/drawing/2014/main" id="{A01E8FC2-768D-4A01-B84D-F721EBB3347E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41" name="Group 3140">
                    <a:extLst>
                      <a:ext uri="{FF2B5EF4-FFF2-40B4-BE49-F238E27FC236}">
                        <a16:creationId xmlns:a16="http://schemas.microsoft.com/office/drawing/2014/main" id="{CF79CD0D-4DDB-4BF2-AF2C-22961242253D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61" name="Rectangle 3160">
                      <a:extLst>
                        <a:ext uri="{FF2B5EF4-FFF2-40B4-BE49-F238E27FC236}">
                          <a16:creationId xmlns:a16="http://schemas.microsoft.com/office/drawing/2014/main" id="{174A4A57-4676-4747-9095-B7397904D2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2" name="Right Triangle 3161">
                      <a:extLst>
                        <a:ext uri="{FF2B5EF4-FFF2-40B4-BE49-F238E27FC236}">
                          <a16:creationId xmlns:a16="http://schemas.microsoft.com/office/drawing/2014/main" id="{0B45E941-E7D8-46C1-A781-4D583526953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3" name="Rectangle 3162">
                      <a:extLst>
                        <a:ext uri="{FF2B5EF4-FFF2-40B4-BE49-F238E27FC236}">
                          <a16:creationId xmlns:a16="http://schemas.microsoft.com/office/drawing/2014/main" id="{821404D4-B5DB-4F6B-A37E-6A36B292D8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42" name="Group 3141">
                    <a:extLst>
                      <a:ext uri="{FF2B5EF4-FFF2-40B4-BE49-F238E27FC236}">
                        <a16:creationId xmlns:a16="http://schemas.microsoft.com/office/drawing/2014/main" id="{6D214D9C-F1DA-40D0-804C-A903D6BEA988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58" name="Rectangle 3157">
                      <a:extLst>
                        <a:ext uri="{FF2B5EF4-FFF2-40B4-BE49-F238E27FC236}">
                          <a16:creationId xmlns:a16="http://schemas.microsoft.com/office/drawing/2014/main" id="{464517CB-161A-48E7-8D87-CE820D2A67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9" name="Right Triangle 3158">
                      <a:extLst>
                        <a:ext uri="{FF2B5EF4-FFF2-40B4-BE49-F238E27FC236}">
                          <a16:creationId xmlns:a16="http://schemas.microsoft.com/office/drawing/2014/main" id="{E82E1E31-8B18-4917-8EC8-7019834159E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0" name="Rectangle 3159">
                      <a:extLst>
                        <a:ext uri="{FF2B5EF4-FFF2-40B4-BE49-F238E27FC236}">
                          <a16:creationId xmlns:a16="http://schemas.microsoft.com/office/drawing/2014/main" id="{78763413-5E43-48D8-A942-D66EAD6C9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43" name="Rectangle 3142">
                    <a:extLst>
                      <a:ext uri="{FF2B5EF4-FFF2-40B4-BE49-F238E27FC236}">
                        <a16:creationId xmlns:a16="http://schemas.microsoft.com/office/drawing/2014/main" id="{BD356788-4E60-4485-AEDA-CEBB7A7A42B7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44" name="Group 3143">
                    <a:extLst>
                      <a:ext uri="{FF2B5EF4-FFF2-40B4-BE49-F238E27FC236}">
                        <a16:creationId xmlns:a16="http://schemas.microsoft.com/office/drawing/2014/main" id="{2707C73F-5609-4E6E-94B0-CD6D49C2DCE7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55" name="Rectangle 3154">
                      <a:extLst>
                        <a:ext uri="{FF2B5EF4-FFF2-40B4-BE49-F238E27FC236}">
                          <a16:creationId xmlns:a16="http://schemas.microsoft.com/office/drawing/2014/main" id="{99A15DEA-CE4F-4FFE-9042-6C8370C6A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6" name="Right Triangle 3155">
                      <a:extLst>
                        <a:ext uri="{FF2B5EF4-FFF2-40B4-BE49-F238E27FC236}">
                          <a16:creationId xmlns:a16="http://schemas.microsoft.com/office/drawing/2014/main" id="{B0A2B7E7-2042-4BC5-8D10-B5F231DBFA3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7" name="Rectangle 3156">
                      <a:extLst>
                        <a:ext uri="{FF2B5EF4-FFF2-40B4-BE49-F238E27FC236}">
                          <a16:creationId xmlns:a16="http://schemas.microsoft.com/office/drawing/2014/main" id="{FF33C315-F85F-4065-A769-C920AB72ED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45" name="Rectangle 3144">
                    <a:extLst>
                      <a:ext uri="{FF2B5EF4-FFF2-40B4-BE49-F238E27FC236}">
                        <a16:creationId xmlns:a16="http://schemas.microsoft.com/office/drawing/2014/main" id="{1E1DE5C7-A2C3-457D-9401-AE63CB332E5B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46" name="Group 3145">
                    <a:extLst>
                      <a:ext uri="{FF2B5EF4-FFF2-40B4-BE49-F238E27FC236}">
                        <a16:creationId xmlns:a16="http://schemas.microsoft.com/office/drawing/2014/main" id="{448D2FB2-14C7-4149-A205-6A7DAB9C3856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52" name="Rectangle 3151">
                      <a:extLst>
                        <a:ext uri="{FF2B5EF4-FFF2-40B4-BE49-F238E27FC236}">
                          <a16:creationId xmlns:a16="http://schemas.microsoft.com/office/drawing/2014/main" id="{7D20D627-2EE4-4892-8291-2142646758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3" name="Right Triangle 3152">
                      <a:extLst>
                        <a:ext uri="{FF2B5EF4-FFF2-40B4-BE49-F238E27FC236}">
                          <a16:creationId xmlns:a16="http://schemas.microsoft.com/office/drawing/2014/main" id="{A19191D4-8FC2-41ED-9A6C-571A487E1AC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4" name="Rectangle 3153">
                      <a:extLst>
                        <a:ext uri="{FF2B5EF4-FFF2-40B4-BE49-F238E27FC236}">
                          <a16:creationId xmlns:a16="http://schemas.microsoft.com/office/drawing/2014/main" id="{14C714D0-1A75-4944-B382-BC6CC1E98A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47" name="Rectangle 3146">
                    <a:extLst>
                      <a:ext uri="{FF2B5EF4-FFF2-40B4-BE49-F238E27FC236}">
                        <a16:creationId xmlns:a16="http://schemas.microsoft.com/office/drawing/2014/main" id="{44545448-A915-4D04-90FF-542AF424D898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48" name="Group 3147">
                    <a:extLst>
                      <a:ext uri="{FF2B5EF4-FFF2-40B4-BE49-F238E27FC236}">
                        <a16:creationId xmlns:a16="http://schemas.microsoft.com/office/drawing/2014/main" id="{04F40FFC-AB34-488F-A8CA-FC48DED1C21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49" name="Rectangle 3148">
                      <a:extLst>
                        <a:ext uri="{FF2B5EF4-FFF2-40B4-BE49-F238E27FC236}">
                          <a16:creationId xmlns:a16="http://schemas.microsoft.com/office/drawing/2014/main" id="{56994AF3-3EC3-432D-80BD-561C09DF30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0" name="Right Triangle 3149">
                      <a:extLst>
                        <a:ext uri="{FF2B5EF4-FFF2-40B4-BE49-F238E27FC236}">
                          <a16:creationId xmlns:a16="http://schemas.microsoft.com/office/drawing/2014/main" id="{69B9864B-26B0-45BA-8521-37A650CD196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1" name="Rectangle 3150">
                      <a:extLst>
                        <a:ext uri="{FF2B5EF4-FFF2-40B4-BE49-F238E27FC236}">
                          <a16:creationId xmlns:a16="http://schemas.microsoft.com/office/drawing/2014/main" id="{1F370BC5-C29F-4298-B8A7-5B6AEE919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0" name="Group 2289">
                  <a:extLst>
                    <a:ext uri="{FF2B5EF4-FFF2-40B4-BE49-F238E27FC236}">
                      <a16:creationId xmlns:a16="http://schemas.microsoft.com/office/drawing/2014/main" id="{1F3622B3-8557-46D6-A714-D6BDDD22327B}"/>
                    </a:ext>
                  </a:extLst>
                </p:cNvPr>
                <p:cNvGrpSpPr/>
                <p:nvPr/>
              </p:nvGrpSpPr>
              <p:grpSpPr>
                <a:xfrm>
                  <a:off x="5910971" y="2495417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116" name="Rectangle 3115">
                    <a:extLst>
                      <a:ext uri="{FF2B5EF4-FFF2-40B4-BE49-F238E27FC236}">
                        <a16:creationId xmlns:a16="http://schemas.microsoft.com/office/drawing/2014/main" id="{E49FE0F2-848C-4C1A-A964-8CA9961A5BCC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17" name="Group 3116">
                    <a:extLst>
                      <a:ext uri="{FF2B5EF4-FFF2-40B4-BE49-F238E27FC236}">
                        <a16:creationId xmlns:a16="http://schemas.microsoft.com/office/drawing/2014/main" id="{8A689542-1F9C-4898-8249-6CF52CEFF125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37" name="Rectangle 3136">
                      <a:extLst>
                        <a:ext uri="{FF2B5EF4-FFF2-40B4-BE49-F238E27FC236}">
                          <a16:creationId xmlns:a16="http://schemas.microsoft.com/office/drawing/2014/main" id="{85AC9BE6-AD00-47F2-94F5-9ED5273D2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8" name="Right Triangle 3137">
                      <a:extLst>
                        <a:ext uri="{FF2B5EF4-FFF2-40B4-BE49-F238E27FC236}">
                          <a16:creationId xmlns:a16="http://schemas.microsoft.com/office/drawing/2014/main" id="{B1699FEC-6FFF-42AB-9C17-D083962E396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9" name="Rectangle 3138">
                      <a:extLst>
                        <a:ext uri="{FF2B5EF4-FFF2-40B4-BE49-F238E27FC236}">
                          <a16:creationId xmlns:a16="http://schemas.microsoft.com/office/drawing/2014/main" id="{B7BA3C79-E5B2-428A-B1F7-3C3A9FAA6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18" name="Group 3117">
                    <a:extLst>
                      <a:ext uri="{FF2B5EF4-FFF2-40B4-BE49-F238E27FC236}">
                        <a16:creationId xmlns:a16="http://schemas.microsoft.com/office/drawing/2014/main" id="{5725A4C0-E6F5-4150-A4DE-100786764DBB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34" name="Rectangle 3133">
                      <a:extLst>
                        <a:ext uri="{FF2B5EF4-FFF2-40B4-BE49-F238E27FC236}">
                          <a16:creationId xmlns:a16="http://schemas.microsoft.com/office/drawing/2014/main" id="{404AD54B-4C21-4E1C-AC23-2636DCB05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5" name="Right Triangle 3134">
                      <a:extLst>
                        <a:ext uri="{FF2B5EF4-FFF2-40B4-BE49-F238E27FC236}">
                          <a16:creationId xmlns:a16="http://schemas.microsoft.com/office/drawing/2014/main" id="{EAF5A610-E254-4053-B51A-9A024B1F726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6" name="Rectangle 3135">
                      <a:extLst>
                        <a:ext uri="{FF2B5EF4-FFF2-40B4-BE49-F238E27FC236}">
                          <a16:creationId xmlns:a16="http://schemas.microsoft.com/office/drawing/2014/main" id="{D0230F46-2C35-4785-AA8B-CDEEC2E8C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19" name="Rectangle 3118">
                    <a:extLst>
                      <a:ext uri="{FF2B5EF4-FFF2-40B4-BE49-F238E27FC236}">
                        <a16:creationId xmlns:a16="http://schemas.microsoft.com/office/drawing/2014/main" id="{D4EC1414-C970-4788-9BED-E703C2BEF8C6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20" name="Group 3119">
                    <a:extLst>
                      <a:ext uri="{FF2B5EF4-FFF2-40B4-BE49-F238E27FC236}">
                        <a16:creationId xmlns:a16="http://schemas.microsoft.com/office/drawing/2014/main" id="{6650CFA4-2C28-43AE-9EAB-BC9B78189029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31" name="Rectangle 3130">
                      <a:extLst>
                        <a:ext uri="{FF2B5EF4-FFF2-40B4-BE49-F238E27FC236}">
                          <a16:creationId xmlns:a16="http://schemas.microsoft.com/office/drawing/2014/main" id="{714883B0-B40F-4AA5-80B6-7C14C6B69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2" name="Right Triangle 3131">
                      <a:extLst>
                        <a:ext uri="{FF2B5EF4-FFF2-40B4-BE49-F238E27FC236}">
                          <a16:creationId xmlns:a16="http://schemas.microsoft.com/office/drawing/2014/main" id="{09D5F256-8196-4A36-8DF9-1AF409810A3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3" name="Rectangle 3132">
                      <a:extLst>
                        <a:ext uri="{FF2B5EF4-FFF2-40B4-BE49-F238E27FC236}">
                          <a16:creationId xmlns:a16="http://schemas.microsoft.com/office/drawing/2014/main" id="{DBBECC01-2A6B-4F16-94C5-4D2803959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21" name="Rectangle 3120">
                    <a:extLst>
                      <a:ext uri="{FF2B5EF4-FFF2-40B4-BE49-F238E27FC236}">
                        <a16:creationId xmlns:a16="http://schemas.microsoft.com/office/drawing/2014/main" id="{7F26EFC9-C71A-48C2-A89C-FBAC43B0BB5E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22" name="Group 3121">
                    <a:extLst>
                      <a:ext uri="{FF2B5EF4-FFF2-40B4-BE49-F238E27FC236}">
                        <a16:creationId xmlns:a16="http://schemas.microsoft.com/office/drawing/2014/main" id="{D55F4782-02AE-41C9-9256-A3AC6E7539B6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28" name="Rectangle 3127">
                      <a:extLst>
                        <a:ext uri="{FF2B5EF4-FFF2-40B4-BE49-F238E27FC236}">
                          <a16:creationId xmlns:a16="http://schemas.microsoft.com/office/drawing/2014/main" id="{22C07644-3032-43C6-A757-8E2EF5062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29" name="Right Triangle 3128">
                      <a:extLst>
                        <a:ext uri="{FF2B5EF4-FFF2-40B4-BE49-F238E27FC236}">
                          <a16:creationId xmlns:a16="http://schemas.microsoft.com/office/drawing/2014/main" id="{7D54C2B5-C4FE-44FD-8C1B-0B7F9B89DD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0" name="Rectangle 3129">
                      <a:extLst>
                        <a:ext uri="{FF2B5EF4-FFF2-40B4-BE49-F238E27FC236}">
                          <a16:creationId xmlns:a16="http://schemas.microsoft.com/office/drawing/2014/main" id="{23D13905-8D9F-4536-983D-6219F06901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23" name="Rectangle 3122">
                    <a:extLst>
                      <a:ext uri="{FF2B5EF4-FFF2-40B4-BE49-F238E27FC236}">
                        <a16:creationId xmlns:a16="http://schemas.microsoft.com/office/drawing/2014/main" id="{844C9743-ACB8-4300-B03F-086D1A8AC59C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24" name="Group 3123">
                    <a:extLst>
                      <a:ext uri="{FF2B5EF4-FFF2-40B4-BE49-F238E27FC236}">
                        <a16:creationId xmlns:a16="http://schemas.microsoft.com/office/drawing/2014/main" id="{EEE14118-5859-489B-85AC-681F7C058F6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25" name="Rectangle 3124">
                      <a:extLst>
                        <a:ext uri="{FF2B5EF4-FFF2-40B4-BE49-F238E27FC236}">
                          <a16:creationId xmlns:a16="http://schemas.microsoft.com/office/drawing/2014/main" id="{C01F2AE5-A1C8-4667-BD30-D68B2C9E56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26" name="Right Triangle 3125">
                      <a:extLst>
                        <a:ext uri="{FF2B5EF4-FFF2-40B4-BE49-F238E27FC236}">
                          <a16:creationId xmlns:a16="http://schemas.microsoft.com/office/drawing/2014/main" id="{A1FAA4AE-F7EC-4244-B8C8-2F312A5C9FE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27" name="Rectangle 3126">
                      <a:extLst>
                        <a:ext uri="{FF2B5EF4-FFF2-40B4-BE49-F238E27FC236}">
                          <a16:creationId xmlns:a16="http://schemas.microsoft.com/office/drawing/2014/main" id="{B1033535-869A-466E-A57B-57E07A1D3D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1" name="Group 2290">
                  <a:extLst>
                    <a:ext uri="{FF2B5EF4-FFF2-40B4-BE49-F238E27FC236}">
                      <a16:creationId xmlns:a16="http://schemas.microsoft.com/office/drawing/2014/main" id="{857CA98C-23EC-4889-84AB-AE21A759B41B}"/>
                    </a:ext>
                  </a:extLst>
                </p:cNvPr>
                <p:cNvGrpSpPr/>
                <p:nvPr/>
              </p:nvGrpSpPr>
              <p:grpSpPr>
                <a:xfrm>
                  <a:off x="5910971" y="2635117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092" name="Rectangle 3091">
                    <a:extLst>
                      <a:ext uri="{FF2B5EF4-FFF2-40B4-BE49-F238E27FC236}">
                        <a16:creationId xmlns:a16="http://schemas.microsoft.com/office/drawing/2014/main" id="{CF738FF7-17E0-44A8-8F82-0EEC432B4AA7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93" name="Group 3092">
                    <a:extLst>
                      <a:ext uri="{FF2B5EF4-FFF2-40B4-BE49-F238E27FC236}">
                        <a16:creationId xmlns:a16="http://schemas.microsoft.com/office/drawing/2014/main" id="{F2076691-05DA-4576-9D97-13B1EFDEF8E0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13" name="Rectangle 3112">
                      <a:extLst>
                        <a:ext uri="{FF2B5EF4-FFF2-40B4-BE49-F238E27FC236}">
                          <a16:creationId xmlns:a16="http://schemas.microsoft.com/office/drawing/2014/main" id="{B1F9D3B9-8CDF-4F9B-A10F-36AFA8A833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4" name="Right Triangle 3113">
                      <a:extLst>
                        <a:ext uri="{FF2B5EF4-FFF2-40B4-BE49-F238E27FC236}">
                          <a16:creationId xmlns:a16="http://schemas.microsoft.com/office/drawing/2014/main" id="{B18B4251-D535-4141-8E89-2600D50A277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5" name="Rectangle 3114">
                      <a:extLst>
                        <a:ext uri="{FF2B5EF4-FFF2-40B4-BE49-F238E27FC236}">
                          <a16:creationId xmlns:a16="http://schemas.microsoft.com/office/drawing/2014/main" id="{2CC276D8-2C6B-4E42-921B-9ACC35E12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94" name="Group 3093">
                    <a:extLst>
                      <a:ext uri="{FF2B5EF4-FFF2-40B4-BE49-F238E27FC236}">
                        <a16:creationId xmlns:a16="http://schemas.microsoft.com/office/drawing/2014/main" id="{36A6543F-C548-46BB-B5C4-5A3BDE578645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10" name="Rectangle 3109">
                      <a:extLst>
                        <a:ext uri="{FF2B5EF4-FFF2-40B4-BE49-F238E27FC236}">
                          <a16:creationId xmlns:a16="http://schemas.microsoft.com/office/drawing/2014/main" id="{3110DA03-1307-42D9-96E2-F479926389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1" name="Right Triangle 3110">
                      <a:extLst>
                        <a:ext uri="{FF2B5EF4-FFF2-40B4-BE49-F238E27FC236}">
                          <a16:creationId xmlns:a16="http://schemas.microsoft.com/office/drawing/2014/main" id="{0BA45971-0A9E-4072-88D1-FBDC979F31F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2" name="Rectangle 3111">
                      <a:extLst>
                        <a:ext uri="{FF2B5EF4-FFF2-40B4-BE49-F238E27FC236}">
                          <a16:creationId xmlns:a16="http://schemas.microsoft.com/office/drawing/2014/main" id="{7E69344A-C371-4474-9468-45485FBA3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95" name="Rectangle 3094">
                    <a:extLst>
                      <a:ext uri="{FF2B5EF4-FFF2-40B4-BE49-F238E27FC236}">
                        <a16:creationId xmlns:a16="http://schemas.microsoft.com/office/drawing/2014/main" id="{388A27BA-4C4A-4E7A-B91B-7987A8FB3AC2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96" name="Group 3095">
                    <a:extLst>
                      <a:ext uri="{FF2B5EF4-FFF2-40B4-BE49-F238E27FC236}">
                        <a16:creationId xmlns:a16="http://schemas.microsoft.com/office/drawing/2014/main" id="{C941B2A3-A52B-4750-A579-9406CC81E76D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07" name="Rectangle 3106">
                      <a:extLst>
                        <a:ext uri="{FF2B5EF4-FFF2-40B4-BE49-F238E27FC236}">
                          <a16:creationId xmlns:a16="http://schemas.microsoft.com/office/drawing/2014/main" id="{18237EA7-DEB4-486F-9C36-B67E89C6A5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8" name="Right Triangle 3107">
                      <a:extLst>
                        <a:ext uri="{FF2B5EF4-FFF2-40B4-BE49-F238E27FC236}">
                          <a16:creationId xmlns:a16="http://schemas.microsoft.com/office/drawing/2014/main" id="{5E48F623-B9F4-481B-AB6F-C07015330CA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9" name="Rectangle 3108">
                      <a:extLst>
                        <a:ext uri="{FF2B5EF4-FFF2-40B4-BE49-F238E27FC236}">
                          <a16:creationId xmlns:a16="http://schemas.microsoft.com/office/drawing/2014/main" id="{F1F67022-1BEF-4E7E-BB24-E7DD9BD963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97" name="Rectangle 3096">
                    <a:extLst>
                      <a:ext uri="{FF2B5EF4-FFF2-40B4-BE49-F238E27FC236}">
                        <a16:creationId xmlns:a16="http://schemas.microsoft.com/office/drawing/2014/main" id="{E6E065AD-B9D9-483B-A65A-110172CD0732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98" name="Group 3097">
                    <a:extLst>
                      <a:ext uri="{FF2B5EF4-FFF2-40B4-BE49-F238E27FC236}">
                        <a16:creationId xmlns:a16="http://schemas.microsoft.com/office/drawing/2014/main" id="{7082DECE-3BA1-44B6-82FC-F68401F325B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04" name="Rectangle 3103">
                      <a:extLst>
                        <a:ext uri="{FF2B5EF4-FFF2-40B4-BE49-F238E27FC236}">
                          <a16:creationId xmlns:a16="http://schemas.microsoft.com/office/drawing/2014/main" id="{5C5F92C5-B255-40D4-B737-DB44F6C0A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5" name="Right Triangle 3104">
                      <a:extLst>
                        <a:ext uri="{FF2B5EF4-FFF2-40B4-BE49-F238E27FC236}">
                          <a16:creationId xmlns:a16="http://schemas.microsoft.com/office/drawing/2014/main" id="{F7DBF9B2-EFC2-4D6B-9736-65ADDB8582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6" name="Rectangle 3105">
                      <a:extLst>
                        <a:ext uri="{FF2B5EF4-FFF2-40B4-BE49-F238E27FC236}">
                          <a16:creationId xmlns:a16="http://schemas.microsoft.com/office/drawing/2014/main" id="{E76E3F16-0CC2-4B05-AB58-297957B1B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99" name="Rectangle 3098">
                    <a:extLst>
                      <a:ext uri="{FF2B5EF4-FFF2-40B4-BE49-F238E27FC236}">
                        <a16:creationId xmlns:a16="http://schemas.microsoft.com/office/drawing/2014/main" id="{DCE6C206-EB2C-480B-A244-0F5681509791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00" name="Group 3099">
                    <a:extLst>
                      <a:ext uri="{FF2B5EF4-FFF2-40B4-BE49-F238E27FC236}">
                        <a16:creationId xmlns:a16="http://schemas.microsoft.com/office/drawing/2014/main" id="{606D637F-99CE-419E-B01B-B4C21FB0694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101" name="Rectangle 3100">
                      <a:extLst>
                        <a:ext uri="{FF2B5EF4-FFF2-40B4-BE49-F238E27FC236}">
                          <a16:creationId xmlns:a16="http://schemas.microsoft.com/office/drawing/2014/main" id="{AD7D3D40-A550-4807-99D0-B0C86AED63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2" name="Right Triangle 3101">
                      <a:extLst>
                        <a:ext uri="{FF2B5EF4-FFF2-40B4-BE49-F238E27FC236}">
                          <a16:creationId xmlns:a16="http://schemas.microsoft.com/office/drawing/2014/main" id="{3EA47A72-AEAC-400D-9CC3-89167BB88C2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3" name="Rectangle 3102">
                      <a:extLst>
                        <a:ext uri="{FF2B5EF4-FFF2-40B4-BE49-F238E27FC236}">
                          <a16:creationId xmlns:a16="http://schemas.microsoft.com/office/drawing/2014/main" id="{0EC6E7C2-FF25-4BA2-B1E0-F59C2EA7E2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2" name="Group 2291">
                  <a:extLst>
                    <a:ext uri="{FF2B5EF4-FFF2-40B4-BE49-F238E27FC236}">
                      <a16:creationId xmlns:a16="http://schemas.microsoft.com/office/drawing/2014/main" id="{F77F1633-0BBC-41F5-BC98-AF3B786D3808}"/>
                    </a:ext>
                  </a:extLst>
                </p:cNvPr>
                <p:cNvGrpSpPr/>
                <p:nvPr/>
              </p:nvGrpSpPr>
              <p:grpSpPr>
                <a:xfrm>
                  <a:off x="5910971" y="276544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068" name="Rectangle 3067">
                    <a:extLst>
                      <a:ext uri="{FF2B5EF4-FFF2-40B4-BE49-F238E27FC236}">
                        <a16:creationId xmlns:a16="http://schemas.microsoft.com/office/drawing/2014/main" id="{4E4267DF-E33C-4B8F-94B3-FDD429A55CEE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69" name="Group 3068">
                    <a:extLst>
                      <a:ext uri="{FF2B5EF4-FFF2-40B4-BE49-F238E27FC236}">
                        <a16:creationId xmlns:a16="http://schemas.microsoft.com/office/drawing/2014/main" id="{5A8BA2A9-E8C4-4548-9335-0ED5BB1835D3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89" name="Rectangle 3088">
                      <a:extLst>
                        <a:ext uri="{FF2B5EF4-FFF2-40B4-BE49-F238E27FC236}">
                          <a16:creationId xmlns:a16="http://schemas.microsoft.com/office/drawing/2014/main" id="{FF68BD72-8F53-416B-9614-768DFC386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0" name="Right Triangle 3089">
                      <a:extLst>
                        <a:ext uri="{FF2B5EF4-FFF2-40B4-BE49-F238E27FC236}">
                          <a16:creationId xmlns:a16="http://schemas.microsoft.com/office/drawing/2014/main" id="{9C4A550E-1FDC-4A4F-B864-137BF60F87F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1" name="Rectangle 3090">
                      <a:extLst>
                        <a:ext uri="{FF2B5EF4-FFF2-40B4-BE49-F238E27FC236}">
                          <a16:creationId xmlns:a16="http://schemas.microsoft.com/office/drawing/2014/main" id="{8DC83EEA-71D8-4DB1-9EBC-0B4D65A3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70" name="Group 3069">
                    <a:extLst>
                      <a:ext uri="{FF2B5EF4-FFF2-40B4-BE49-F238E27FC236}">
                        <a16:creationId xmlns:a16="http://schemas.microsoft.com/office/drawing/2014/main" id="{38ABAC2A-1F3A-4326-A3D7-EE4C8E3A942A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86" name="Rectangle 3085">
                      <a:extLst>
                        <a:ext uri="{FF2B5EF4-FFF2-40B4-BE49-F238E27FC236}">
                          <a16:creationId xmlns:a16="http://schemas.microsoft.com/office/drawing/2014/main" id="{3CE3821F-D0D3-480C-921C-6C49DEAF1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7" name="Right Triangle 3086">
                      <a:extLst>
                        <a:ext uri="{FF2B5EF4-FFF2-40B4-BE49-F238E27FC236}">
                          <a16:creationId xmlns:a16="http://schemas.microsoft.com/office/drawing/2014/main" id="{79CAF650-EC27-440C-B80C-4E58425401C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8" name="Rectangle 3087">
                      <a:extLst>
                        <a:ext uri="{FF2B5EF4-FFF2-40B4-BE49-F238E27FC236}">
                          <a16:creationId xmlns:a16="http://schemas.microsoft.com/office/drawing/2014/main" id="{6271B774-F184-48CD-A1AA-EF5AF37DA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71" name="Rectangle 3070">
                    <a:extLst>
                      <a:ext uri="{FF2B5EF4-FFF2-40B4-BE49-F238E27FC236}">
                        <a16:creationId xmlns:a16="http://schemas.microsoft.com/office/drawing/2014/main" id="{C7F625F5-A3DF-4B96-9C92-5DA90C13E7D1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72" name="Group 3071">
                    <a:extLst>
                      <a:ext uri="{FF2B5EF4-FFF2-40B4-BE49-F238E27FC236}">
                        <a16:creationId xmlns:a16="http://schemas.microsoft.com/office/drawing/2014/main" id="{78C1636A-2651-461B-B4C2-73ABCA480A82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83" name="Rectangle 3082">
                      <a:extLst>
                        <a:ext uri="{FF2B5EF4-FFF2-40B4-BE49-F238E27FC236}">
                          <a16:creationId xmlns:a16="http://schemas.microsoft.com/office/drawing/2014/main" id="{20BF7FB7-5710-4E39-8B74-2323BA778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4" name="Right Triangle 3083">
                      <a:extLst>
                        <a:ext uri="{FF2B5EF4-FFF2-40B4-BE49-F238E27FC236}">
                          <a16:creationId xmlns:a16="http://schemas.microsoft.com/office/drawing/2014/main" id="{9DF1A139-4580-4B8D-9924-A0B13D463A3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5" name="Rectangle 3084">
                      <a:extLst>
                        <a:ext uri="{FF2B5EF4-FFF2-40B4-BE49-F238E27FC236}">
                          <a16:creationId xmlns:a16="http://schemas.microsoft.com/office/drawing/2014/main" id="{074438F1-D8D8-48B0-8C12-CB2795E596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73" name="Rectangle 3072">
                    <a:extLst>
                      <a:ext uri="{FF2B5EF4-FFF2-40B4-BE49-F238E27FC236}">
                        <a16:creationId xmlns:a16="http://schemas.microsoft.com/office/drawing/2014/main" id="{EBCB210D-36F5-4B45-896C-40F054259B28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74" name="Group 3073">
                    <a:extLst>
                      <a:ext uri="{FF2B5EF4-FFF2-40B4-BE49-F238E27FC236}">
                        <a16:creationId xmlns:a16="http://schemas.microsoft.com/office/drawing/2014/main" id="{D904106B-46DF-4236-898C-0BDF47026FAA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80" name="Rectangle 3079">
                      <a:extLst>
                        <a:ext uri="{FF2B5EF4-FFF2-40B4-BE49-F238E27FC236}">
                          <a16:creationId xmlns:a16="http://schemas.microsoft.com/office/drawing/2014/main" id="{2D9DC711-1DE0-4AEB-A9C6-2800225D3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1" name="Right Triangle 3080">
                      <a:extLst>
                        <a:ext uri="{FF2B5EF4-FFF2-40B4-BE49-F238E27FC236}">
                          <a16:creationId xmlns:a16="http://schemas.microsoft.com/office/drawing/2014/main" id="{6899912D-EC08-4328-BFCE-8DBA5ECAD64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2" name="Rectangle 3081">
                      <a:extLst>
                        <a:ext uri="{FF2B5EF4-FFF2-40B4-BE49-F238E27FC236}">
                          <a16:creationId xmlns:a16="http://schemas.microsoft.com/office/drawing/2014/main" id="{D5C4708A-954E-42AC-B0CC-0CF9091EA0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75" name="Rectangle 3074">
                    <a:extLst>
                      <a:ext uri="{FF2B5EF4-FFF2-40B4-BE49-F238E27FC236}">
                        <a16:creationId xmlns:a16="http://schemas.microsoft.com/office/drawing/2014/main" id="{FA13E137-D7DD-4866-B526-9A49D3A9A5F5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76" name="Group 3075">
                    <a:extLst>
                      <a:ext uri="{FF2B5EF4-FFF2-40B4-BE49-F238E27FC236}">
                        <a16:creationId xmlns:a16="http://schemas.microsoft.com/office/drawing/2014/main" id="{1D51B009-12DE-4000-82F0-29F338AD3F0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77" name="Rectangle 3076">
                      <a:extLst>
                        <a:ext uri="{FF2B5EF4-FFF2-40B4-BE49-F238E27FC236}">
                          <a16:creationId xmlns:a16="http://schemas.microsoft.com/office/drawing/2014/main" id="{C339FB6A-AC95-4339-9255-6939127E7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8" name="Right Triangle 3077">
                      <a:extLst>
                        <a:ext uri="{FF2B5EF4-FFF2-40B4-BE49-F238E27FC236}">
                          <a16:creationId xmlns:a16="http://schemas.microsoft.com/office/drawing/2014/main" id="{553470CF-48CA-442B-927D-90AC144A870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9" name="Rectangle 3078">
                      <a:extLst>
                        <a:ext uri="{FF2B5EF4-FFF2-40B4-BE49-F238E27FC236}">
                          <a16:creationId xmlns:a16="http://schemas.microsoft.com/office/drawing/2014/main" id="{0A7E4B1E-57DD-4519-853B-802FFFB56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3" name="Group 2292">
                  <a:extLst>
                    <a:ext uri="{FF2B5EF4-FFF2-40B4-BE49-F238E27FC236}">
                      <a16:creationId xmlns:a16="http://schemas.microsoft.com/office/drawing/2014/main" id="{FF2187C9-700E-4DE3-9361-4CBE88FCA356}"/>
                    </a:ext>
                  </a:extLst>
                </p:cNvPr>
                <p:cNvGrpSpPr/>
                <p:nvPr/>
              </p:nvGrpSpPr>
              <p:grpSpPr>
                <a:xfrm>
                  <a:off x="5910970" y="2894725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044" name="Rectangle 3043">
                    <a:extLst>
                      <a:ext uri="{FF2B5EF4-FFF2-40B4-BE49-F238E27FC236}">
                        <a16:creationId xmlns:a16="http://schemas.microsoft.com/office/drawing/2014/main" id="{720E40FA-6B53-4871-AF18-35D4FE303DF3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45" name="Group 3044">
                    <a:extLst>
                      <a:ext uri="{FF2B5EF4-FFF2-40B4-BE49-F238E27FC236}">
                        <a16:creationId xmlns:a16="http://schemas.microsoft.com/office/drawing/2014/main" id="{2BD49275-4814-46C0-AB75-AD704E437DC7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65" name="Rectangle 3064">
                      <a:extLst>
                        <a:ext uri="{FF2B5EF4-FFF2-40B4-BE49-F238E27FC236}">
                          <a16:creationId xmlns:a16="http://schemas.microsoft.com/office/drawing/2014/main" id="{9175759D-829E-409D-B197-78BD70C2E1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6" name="Right Triangle 3065">
                      <a:extLst>
                        <a:ext uri="{FF2B5EF4-FFF2-40B4-BE49-F238E27FC236}">
                          <a16:creationId xmlns:a16="http://schemas.microsoft.com/office/drawing/2014/main" id="{6657E789-165E-4077-9133-3894988AA85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7" name="Rectangle 3066">
                      <a:extLst>
                        <a:ext uri="{FF2B5EF4-FFF2-40B4-BE49-F238E27FC236}">
                          <a16:creationId xmlns:a16="http://schemas.microsoft.com/office/drawing/2014/main" id="{654BB519-1C92-403B-99A9-8C5150171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46" name="Group 3045">
                    <a:extLst>
                      <a:ext uri="{FF2B5EF4-FFF2-40B4-BE49-F238E27FC236}">
                        <a16:creationId xmlns:a16="http://schemas.microsoft.com/office/drawing/2014/main" id="{DFBB7EA2-D145-473D-AAAE-9E801736A0E1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62" name="Rectangle 3061">
                      <a:extLst>
                        <a:ext uri="{FF2B5EF4-FFF2-40B4-BE49-F238E27FC236}">
                          <a16:creationId xmlns:a16="http://schemas.microsoft.com/office/drawing/2014/main" id="{D8B6076C-A3A4-4E03-A507-B18F235D6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3" name="Right Triangle 3062">
                      <a:extLst>
                        <a:ext uri="{FF2B5EF4-FFF2-40B4-BE49-F238E27FC236}">
                          <a16:creationId xmlns:a16="http://schemas.microsoft.com/office/drawing/2014/main" id="{73AB69AC-D07D-4AB6-95D7-F3AA99017A0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4" name="Rectangle 3063">
                      <a:extLst>
                        <a:ext uri="{FF2B5EF4-FFF2-40B4-BE49-F238E27FC236}">
                          <a16:creationId xmlns:a16="http://schemas.microsoft.com/office/drawing/2014/main" id="{5DDC66B9-5D14-472D-94BE-FAE5A4F9A6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47" name="Rectangle 3046">
                    <a:extLst>
                      <a:ext uri="{FF2B5EF4-FFF2-40B4-BE49-F238E27FC236}">
                        <a16:creationId xmlns:a16="http://schemas.microsoft.com/office/drawing/2014/main" id="{5F573928-8D64-4CB2-82F0-8BD5FFDDE340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48" name="Group 3047">
                    <a:extLst>
                      <a:ext uri="{FF2B5EF4-FFF2-40B4-BE49-F238E27FC236}">
                        <a16:creationId xmlns:a16="http://schemas.microsoft.com/office/drawing/2014/main" id="{9CCD9227-F96D-42A4-9E1F-573296446183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59" name="Rectangle 3058">
                      <a:extLst>
                        <a:ext uri="{FF2B5EF4-FFF2-40B4-BE49-F238E27FC236}">
                          <a16:creationId xmlns:a16="http://schemas.microsoft.com/office/drawing/2014/main" id="{4257D20B-6048-42D7-BD6D-EC2B7C638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0" name="Right Triangle 3059">
                      <a:extLst>
                        <a:ext uri="{FF2B5EF4-FFF2-40B4-BE49-F238E27FC236}">
                          <a16:creationId xmlns:a16="http://schemas.microsoft.com/office/drawing/2014/main" id="{229D3B5E-1429-4202-BC49-ADB5E96ABB7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1" name="Rectangle 3060">
                      <a:extLst>
                        <a:ext uri="{FF2B5EF4-FFF2-40B4-BE49-F238E27FC236}">
                          <a16:creationId xmlns:a16="http://schemas.microsoft.com/office/drawing/2014/main" id="{0805C432-6710-491C-BD39-6CE90415B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49" name="Rectangle 3048">
                    <a:extLst>
                      <a:ext uri="{FF2B5EF4-FFF2-40B4-BE49-F238E27FC236}">
                        <a16:creationId xmlns:a16="http://schemas.microsoft.com/office/drawing/2014/main" id="{23F4B47E-8369-476C-854D-7D0FB194A1A5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50" name="Group 3049">
                    <a:extLst>
                      <a:ext uri="{FF2B5EF4-FFF2-40B4-BE49-F238E27FC236}">
                        <a16:creationId xmlns:a16="http://schemas.microsoft.com/office/drawing/2014/main" id="{763FA763-BF31-448B-BFCD-226134C0F9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56" name="Rectangle 3055">
                      <a:extLst>
                        <a:ext uri="{FF2B5EF4-FFF2-40B4-BE49-F238E27FC236}">
                          <a16:creationId xmlns:a16="http://schemas.microsoft.com/office/drawing/2014/main" id="{97FD1A3C-FB28-4948-ACCF-33D7698DE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57" name="Right Triangle 3056">
                      <a:extLst>
                        <a:ext uri="{FF2B5EF4-FFF2-40B4-BE49-F238E27FC236}">
                          <a16:creationId xmlns:a16="http://schemas.microsoft.com/office/drawing/2014/main" id="{CDC5B3F2-45ED-4964-A3F4-9F8BC2ACEC2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58" name="Rectangle 3057">
                      <a:extLst>
                        <a:ext uri="{FF2B5EF4-FFF2-40B4-BE49-F238E27FC236}">
                          <a16:creationId xmlns:a16="http://schemas.microsoft.com/office/drawing/2014/main" id="{26F2E7E5-03EC-4244-9E1B-1166EA591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51" name="Rectangle 3050">
                    <a:extLst>
                      <a:ext uri="{FF2B5EF4-FFF2-40B4-BE49-F238E27FC236}">
                        <a16:creationId xmlns:a16="http://schemas.microsoft.com/office/drawing/2014/main" id="{CAED826E-2D65-4A50-8333-186FB0CDDBC7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52" name="Group 3051">
                    <a:extLst>
                      <a:ext uri="{FF2B5EF4-FFF2-40B4-BE49-F238E27FC236}">
                        <a16:creationId xmlns:a16="http://schemas.microsoft.com/office/drawing/2014/main" id="{CB9ADD9A-A450-4766-A9C0-4C98049C100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53" name="Rectangle 3052">
                      <a:extLst>
                        <a:ext uri="{FF2B5EF4-FFF2-40B4-BE49-F238E27FC236}">
                          <a16:creationId xmlns:a16="http://schemas.microsoft.com/office/drawing/2014/main" id="{1547760F-2328-4D7A-848B-08CF9B6C0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54" name="Right Triangle 3053">
                      <a:extLst>
                        <a:ext uri="{FF2B5EF4-FFF2-40B4-BE49-F238E27FC236}">
                          <a16:creationId xmlns:a16="http://schemas.microsoft.com/office/drawing/2014/main" id="{FB6AC5A5-E715-4A2E-83FD-772CDD1012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55" name="Rectangle 3054">
                      <a:extLst>
                        <a:ext uri="{FF2B5EF4-FFF2-40B4-BE49-F238E27FC236}">
                          <a16:creationId xmlns:a16="http://schemas.microsoft.com/office/drawing/2014/main" id="{3457C4D9-82CD-4720-BB6F-8BE0F554EB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4" name="Group 2293">
                  <a:extLst>
                    <a:ext uri="{FF2B5EF4-FFF2-40B4-BE49-F238E27FC236}">
                      <a16:creationId xmlns:a16="http://schemas.microsoft.com/office/drawing/2014/main" id="{4ACF7476-819F-42C1-94AE-D29C53A8C8C9}"/>
                    </a:ext>
                  </a:extLst>
                </p:cNvPr>
                <p:cNvGrpSpPr/>
                <p:nvPr/>
              </p:nvGrpSpPr>
              <p:grpSpPr>
                <a:xfrm>
                  <a:off x="5910969" y="302322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3020" name="Rectangle 3019">
                    <a:extLst>
                      <a:ext uri="{FF2B5EF4-FFF2-40B4-BE49-F238E27FC236}">
                        <a16:creationId xmlns:a16="http://schemas.microsoft.com/office/drawing/2014/main" id="{37FB456C-03A6-4745-92E3-5ECB4697446F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21" name="Group 3020">
                    <a:extLst>
                      <a:ext uri="{FF2B5EF4-FFF2-40B4-BE49-F238E27FC236}">
                        <a16:creationId xmlns:a16="http://schemas.microsoft.com/office/drawing/2014/main" id="{61548139-58D7-4ECF-8BFE-E259A2BEA770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41" name="Rectangle 3040">
                      <a:extLst>
                        <a:ext uri="{FF2B5EF4-FFF2-40B4-BE49-F238E27FC236}">
                          <a16:creationId xmlns:a16="http://schemas.microsoft.com/office/drawing/2014/main" id="{7A6FA9F6-D199-43AE-BC2A-4657461E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42" name="Right Triangle 3041">
                      <a:extLst>
                        <a:ext uri="{FF2B5EF4-FFF2-40B4-BE49-F238E27FC236}">
                          <a16:creationId xmlns:a16="http://schemas.microsoft.com/office/drawing/2014/main" id="{2F152737-BC0C-43D9-9C8E-DE8B934D617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43" name="Rectangle 3042">
                      <a:extLst>
                        <a:ext uri="{FF2B5EF4-FFF2-40B4-BE49-F238E27FC236}">
                          <a16:creationId xmlns:a16="http://schemas.microsoft.com/office/drawing/2014/main" id="{5CC6FFCE-1FFA-4044-A37E-23CF85D57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22" name="Group 3021">
                    <a:extLst>
                      <a:ext uri="{FF2B5EF4-FFF2-40B4-BE49-F238E27FC236}">
                        <a16:creationId xmlns:a16="http://schemas.microsoft.com/office/drawing/2014/main" id="{F3F915B7-2866-4011-88C1-A734E57DB7FD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38" name="Rectangle 3037">
                      <a:extLst>
                        <a:ext uri="{FF2B5EF4-FFF2-40B4-BE49-F238E27FC236}">
                          <a16:creationId xmlns:a16="http://schemas.microsoft.com/office/drawing/2014/main" id="{694C5C67-F894-4523-A884-22F0843DCD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9" name="Right Triangle 3038">
                      <a:extLst>
                        <a:ext uri="{FF2B5EF4-FFF2-40B4-BE49-F238E27FC236}">
                          <a16:creationId xmlns:a16="http://schemas.microsoft.com/office/drawing/2014/main" id="{DAA3419E-62E6-414A-9319-2E745F2369B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40" name="Rectangle 3039">
                      <a:extLst>
                        <a:ext uri="{FF2B5EF4-FFF2-40B4-BE49-F238E27FC236}">
                          <a16:creationId xmlns:a16="http://schemas.microsoft.com/office/drawing/2014/main" id="{4A97B94C-87D3-49D0-A134-2291F22F0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23" name="Rectangle 3022">
                    <a:extLst>
                      <a:ext uri="{FF2B5EF4-FFF2-40B4-BE49-F238E27FC236}">
                        <a16:creationId xmlns:a16="http://schemas.microsoft.com/office/drawing/2014/main" id="{6BDA7441-F8E6-4EE5-9C63-702985521812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24" name="Group 3023">
                    <a:extLst>
                      <a:ext uri="{FF2B5EF4-FFF2-40B4-BE49-F238E27FC236}">
                        <a16:creationId xmlns:a16="http://schemas.microsoft.com/office/drawing/2014/main" id="{6AA59DAF-1E7A-4065-8427-6616886440E6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35" name="Rectangle 3034">
                      <a:extLst>
                        <a:ext uri="{FF2B5EF4-FFF2-40B4-BE49-F238E27FC236}">
                          <a16:creationId xmlns:a16="http://schemas.microsoft.com/office/drawing/2014/main" id="{8C7EF93E-E59A-41B4-8192-43EE1AC99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6" name="Right Triangle 3035">
                      <a:extLst>
                        <a:ext uri="{FF2B5EF4-FFF2-40B4-BE49-F238E27FC236}">
                          <a16:creationId xmlns:a16="http://schemas.microsoft.com/office/drawing/2014/main" id="{19777100-9E3C-4D15-8463-2B72FA758DC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7" name="Rectangle 3036">
                      <a:extLst>
                        <a:ext uri="{FF2B5EF4-FFF2-40B4-BE49-F238E27FC236}">
                          <a16:creationId xmlns:a16="http://schemas.microsoft.com/office/drawing/2014/main" id="{37AF0B06-BA86-4D88-808D-FC6B28DB9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25" name="Rectangle 3024">
                    <a:extLst>
                      <a:ext uri="{FF2B5EF4-FFF2-40B4-BE49-F238E27FC236}">
                        <a16:creationId xmlns:a16="http://schemas.microsoft.com/office/drawing/2014/main" id="{FD58E5AE-CD67-4AC3-9A64-409204EE3C98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26" name="Group 3025">
                    <a:extLst>
                      <a:ext uri="{FF2B5EF4-FFF2-40B4-BE49-F238E27FC236}">
                        <a16:creationId xmlns:a16="http://schemas.microsoft.com/office/drawing/2014/main" id="{2C49F338-C7FC-41A5-9D23-2D515201B03B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32" name="Rectangle 3031">
                      <a:extLst>
                        <a:ext uri="{FF2B5EF4-FFF2-40B4-BE49-F238E27FC236}">
                          <a16:creationId xmlns:a16="http://schemas.microsoft.com/office/drawing/2014/main" id="{F845B02A-672D-4788-945E-525A554A9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3" name="Right Triangle 3032">
                      <a:extLst>
                        <a:ext uri="{FF2B5EF4-FFF2-40B4-BE49-F238E27FC236}">
                          <a16:creationId xmlns:a16="http://schemas.microsoft.com/office/drawing/2014/main" id="{842139EF-8AFA-4066-B1E9-24B51BB25C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4" name="Rectangle 3033">
                      <a:extLst>
                        <a:ext uri="{FF2B5EF4-FFF2-40B4-BE49-F238E27FC236}">
                          <a16:creationId xmlns:a16="http://schemas.microsoft.com/office/drawing/2014/main" id="{021C138C-916D-4E4B-A092-BB9D9A085D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27" name="Rectangle 3026">
                    <a:extLst>
                      <a:ext uri="{FF2B5EF4-FFF2-40B4-BE49-F238E27FC236}">
                        <a16:creationId xmlns:a16="http://schemas.microsoft.com/office/drawing/2014/main" id="{E236E3A7-4186-4DDB-A897-2222AC7E4D61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28" name="Group 3027">
                    <a:extLst>
                      <a:ext uri="{FF2B5EF4-FFF2-40B4-BE49-F238E27FC236}">
                        <a16:creationId xmlns:a16="http://schemas.microsoft.com/office/drawing/2014/main" id="{D8BD94D2-05A9-416A-A4F8-D82BC7181FFB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29" name="Rectangle 3028">
                      <a:extLst>
                        <a:ext uri="{FF2B5EF4-FFF2-40B4-BE49-F238E27FC236}">
                          <a16:creationId xmlns:a16="http://schemas.microsoft.com/office/drawing/2014/main" id="{B247C235-C3CD-4545-A348-8BD2621F9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0" name="Right Triangle 3029">
                      <a:extLst>
                        <a:ext uri="{FF2B5EF4-FFF2-40B4-BE49-F238E27FC236}">
                          <a16:creationId xmlns:a16="http://schemas.microsoft.com/office/drawing/2014/main" id="{FFC5AE3A-1A20-4787-BC32-8E65919340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1" name="Rectangle 3030">
                      <a:extLst>
                        <a:ext uri="{FF2B5EF4-FFF2-40B4-BE49-F238E27FC236}">
                          <a16:creationId xmlns:a16="http://schemas.microsoft.com/office/drawing/2014/main" id="{46138A8D-0A8F-4FD2-978B-6BC89EC4A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5" name="Group 2294">
                  <a:extLst>
                    <a:ext uri="{FF2B5EF4-FFF2-40B4-BE49-F238E27FC236}">
                      <a16:creationId xmlns:a16="http://schemas.microsoft.com/office/drawing/2014/main" id="{B7FBF763-44CB-42D7-BE2B-19C8457E2B23}"/>
                    </a:ext>
                  </a:extLst>
                </p:cNvPr>
                <p:cNvGrpSpPr/>
                <p:nvPr/>
              </p:nvGrpSpPr>
              <p:grpSpPr>
                <a:xfrm>
                  <a:off x="5910969" y="316292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996" name="Rectangle 2995">
                    <a:extLst>
                      <a:ext uri="{FF2B5EF4-FFF2-40B4-BE49-F238E27FC236}">
                        <a16:creationId xmlns:a16="http://schemas.microsoft.com/office/drawing/2014/main" id="{9FEBD73D-7B40-419A-AEDA-189B3912DF13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97" name="Group 2996">
                    <a:extLst>
                      <a:ext uri="{FF2B5EF4-FFF2-40B4-BE49-F238E27FC236}">
                        <a16:creationId xmlns:a16="http://schemas.microsoft.com/office/drawing/2014/main" id="{085F1239-A934-4DE8-A48C-EF4B328DA638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17" name="Rectangle 3016">
                      <a:extLst>
                        <a:ext uri="{FF2B5EF4-FFF2-40B4-BE49-F238E27FC236}">
                          <a16:creationId xmlns:a16="http://schemas.microsoft.com/office/drawing/2014/main" id="{C608E150-725D-4CEC-B62F-0A914A5BE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8" name="Right Triangle 3017">
                      <a:extLst>
                        <a:ext uri="{FF2B5EF4-FFF2-40B4-BE49-F238E27FC236}">
                          <a16:creationId xmlns:a16="http://schemas.microsoft.com/office/drawing/2014/main" id="{88A003E7-EE93-44B4-BF6E-C0D2433CCC4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9" name="Rectangle 3018">
                      <a:extLst>
                        <a:ext uri="{FF2B5EF4-FFF2-40B4-BE49-F238E27FC236}">
                          <a16:creationId xmlns:a16="http://schemas.microsoft.com/office/drawing/2014/main" id="{0BF2D700-D09C-4F4A-B320-0DB0D694B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98" name="Group 2997">
                    <a:extLst>
                      <a:ext uri="{FF2B5EF4-FFF2-40B4-BE49-F238E27FC236}">
                        <a16:creationId xmlns:a16="http://schemas.microsoft.com/office/drawing/2014/main" id="{14369DE9-03B9-444C-B5B4-F34582B6A8EF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14" name="Rectangle 3013">
                      <a:extLst>
                        <a:ext uri="{FF2B5EF4-FFF2-40B4-BE49-F238E27FC236}">
                          <a16:creationId xmlns:a16="http://schemas.microsoft.com/office/drawing/2014/main" id="{B4B8C67A-ACD4-4B32-9E69-5776B80CA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5" name="Right Triangle 3014">
                      <a:extLst>
                        <a:ext uri="{FF2B5EF4-FFF2-40B4-BE49-F238E27FC236}">
                          <a16:creationId xmlns:a16="http://schemas.microsoft.com/office/drawing/2014/main" id="{C8AB6C11-3A73-492A-93D6-B584C824BBB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6" name="Rectangle 3015">
                      <a:extLst>
                        <a:ext uri="{FF2B5EF4-FFF2-40B4-BE49-F238E27FC236}">
                          <a16:creationId xmlns:a16="http://schemas.microsoft.com/office/drawing/2014/main" id="{06856200-37F6-4DEE-B23E-ABB5EB9E6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99" name="Rectangle 2998">
                    <a:extLst>
                      <a:ext uri="{FF2B5EF4-FFF2-40B4-BE49-F238E27FC236}">
                        <a16:creationId xmlns:a16="http://schemas.microsoft.com/office/drawing/2014/main" id="{60F7390B-DE87-4B54-ABE8-E3597EBAE3B7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00" name="Group 2999">
                    <a:extLst>
                      <a:ext uri="{FF2B5EF4-FFF2-40B4-BE49-F238E27FC236}">
                        <a16:creationId xmlns:a16="http://schemas.microsoft.com/office/drawing/2014/main" id="{07E1131F-9AFA-4CC0-9125-07275D892BB2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11" name="Rectangle 3010">
                      <a:extLst>
                        <a:ext uri="{FF2B5EF4-FFF2-40B4-BE49-F238E27FC236}">
                          <a16:creationId xmlns:a16="http://schemas.microsoft.com/office/drawing/2014/main" id="{BF78A590-F8C3-447E-AB8A-6EA436C0E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2" name="Right Triangle 3011">
                      <a:extLst>
                        <a:ext uri="{FF2B5EF4-FFF2-40B4-BE49-F238E27FC236}">
                          <a16:creationId xmlns:a16="http://schemas.microsoft.com/office/drawing/2014/main" id="{BADC3F8E-8D84-4A8C-88D7-9819B301109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3" name="Rectangle 3012">
                      <a:extLst>
                        <a:ext uri="{FF2B5EF4-FFF2-40B4-BE49-F238E27FC236}">
                          <a16:creationId xmlns:a16="http://schemas.microsoft.com/office/drawing/2014/main" id="{0922692B-E196-414E-A9B7-DCFFBE137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01" name="Rectangle 3000">
                    <a:extLst>
                      <a:ext uri="{FF2B5EF4-FFF2-40B4-BE49-F238E27FC236}">
                        <a16:creationId xmlns:a16="http://schemas.microsoft.com/office/drawing/2014/main" id="{0CC623AC-43BA-4AE0-A8C1-EAB9F38DB41B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02" name="Group 3001">
                    <a:extLst>
                      <a:ext uri="{FF2B5EF4-FFF2-40B4-BE49-F238E27FC236}">
                        <a16:creationId xmlns:a16="http://schemas.microsoft.com/office/drawing/2014/main" id="{00BD4B0F-1215-4B20-AA42-9702EB7C4162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08" name="Rectangle 3007">
                      <a:extLst>
                        <a:ext uri="{FF2B5EF4-FFF2-40B4-BE49-F238E27FC236}">
                          <a16:creationId xmlns:a16="http://schemas.microsoft.com/office/drawing/2014/main" id="{8E011CA2-4F08-494B-81D4-B4A998124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09" name="Right Triangle 3008">
                      <a:extLst>
                        <a:ext uri="{FF2B5EF4-FFF2-40B4-BE49-F238E27FC236}">
                          <a16:creationId xmlns:a16="http://schemas.microsoft.com/office/drawing/2014/main" id="{410AC40E-4C67-4729-A843-E051947159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0" name="Rectangle 3009">
                      <a:extLst>
                        <a:ext uri="{FF2B5EF4-FFF2-40B4-BE49-F238E27FC236}">
                          <a16:creationId xmlns:a16="http://schemas.microsoft.com/office/drawing/2014/main" id="{D03B010E-509D-45CE-8E55-D7FEE6F4C0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03" name="Rectangle 3002">
                    <a:extLst>
                      <a:ext uri="{FF2B5EF4-FFF2-40B4-BE49-F238E27FC236}">
                        <a16:creationId xmlns:a16="http://schemas.microsoft.com/office/drawing/2014/main" id="{F049A0D3-525F-4253-BFD4-349F7E156C64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04" name="Group 3003">
                    <a:extLst>
                      <a:ext uri="{FF2B5EF4-FFF2-40B4-BE49-F238E27FC236}">
                        <a16:creationId xmlns:a16="http://schemas.microsoft.com/office/drawing/2014/main" id="{3950DCC2-6E6A-49A4-9CB7-F163BD4B035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3005" name="Rectangle 3004">
                      <a:extLst>
                        <a:ext uri="{FF2B5EF4-FFF2-40B4-BE49-F238E27FC236}">
                          <a16:creationId xmlns:a16="http://schemas.microsoft.com/office/drawing/2014/main" id="{C6A2562B-F27E-4670-AC83-E36A3BB3F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06" name="Right Triangle 3005">
                      <a:extLst>
                        <a:ext uri="{FF2B5EF4-FFF2-40B4-BE49-F238E27FC236}">
                          <a16:creationId xmlns:a16="http://schemas.microsoft.com/office/drawing/2014/main" id="{81ED4E08-E95D-43EB-AD55-13239E8B789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07" name="Rectangle 3006">
                      <a:extLst>
                        <a:ext uri="{FF2B5EF4-FFF2-40B4-BE49-F238E27FC236}">
                          <a16:creationId xmlns:a16="http://schemas.microsoft.com/office/drawing/2014/main" id="{2AFB3FE4-AF2F-4FCA-BB60-09E39E74D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6" name="Group 2295">
                  <a:extLst>
                    <a:ext uri="{FF2B5EF4-FFF2-40B4-BE49-F238E27FC236}">
                      <a16:creationId xmlns:a16="http://schemas.microsoft.com/office/drawing/2014/main" id="{6F316D65-31A4-45A1-8DB5-FBFC78AFB8BC}"/>
                    </a:ext>
                  </a:extLst>
                </p:cNvPr>
                <p:cNvGrpSpPr/>
                <p:nvPr/>
              </p:nvGrpSpPr>
              <p:grpSpPr>
                <a:xfrm>
                  <a:off x="5910969" y="3293248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972" name="Rectangle 2971">
                    <a:extLst>
                      <a:ext uri="{FF2B5EF4-FFF2-40B4-BE49-F238E27FC236}">
                        <a16:creationId xmlns:a16="http://schemas.microsoft.com/office/drawing/2014/main" id="{B5355A36-0970-4F2C-A810-DB740D530519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73" name="Group 2972">
                    <a:extLst>
                      <a:ext uri="{FF2B5EF4-FFF2-40B4-BE49-F238E27FC236}">
                        <a16:creationId xmlns:a16="http://schemas.microsoft.com/office/drawing/2014/main" id="{389E9904-B484-4459-8C27-81AB959E683B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93" name="Rectangle 2992">
                      <a:extLst>
                        <a:ext uri="{FF2B5EF4-FFF2-40B4-BE49-F238E27FC236}">
                          <a16:creationId xmlns:a16="http://schemas.microsoft.com/office/drawing/2014/main" id="{E5061671-2CAB-45ED-A3A1-60DB9E4100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94" name="Right Triangle 2993">
                      <a:extLst>
                        <a:ext uri="{FF2B5EF4-FFF2-40B4-BE49-F238E27FC236}">
                          <a16:creationId xmlns:a16="http://schemas.microsoft.com/office/drawing/2014/main" id="{52AA67B4-BBBB-491C-9F28-6A2D04E7A28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95" name="Rectangle 2994">
                      <a:extLst>
                        <a:ext uri="{FF2B5EF4-FFF2-40B4-BE49-F238E27FC236}">
                          <a16:creationId xmlns:a16="http://schemas.microsoft.com/office/drawing/2014/main" id="{35A3F1BB-C2D8-4DB3-96EE-45B5739BF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74" name="Group 2973">
                    <a:extLst>
                      <a:ext uri="{FF2B5EF4-FFF2-40B4-BE49-F238E27FC236}">
                        <a16:creationId xmlns:a16="http://schemas.microsoft.com/office/drawing/2014/main" id="{36EE7294-0FDA-4EDA-9099-F94B0D835140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90" name="Rectangle 2989">
                      <a:extLst>
                        <a:ext uri="{FF2B5EF4-FFF2-40B4-BE49-F238E27FC236}">
                          <a16:creationId xmlns:a16="http://schemas.microsoft.com/office/drawing/2014/main" id="{4DF5D926-AEDC-4718-8BBE-AC9A2E047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91" name="Right Triangle 2990">
                      <a:extLst>
                        <a:ext uri="{FF2B5EF4-FFF2-40B4-BE49-F238E27FC236}">
                          <a16:creationId xmlns:a16="http://schemas.microsoft.com/office/drawing/2014/main" id="{21ACB245-066D-4531-BE6E-024203AC9FF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92" name="Rectangle 2991">
                      <a:extLst>
                        <a:ext uri="{FF2B5EF4-FFF2-40B4-BE49-F238E27FC236}">
                          <a16:creationId xmlns:a16="http://schemas.microsoft.com/office/drawing/2014/main" id="{0AF5FCA1-7B38-4AE9-AC55-3EDD9E575E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75" name="Rectangle 2974">
                    <a:extLst>
                      <a:ext uri="{FF2B5EF4-FFF2-40B4-BE49-F238E27FC236}">
                        <a16:creationId xmlns:a16="http://schemas.microsoft.com/office/drawing/2014/main" id="{1003DDDF-96D2-4FC8-ADEE-2011327AC013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76" name="Group 2975">
                    <a:extLst>
                      <a:ext uri="{FF2B5EF4-FFF2-40B4-BE49-F238E27FC236}">
                        <a16:creationId xmlns:a16="http://schemas.microsoft.com/office/drawing/2014/main" id="{E40EB170-489D-4B8F-A706-E01165FC564B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87" name="Rectangle 2986">
                      <a:extLst>
                        <a:ext uri="{FF2B5EF4-FFF2-40B4-BE49-F238E27FC236}">
                          <a16:creationId xmlns:a16="http://schemas.microsoft.com/office/drawing/2014/main" id="{7D984095-FB09-4595-86FF-9AAB365B3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88" name="Right Triangle 2987">
                      <a:extLst>
                        <a:ext uri="{FF2B5EF4-FFF2-40B4-BE49-F238E27FC236}">
                          <a16:creationId xmlns:a16="http://schemas.microsoft.com/office/drawing/2014/main" id="{D75CA24C-7D6E-47A4-B74B-9B053D076B9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89" name="Rectangle 2988">
                      <a:extLst>
                        <a:ext uri="{FF2B5EF4-FFF2-40B4-BE49-F238E27FC236}">
                          <a16:creationId xmlns:a16="http://schemas.microsoft.com/office/drawing/2014/main" id="{299D1A6B-D93C-4A20-B6BC-B59CBCD2C6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77" name="Rectangle 2976">
                    <a:extLst>
                      <a:ext uri="{FF2B5EF4-FFF2-40B4-BE49-F238E27FC236}">
                        <a16:creationId xmlns:a16="http://schemas.microsoft.com/office/drawing/2014/main" id="{A61AF04C-E86F-4D8A-90FE-8594EBDA3917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78" name="Group 2977">
                    <a:extLst>
                      <a:ext uri="{FF2B5EF4-FFF2-40B4-BE49-F238E27FC236}">
                        <a16:creationId xmlns:a16="http://schemas.microsoft.com/office/drawing/2014/main" id="{E96D9DE9-CE4B-49E2-A832-AFC9D6B7BD44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84" name="Rectangle 2983">
                      <a:extLst>
                        <a:ext uri="{FF2B5EF4-FFF2-40B4-BE49-F238E27FC236}">
                          <a16:creationId xmlns:a16="http://schemas.microsoft.com/office/drawing/2014/main" id="{5341E03A-A4FD-4113-8454-007664970D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85" name="Right Triangle 2984">
                      <a:extLst>
                        <a:ext uri="{FF2B5EF4-FFF2-40B4-BE49-F238E27FC236}">
                          <a16:creationId xmlns:a16="http://schemas.microsoft.com/office/drawing/2014/main" id="{1301D65C-8276-4291-9E08-BD20599E76B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86" name="Rectangle 2985">
                      <a:extLst>
                        <a:ext uri="{FF2B5EF4-FFF2-40B4-BE49-F238E27FC236}">
                          <a16:creationId xmlns:a16="http://schemas.microsoft.com/office/drawing/2014/main" id="{DBE9DE32-09B8-467E-A18E-69EB1943D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79" name="Rectangle 2978">
                    <a:extLst>
                      <a:ext uri="{FF2B5EF4-FFF2-40B4-BE49-F238E27FC236}">
                        <a16:creationId xmlns:a16="http://schemas.microsoft.com/office/drawing/2014/main" id="{D72A8859-D681-4996-B555-A73CA633B761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80" name="Group 2979">
                    <a:extLst>
                      <a:ext uri="{FF2B5EF4-FFF2-40B4-BE49-F238E27FC236}">
                        <a16:creationId xmlns:a16="http://schemas.microsoft.com/office/drawing/2014/main" id="{B84F2960-950F-4CE1-960D-DFDD65F3DD3D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81" name="Rectangle 2980">
                      <a:extLst>
                        <a:ext uri="{FF2B5EF4-FFF2-40B4-BE49-F238E27FC236}">
                          <a16:creationId xmlns:a16="http://schemas.microsoft.com/office/drawing/2014/main" id="{F1FF5EDF-7C9D-4C77-961E-13965D5088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82" name="Right Triangle 2981">
                      <a:extLst>
                        <a:ext uri="{FF2B5EF4-FFF2-40B4-BE49-F238E27FC236}">
                          <a16:creationId xmlns:a16="http://schemas.microsoft.com/office/drawing/2014/main" id="{E697C3B4-B4CD-4473-9961-A752B166CA7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83" name="Rectangle 2982">
                      <a:extLst>
                        <a:ext uri="{FF2B5EF4-FFF2-40B4-BE49-F238E27FC236}">
                          <a16:creationId xmlns:a16="http://schemas.microsoft.com/office/drawing/2014/main" id="{69F6E8C1-BA4F-43D6-8882-EB46E0FEA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7" name="Group 2296">
                  <a:extLst>
                    <a:ext uri="{FF2B5EF4-FFF2-40B4-BE49-F238E27FC236}">
                      <a16:creationId xmlns:a16="http://schemas.microsoft.com/office/drawing/2014/main" id="{E9004583-CB0A-4D3B-87E5-AA28ABB25D1D}"/>
                    </a:ext>
                  </a:extLst>
                </p:cNvPr>
                <p:cNvGrpSpPr/>
                <p:nvPr/>
              </p:nvGrpSpPr>
              <p:grpSpPr>
                <a:xfrm>
                  <a:off x="5910968" y="3422529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948" name="Rectangle 2947">
                    <a:extLst>
                      <a:ext uri="{FF2B5EF4-FFF2-40B4-BE49-F238E27FC236}">
                        <a16:creationId xmlns:a16="http://schemas.microsoft.com/office/drawing/2014/main" id="{36471EE9-08F5-474A-A95D-786BFE2809AA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49" name="Group 2948">
                    <a:extLst>
                      <a:ext uri="{FF2B5EF4-FFF2-40B4-BE49-F238E27FC236}">
                        <a16:creationId xmlns:a16="http://schemas.microsoft.com/office/drawing/2014/main" id="{5D7C0C3A-D6C8-4D22-AB42-3D452249B51A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69" name="Rectangle 2968">
                      <a:extLst>
                        <a:ext uri="{FF2B5EF4-FFF2-40B4-BE49-F238E27FC236}">
                          <a16:creationId xmlns:a16="http://schemas.microsoft.com/office/drawing/2014/main" id="{117CABCD-F7BE-4639-B69B-AA57552FE6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70" name="Right Triangle 2969">
                      <a:extLst>
                        <a:ext uri="{FF2B5EF4-FFF2-40B4-BE49-F238E27FC236}">
                          <a16:creationId xmlns:a16="http://schemas.microsoft.com/office/drawing/2014/main" id="{98E77AC0-CF31-477C-8018-590D27A04D0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71" name="Rectangle 2970">
                      <a:extLst>
                        <a:ext uri="{FF2B5EF4-FFF2-40B4-BE49-F238E27FC236}">
                          <a16:creationId xmlns:a16="http://schemas.microsoft.com/office/drawing/2014/main" id="{62CB5556-345F-4D6D-9055-E21F1BA04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50" name="Group 2949">
                    <a:extLst>
                      <a:ext uri="{FF2B5EF4-FFF2-40B4-BE49-F238E27FC236}">
                        <a16:creationId xmlns:a16="http://schemas.microsoft.com/office/drawing/2014/main" id="{CC6DFA6A-560A-47F9-9D73-66F40E30AFFA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66" name="Rectangle 2965">
                      <a:extLst>
                        <a:ext uri="{FF2B5EF4-FFF2-40B4-BE49-F238E27FC236}">
                          <a16:creationId xmlns:a16="http://schemas.microsoft.com/office/drawing/2014/main" id="{612F5B24-E907-4F75-9D9F-DF5C34B31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7" name="Right Triangle 2966">
                      <a:extLst>
                        <a:ext uri="{FF2B5EF4-FFF2-40B4-BE49-F238E27FC236}">
                          <a16:creationId xmlns:a16="http://schemas.microsoft.com/office/drawing/2014/main" id="{A37CFE84-5494-4D16-B7A6-97AD84B1211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8" name="Rectangle 2967">
                      <a:extLst>
                        <a:ext uri="{FF2B5EF4-FFF2-40B4-BE49-F238E27FC236}">
                          <a16:creationId xmlns:a16="http://schemas.microsoft.com/office/drawing/2014/main" id="{33323595-CCCF-4B4D-A9DD-5EF32FA30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51" name="Rectangle 2950">
                    <a:extLst>
                      <a:ext uri="{FF2B5EF4-FFF2-40B4-BE49-F238E27FC236}">
                        <a16:creationId xmlns:a16="http://schemas.microsoft.com/office/drawing/2014/main" id="{5ED40EEC-E5CE-4C83-9A2B-BF4C8AE0FA35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52" name="Group 2951">
                    <a:extLst>
                      <a:ext uri="{FF2B5EF4-FFF2-40B4-BE49-F238E27FC236}">
                        <a16:creationId xmlns:a16="http://schemas.microsoft.com/office/drawing/2014/main" id="{4857B001-6ED9-41AC-A074-066603F3B3F5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63" name="Rectangle 2962">
                      <a:extLst>
                        <a:ext uri="{FF2B5EF4-FFF2-40B4-BE49-F238E27FC236}">
                          <a16:creationId xmlns:a16="http://schemas.microsoft.com/office/drawing/2014/main" id="{8BDD9D5D-58DC-4698-BCC9-57CC7FAE6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4" name="Right Triangle 2963">
                      <a:extLst>
                        <a:ext uri="{FF2B5EF4-FFF2-40B4-BE49-F238E27FC236}">
                          <a16:creationId xmlns:a16="http://schemas.microsoft.com/office/drawing/2014/main" id="{BE63F9D1-D351-43A9-A4A6-38DA112ACF7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5" name="Rectangle 2964">
                      <a:extLst>
                        <a:ext uri="{FF2B5EF4-FFF2-40B4-BE49-F238E27FC236}">
                          <a16:creationId xmlns:a16="http://schemas.microsoft.com/office/drawing/2014/main" id="{46D26AA6-8B0D-429F-BDC2-BFB2ED2378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53" name="Rectangle 2952">
                    <a:extLst>
                      <a:ext uri="{FF2B5EF4-FFF2-40B4-BE49-F238E27FC236}">
                        <a16:creationId xmlns:a16="http://schemas.microsoft.com/office/drawing/2014/main" id="{582D6557-B3A9-4FB0-BAC1-251C1240780D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54" name="Group 2953">
                    <a:extLst>
                      <a:ext uri="{FF2B5EF4-FFF2-40B4-BE49-F238E27FC236}">
                        <a16:creationId xmlns:a16="http://schemas.microsoft.com/office/drawing/2014/main" id="{47F3B602-CBB7-459C-8B61-CB33626BCE0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60" name="Rectangle 2959">
                      <a:extLst>
                        <a:ext uri="{FF2B5EF4-FFF2-40B4-BE49-F238E27FC236}">
                          <a16:creationId xmlns:a16="http://schemas.microsoft.com/office/drawing/2014/main" id="{1C11BC61-0E98-4063-A14E-BE92A1239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1" name="Right Triangle 2960">
                      <a:extLst>
                        <a:ext uri="{FF2B5EF4-FFF2-40B4-BE49-F238E27FC236}">
                          <a16:creationId xmlns:a16="http://schemas.microsoft.com/office/drawing/2014/main" id="{98EF6B19-3ADF-4B84-9891-432F6166E47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2" name="Rectangle 2961">
                      <a:extLst>
                        <a:ext uri="{FF2B5EF4-FFF2-40B4-BE49-F238E27FC236}">
                          <a16:creationId xmlns:a16="http://schemas.microsoft.com/office/drawing/2014/main" id="{DB164679-5563-4645-8301-42F2795908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55" name="Rectangle 2954">
                    <a:extLst>
                      <a:ext uri="{FF2B5EF4-FFF2-40B4-BE49-F238E27FC236}">
                        <a16:creationId xmlns:a16="http://schemas.microsoft.com/office/drawing/2014/main" id="{110F3B53-BE18-4C28-9CED-8D6D2B9456CC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56" name="Group 2955">
                    <a:extLst>
                      <a:ext uri="{FF2B5EF4-FFF2-40B4-BE49-F238E27FC236}">
                        <a16:creationId xmlns:a16="http://schemas.microsoft.com/office/drawing/2014/main" id="{3A3F4C4E-B128-49FB-B460-435AE324FC1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57" name="Rectangle 2956">
                      <a:extLst>
                        <a:ext uri="{FF2B5EF4-FFF2-40B4-BE49-F238E27FC236}">
                          <a16:creationId xmlns:a16="http://schemas.microsoft.com/office/drawing/2014/main" id="{7326ED0E-BBA3-4CCA-85D5-8649591FF6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8" name="Right Triangle 2957">
                      <a:extLst>
                        <a:ext uri="{FF2B5EF4-FFF2-40B4-BE49-F238E27FC236}">
                          <a16:creationId xmlns:a16="http://schemas.microsoft.com/office/drawing/2014/main" id="{104642E5-2245-4A83-914E-5C599AA44C7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9" name="Rectangle 2958">
                      <a:extLst>
                        <a:ext uri="{FF2B5EF4-FFF2-40B4-BE49-F238E27FC236}">
                          <a16:creationId xmlns:a16="http://schemas.microsoft.com/office/drawing/2014/main" id="{82A4073B-98AB-4337-BF17-C1B5E8E39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8" name="Group 2297">
                  <a:extLst>
                    <a:ext uri="{FF2B5EF4-FFF2-40B4-BE49-F238E27FC236}">
                      <a16:creationId xmlns:a16="http://schemas.microsoft.com/office/drawing/2014/main" id="{841BC881-DBD3-4CCD-89CD-7967B4F40491}"/>
                    </a:ext>
                  </a:extLst>
                </p:cNvPr>
                <p:cNvGrpSpPr/>
                <p:nvPr/>
              </p:nvGrpSpPr>
              <p:grpSpPr>
                <a:xfrm>
                  <a:off x="5910973" y="355102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924" name="Rectangle 2923">
                    <a:extLst>
                      <a:ext uri="{FF2B5EF4-FFF2-40B4-BE49-F238E27FC236}">
                        <a16:creationId xmlns:a16="http://schemas.microsoft.com/office/drawing/2014/main" id="{4FF3EB65-DCB4-4382-9B44-5E2C58DBC62D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25" name="Group 2924">
                    <a:extLst>
                      <a:ext uri="{FF2B5EF4-FFF2-40B4-BE49-F238E27FC236}">
                        <a16:creationId xmlns:a16="http://schemas.microsoft.com/office/drawing/2014/main" id="{ED547A08-2460-4C87-A075-9948019D9F79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45" name="Rectangle 2944">
                      <a:extLst>
                        <a:ext uri="{FF2B5EF4-FFF2-40B4-BE49-F238E27FC236}">
                          <a16:creationId xmlns:a16="http://schemas.microsoft.com/office/drawing/2014/main" id="{3C33DA8B-E7E2-4877-8A24-D3DEBF0BA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6" name="Right Triangle 2945">
                      <a:extLst>
                        <a:ext uri="{FF2B5EF4-FFF2-40B4-BE49-F238E27FC236}">
                          <a16:creationId xmlns:a16="http://schemas.microsoft.com/office/drawing/2014/main" id="{38083BA0-E8AB-42BE-B086-B26F695AFC5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7" name="Rectangle 2946">
                      <a:extLst>
                        <a:ext uri="{FF2B5EF4-FFF2-40B4-BE49-F238E27FC236}">
                          <a16:creationId xmlns:a16="http://schemas.microsoft.com/office/drawing/2014/main" id="{A8AA6A1E-DF81-4B5C-B332-E23984A1A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26" name="Group 2925">
                    <a:extLst>
                      <a:ext uri="{FF2B5EF4-FFF2-40B4-BE49-F238E27FC236}">
                        <a16:creationId xmlns:a16="http://schemas.microsoft.com/office/drawing/2014/main" id="{22A4A82E-8556-40E4-96C8-75A6123AFDF6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42" name="Rectangle 2941">
                      <a:extLst>
                        <a:ext uri="{FF2B5EF4-FFF2-40B4-BE49-F238E27FC236}">
                          <a16:creationId xmlns:a16="http://schemas.microsoft.com/office/drawing/2014/main" id="{07426F32-BD73-46DD-8986-2C3CC850C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3" name="Right Triangle 2942">
                      <a:extLst>
                        <a:ext uri="{FF2B5EF4-FFF2-40B4-BE49-F238E27FC236}">
                          <a16:creationId xmlns:a16="http://schemas.microsoft.com/office/drawing/2014/main" id="{1A06F8A7-D876-40A8-8B23-577D5DE96BB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4" name="Rectangle 2943">
                      <a:extLst>
                        <a:ext uri="{FF2B5EF4-FFF2-40B4-BE49-F238E27FC236}">
                          <a16:creationId xmlns:a16="http://schemas.microsoft.com/office/drawing/2014/main" id="{6B9C02E1-A241-4F48-92CD-9AD91578CB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27" name="Rectangle 2926">
                    <a:extLst>
                      <a:ext uri="{FF2B5EF4-FFF2-40B4-BE49-F238E27FC236}">
                        <a16:creationId xmlns:a16="http://schemas.microsoft.com/office/drawing/2014/main" id="{B8B01AB1-003A-4B94-9F1A-A0C1E6812F59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28" name="Group 2927">
                    <a:extLst>
                      <a:ext uri="{FF2B5EF4-FFF2-40B4-BE49-F238E27FC236}">
                        <a16:creationId xmlns:a16="http://schemas.microsoft.com/office/drawing/2014/main" id="{25480DDA-E282-4D55-A901-5645CB8909CE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39" name="Rectangle 2938">
                      <a:extLst>
                        <a:ext uri="{FF2B5EF4-FFF2-40B4-BE49-F238E27FC236}">
                          <a16:creationId xmlns:a16="http://schemas.microsoft.com/office/drawing/2014/main" id="{189ADC41-2F81-4270-8F94-663332187C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0" name="Right Triangle 2939">
                      <a:extLst>
                        <a:ext uri="{FF2B5EF4-FFF2-40B4-BE49-F238E27FC236}">
                          <a16:creationId xmlns:a16="http://schemas.microsoft.com/office/drawing/2014/main" id="{1D29A418-746C-42BE-A638-758E7E690F2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1" name="Rectangle 2940">
                      <a:extLst>
                        <a:ext uri="{FF2B5EF4-FFF2-40B4-BE49-F238E27FC236}">
                          <a16:creationId xmlns:a16="http://schemas.microsoft.com/office/drawing/2014/main" id="{3E9E3296-DA44-4101-8A3F-6F0FEFDB6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29" name="Rectangle 2928">
                    <a:extLst>
                      <a:ext uri="{FF2B5EF4-FFF2-40B4-BE49-F238E27FC236}">
                        <a16:creationId xmlns:a16="http://schemas.microsoft.com/office/drawing/2014/main" id="{292001D8-5236-44D2-98D1-047C27A468B4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30" name="Group 2929">
                    <a:extLst>
                      <a:ext uri="{FF2B5EF4-FFF2-40B4-BE49-F238E27FC236}">
                        <a16:creationId xmlns:a16="http://schemas.microsoft.com/office/drawing/2014/main" id="{5158CDFC-B19D-46B3-AF2F-4AE099D5E3B1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36" name="Rectangle 2935">
                      <a:extLst>
                        <a:ext uri="{FF2B5EF4-FFF2-40B4-BE49-F238E27FC236}">
                          <a16:creationId xmlns:a16="http://schemas.microsoft.com/office/drawing/2014/main" id="{C4DC8544-68BF-47C7-960A-0B1A4CAA5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7" name="Right Triangle 2936">
                      <a:extLst>
                        <a:ext uri="{FF2B5EF4-FFF2-40B4-BE49-F238E27FC236}">
                          <a16:creationId xmlns:a16="http://schemas.microsoft.com/office/drawing/2014/main" id="{F39E093E-D1B1-4DB6-ACC8-6FC84519359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8" name="Rectangle 2937">
                      <a:extLst>
                        <a:ext uri="{FF2B5EF4-FFF2-40B4-BE49-F238E27FC236}">
                          <a16:creationId xmlns:a16="http://schemas.microsoft.com/office/drawing/2014/main" id="{B4B2A4E4-3EB1-480E-83C4-D41005B22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31" name="Rectangle 2930">
                    <a:extLst>
                      <a:ext uri="{FF2B5EF4-FFF2-40B4-BE49-F238E27FC236}">
                        <a16:creationId xmlns:a16="http://schemas.microsoft.com/office/drawing/2014/main" id="{38C5EF15-D8EC-4261-B075-EBE7699BF4F3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32" name="Group 2931">
                    <a:extLst>
                      <a:ext uri="{FF2B5EF4-FFF2-40B4-BE49-F238E27FC236}">
                        <a16:creationId xmlns:a16="http://schemas.microsoft.com/office/drawing/2014/main" id="{EF725C7C-0E8D-4576-BA6F-260B264ADFAD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33" name="Rectangle 2932">
                      <a:extLst>
                        <a:ext uri="{FF2B5EF4-FFF2-40B4-BE49-F238E27FC236}">
                          <a16:creationId xmlns:a16="http://schemas.microsoft.com/office/drawing/2014/main" id="{40DF3CB3-6632-4DF0-84F2-805503C066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4" name="Right Triangle 2933">
                      <a:extLst>
                        <a:ext uri="{FF2B5EF4-FFF2-40B4-BE49-F238E27FC236}">
                          <a16:creationId xmlns:a16="http://schemas.microsoft.com/office/drawing/2014/main" id="{F53F939A-04EB-4958-B46F-EA49402AAE3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5" name="Rectangle 2934">
                      <a:extLst>
                        <a:ext uri="{FF2B5EF4-FFF2-40B4-BE49-F238E27FC236}">
                          <a16:creationId xmlns:a16="http://schemas.microsoft.com/office/drawing/2014/main" id="{10D760C2-9547-4EB0-94B8-2FBBCE8D43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99" name="Group 2298">
                  <a:extLst>
                    <a:ext uri="{FF2B5EF4-FFF2-40B4-BE49-F238E27FC236}">
                      <a16:creationId xmlns:a16="http://schemas.microsoft.com/office/drawing/2014/main" id="{C9F3A713-7ABE-41B6-98AF-5D1AE0E6B406}"/>
                    </a:ext>
                  </a:extLst>
                </p:cNvPr>
                <p:cNvGrpSpPr/>
                <p:nvPr/>
              </p:nvGrpSpPr>
              <p:grpSpPr>
                <a:xfrm>
                  <a:off x="5910973" y="369072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900" name="Rectangle 2899">
                    <a:extLst>
                      <a:ext uri="{FF2B5EF4-FFF2-40B4-BE49-F238E27FC236}">
                        <a16:creationId xmlns:a16="http://schemas.microsoft.com/office/drawing/2014/main" id="{9A94E114-19FF-4C98-9FCF-921DEE3D5A31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01" name="Group 2900">
                    <a:extLst>
                      <a:ext uri="{FF2B5EF4-FFF2-40B4-BE49-F238E27FC236}">
                        <a16:creationId xmlns:a16="http://schemas.microsoft.com/office/drawing/2014/main" id="{7939B4D1-EFE0-4059-BD26-7BD46B0A9509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21" name="Rectangle 2920">
                      <a:extLst>
                        <a:ext uri="{FF2B5EF4-FFF2-40B4-BE49-F238E27FC236}">
                          <a16:creationId xmlns:a16="http://schemas.microsoft.com/office/drawing/2014/main" id="{8783A9CC-6CB5-4E3E-A2E1-EB23596B8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2" name="Right Triangle 2921">
                      <a:extLst>
                        <a:ext uri="{FF2B5EF4-FFF2-40B4-BE49-F238E27FC236}">
                          <a16:creationId xmlns:a16="http://schemas.microsoft.com/office/drawing/2014/main" id="{6971A06A-002B-490A-9C7F-838EC419E66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3" name="Rectangle 2922">
                      <a:extLst>
                        <a:ext uri="{FF2B5EF4-FFF2-40B4-BE49-F238E27FC236}">
                          <a16:creationId xmlns:a16="http://schemas.microsoft.com/office/drawing/2014/main" id="{9B0A3C24-C90E-44D8-9739-2EE3C4C96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02" name="Group 2901">
                    <a:extLst>
                      <a:ext uri="{FF2B5EF4-FFF2-40B4-BE49-F238E27FC236}">
                        <a16:creationId xmlns:a16="http://schemas.microsoft.com/office/drawing/2014/main" id="{CC8319BC-DCD8-479D-8FDD-A4FA9136227A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18" name="Rectangle 2917">
                      <a:extLst>
                        <a:ext uri="{FF2B5EF4-FFF2-40B4-BE49-F238E27FC236}">
                          <a16:creationId xmlns:a16="http://schemas.microsoft.com/office/drawing/2014/main" id="{4F5F4956-2563-49BE-B73C-EE9E67506E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9" name="Right Triangle 2918">
                      <a:extLst>
                        <a:ext uri="{FF2B5EF4-FFF2-40B4-BE49-F238E27FC236}">
                          <a16:creationId xmlns:a16="http://schemas.microsoft.com/office/drawing/2014/main" id="{7573573A-D7BF-4917-8C32-18E1F722AEB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0" name="Rectangle 2919">
                      <a:extLst>
                        <a:ext uri="{FF2B5EF4-FFF2-40B4-BE49-F238E27FC236}">
                          <a16:creationId xmlns:a16="http://schemas.microsoft.com/office/drawing/2014/main" id="{558BF50B-5197-470E-A49B-74BED290C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03" name="Rectangle 2902">
                    <a:extLst>
                      <a:ext uri="{FF2B5EF4-FFF2-40B4-BE49-F238E27FC236}">
                        <a16:creationId xmlns:a16="http://schemas.microsoft.com/office/drawing/2014/main" id="{849EE43C-6DE3-4964-B89A-F905DCA22E52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04" name="Group 2903">
                    <a:extLst>
                      <a:ext uri="{FF2B5EF4-FFF2-40B4-BE49-F238E27FC236}">
                        <a16:creationId xmlns:a16="http://schemas.microsoft.com/office/drawing/2014/main" id="{DC914275-36F9-4700-8079-978923EEF82C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15" name="Rectangle 2914">
                      <a:extLst>
                        <a:ext uri="{FF2B5EF4-FFF2-40B4-BE49-F238E27FC236}">
                          <a16:creationId xmlns:a16="http://schemas.microsoft.com/office/drawing/2014/main" id="{F42F6A36-1DCF-47E7-AA55-18CB6DE5F6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6" name="Right Triangle 2915">
                      <a:extLst>
                        <a:ext uri="{FF2B5EF4-FFF2-40B4-BE49-F238E27FC236}">
                          <a16:creationId xmlns:a16="http://schemas.microsoft.com/office/drawing/2014/main" id="{27CB536A-48A7-46EE-92D8-E27B90ADF9B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7" name="Rectangle 2916">
                      <a:extLst>
                        <a:ext uri="{FF2B5EF4-FFF2-40B4-BE49-F238E27FC236}">
                          <a16:creationId xmlns:a16="http://schemas.microsoft.com/office/drawing/2014/main" id="{005CF753-E3E4-485C-A502-1BB96E4A36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05" name="Rectangle 2904">
                    <a:extLst>
                      <a:ext uri="{FF2B5EF4-FFF2-40B4-BE49-F238E27FC236}">
                        <a16:creationId xmlns:a16="http://schemas.microsoft.com/office/drawing/2014/main" id="{54E1852B-A3E2-49F6-839A-46C256B70CE8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06" name="Group 2905">
                    <a:extLst>
                      <a:ext uri="{FF2B5EF4-FFF2-40B4-BE49-F238E27FC236}">
                        <a16:creationId xmlns:a16="http://schemas.microsoft.com/office/drawing/2014/main" id="{4B3BEAEC-497E-4400-8C14-D569CA42DC4C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12" name="Rectangle 2911">
                      <a:extLst>
                        <a:ext uri="{FF2B5EF4-FFF2-40B4-BE49-F238E27FC236}">
                          <a16:creationId xmlns:a16="http://schemas.microsoft.com/office/drawing/2014/main" id="{3997310F-ABCF-47F2-9EC9-95F1867149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3" name="Right Triangle 2912">
                      <a:extLst>
                        <a:ext uri="{FF2B5EF4-FFF2-40B4-BE49-F238E27FC236}">
                          <a16:creationId xmlns:a16="http://schemas.microsoft.com/office/drawing/2014/main" id="{183E5B43-759F-4A30-822E-895DC793D68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4" name="Rectangle 2913">
                      <a:extLst>
                        <a:ext uri="{FF2B5EF4-FFF2-40B4-BE49-F238E27FC236}">
                          <a16:creationId xmlns:a16="http://schemas.microsoft.com/office/drawing/2014/main" id="{8CB77219-E4F9-4FD8-84A3-112A7E8134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07" name="Rectangle 2906">
                    <a:extLst>
                      <a:ext uri="{FF2B5EF4-FFF2-40B4-BE49-F238E27FC236}">
                        <a16:creationId xmlns:a16="http://schemas.microsoft.com/office/drawing/2014/main" id="{E73BF223-81A1-460B-B0D3-89DD2D808268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08" name="Group 2907">
                    <a:extLst>
                      <a:ext uri="{FF2B5EF4-FFF2-40B4-BE49-F238E27FC236}">
                        <a16:creationId xmlns:a16="http://schemas.microsoft.com/office/drawing/2014/main" id="{21012F0B-91C1-4897-9D01-308901F5E435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909" name="Rectangle 2908">
                      <a:extLst>
                        <a:ext uri="{FF2B5EF4-FFF2-40B4-BE49-F238E27FC236}">
                          <a16:creationId xmlns:a16="http://schemas.microsoft.com/office/drawing/2014/main" id="{825A84FC-4A28-47F0-B221-36336280E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0" name="Right Triangle 2909">
                      <a:extLst>
                        <a:ext uri="{FF2B5EF4-FFF2-40B4-BE49-F238E27FC236}">
                          <a16:creationId xmlns:a16="http://schemas.microsoft.com/office/drawing/2014/main" id="{39E0C5B7-C7C4-4B56-BA66-97BE8F0E7DF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1" name="Rectangle 2910">
                      <a:extLst>
                        <a:ext uri="{FF2B5EF4-FFF2-40B4-BE49-F238E27FC236}">
                          <a16:creationId xmlns:a16="http://schemas.microsoft.com/office/drawing/2014/main" id="{13E4CCE3-88A6-48E6-B979-C4EADA7C3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0" name="Group 2299">
                  <a:extLst>
                    <a:ext uri="{FF2B5EF4-FFF2-40B4-BE49-F238E27FC236}">
                      <a16:creationId xmlns:a16="http://schemas.microsoft.com/office/drawing/2014/main" id="{ECB3E980-F79A-4A48-B0C2-9E561F34FF0F}"/>
                    </a:ext>
                  </a:extLst>
                </p:cNvPr>
                <p:cNvGrpSpPr/>
                <p:nvPr/>
              </p:nvGrpSpPr>
              <p:grpSpPr>
                <a:xfrm>
                  <a:off x="5910973" y="382105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876" name="Rectangle 2875">
                    <a:extLst>
                      <a:ext uri="{FF2B5EF4-FFF2-40B4-BE49-F238E27FC236}">
                        <a16:creationId xmlns:a16="http://schemas.microsoft.com/office/drawing/2014/main" id="{3E84E643-F18D-4D89-B9BC-413FD06833E0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77" name="Group 2876">
                    <a:extLst>
                      <a:ext uri="{FF2B5EF4-FFF2-40B4-BE49-F238E27FC236}">
                        <a16:creationId xmlns:a16="http://schemas.microsoft.com/office/drawing/2014/main" id="{E7B1B878-7960-4481-A30E-ED206BAD0AAB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97" name="Rectangle 2896">
                      <a:extLst>
                        <a:ext uri="{FF2B5EF4-FFF2-40B4-BE49-F238E27FC236}">
                          <a16:creationId xmlns:a16="http://schemas.microsoft.com/office/drawing/2014/main" id="{628F763A-B822-4CEB-AEAC-F770D48861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8" name="Right Triangle 2897">
                      <a:extLst>
                        <a:ext uri="{FF2B5EF4-FFF2-40B4-BE49-F238E27FC236}">
                          <a16:creationId xmlns:a16="http://schemas.microsoft.com/office/drawing/2014/main" id="{84F58421-0290-4761-B713-2E9084B1A14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9" name="Rectangle 2898">
                      <a:extLst>
                        <a:ext uri="{FF2B5EF4-FFF2-40B4-BE49-F238E27FC236}">
                          <a16:creationId xmlns:a16="http://schemas.microsoft.com/office/drawing/2014/main" id="{5560916E-EA89-4724-B9F9-D2EB0523B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78" name="Group 2877">
                    <a:extLst>
                      <a:ext uri="{FF2B5EF4-FFF2-40B4-BE49-F238E27FC236}">
                        <a16:creationId xmlns:a16="http://schemas.microsoft.com/office/drawing/2014/main" id="{AAFD92F3-783E-4C23-B645-580D0BC164EE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94" name="Rectangle 2893">
                      <a:extLst>
                        <a:ext uri="{FF2B5EF4-FFF2-40B4-BE49-F238E27FC236}">
                          <a16:creationId xmlns:a16="http://schemas.microsoft.com/office/drawing/2014/main" id="{B56CE9E9-79B9-469B-904C-0BAF440339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5" name="Right Triangle 2894">
                      <a:extLst>
                        <a:ext uri="{FF2B5EF4-FFF2-40B4-BE49-F238E27FC236}">
                          <a16:creationId xmlns:a16="http://schemas.microsoft.com/office/drawing/2014/main" id="{18682FE0-C6CA-44F0-B380-2F6671C4923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6" name="Rectangle 2895">
                      <a:extLst>
                        <a:ext uri="{FF2B5EF4-FFF2-40B4-BE49-F238E27FC236}">
                          <a16:creationId xmlns:a16="http://schemas.microsoft.com/office/drawing/2014/main" id="{2AB16C9D-6A24-4ADC-A66B-C3C75F320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79" name="Rectangle 2878">
                    <a:extLst>
                      <a:ext uri="{FF2B5EF4-FFF2-40B4-BE49-F238E27FC236}">
                        <a16:creationId xmlns:a16="http://schemas.microsoft.com/office/drawing/2014/main" id="{7AED5806-94A0-47DA-BA36-B76D047CB9BA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80" name="Group 2879">
                    <a:extLst>
                      <a:ext uri="{FF2B5EF4-FFF2-40B4-BE49-F238E27FC236}">
                        <a16:creationId xmlns:a16="http://schemas.microsoft.com/office/drawing/2014/main" id="{81F8998E-52D2-4715-957C-51E0F24C9E10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91" name="Rectangle 2890">
                      <a:extLst>
                        <a:ext uri="{FF2B5EF4-FFF2-40B4-BE49-F238E27FC236}">
                          <a16:creationId xmlns:a16="http://schemas.microsoft.com/office/drawing/2014/main" id="{B236FF69-1CF6-4CD8-9BC2-45E20F465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2" name="Right Triangle 2891">
                      <a:extLst>
                        <a:ext uri="{FF2B5EF4-FFF2-40B4-BE49-F238E27FC236}">
                          <a16:creationId xmlns:a16="http://schemas.microsoft.com/office/drawing/2014/main" id="{EFA81A99-52AD-4942-84E5-84D471EB403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3" name="Rectangle 2892">
                      <a:extLst>
                        <a:ext uri="{FF2B5EF4-FFF2-40B4-BE49-F238E27FC236}">
                          <a16:creationId xmlns:a16="http://schemas.microsoft.com/office/drawing/2014/main" id="{DC19C5BC-69CB-4E6A-987F-0B4BF11F22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81" name="Rectangle 2880">
                    <a:extLst>
                      <a:ext uri="{FF2B5EF4-FFF2-40B4-BE49-F238E27FC236}">
                        <a16:creationId xmlns:a16="http://schemas.microsoft.com/office/drawing/2014/main" id="{2EB29218-7C1E-4501-AD4E-55338CC85E71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82" name="Group 2881">
                    <a:extLst>
                      <a:ext uri="{FF2B5EF4-FFF2-40B4-BE49-F238E27FC236}">
                        <a16:creationId xmlns:a16="http://schemas.microsoft.com/office/drawing/2014/main" id="{968C5073-3E71-4FC5-81B3-D0FE0DD0E47C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88" name="Rectangle 2887">
                      <a:extLst>
                        <a:ext uri="{FF2B5EF4-FFF2-40B4-BE49-F238E27FC236}">
                          <a16:creationId xmlns:a16="http://schemas.microsoft.com/office/drawing/2014/main" id="{BA5842BD-4C08-4EC0-888C-5F45EF43F3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89" name="Right Triangle 2888">
                      <a:extLst>
                        <a:ext uri="{FF2B5EF4-FFF2-40B4-BE49-F238E27FC236}">
                          <a16:creationId xmlns:a16="http://schemas.microsoft.com/office/drawing/2014/main" id="{91171A91-6AC8-4CE4-9B50-190A98FD465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0" name="Rectangle 2889">
                      <a:extLst>
                        <a:ext uri="{FF2B5EF4-FFF2-40B4-BE49-F238E27FC236}">
                          <a16:creationId xmlns:a16="http://schemas.microsoft.com/office/drawing/2014/main" id="{FDD088D1-D2AE-4846-B11D-048DDF6C16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83" name="Rectangle 2882">
                    <a:extLst>
                      <a:ext uri="{FF2B5EF4-FFF2-40B4-BE49-F238E27FC236}">
                        <a16:creationId xmlns:a16="http://schemas.microsoft.com/office/drawing/2014/main" id="{8C4A3804-67DA-4298-85E3-BE8D02A6B6F6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84" name="Group 2883">
                    <a:extLst>
                      <a:ext uri="{FF2B5EF4-FFF2-40B4-BE49-F238E27FC236}">
                        <a16:creationId xmlns:a16="http://schemas.microsoft.com/office/drawing/2014/main" id="{863A2174-71DD-47CB-AF06-2D36F702CCF0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85" name="Rectangle 2884">
                      <a:extLst>
                        <a:ext uri="{FF2B5EF4-FFF2-40B4-BE49-F238E27FC236}">
                          <a16:creationId xmlns:a16="http://schemas.microsoft.com/office/drawing/2014/main" id="{F95895B3-CEEE-426F-8302-A3AE6FA89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86" name="Right Triangle 2885">
                      <a:extLst>
                        <a:ext uri="{FF2B5EF4-FFF2-40B4-BE49-F238E27FC236}">
                          <a16:creationId xmlns:a16="http://schemas.microsoft.com/office/drawing/2014/main" id="{5E69B48C-98C5-4D00-B4D7-FED0AAB6217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87" name="Rectangle 2886">
                      <a:extLst>
                        <a:ext uri="{FF2B5EF4-FFF2-40B4-BE49-F238E27FC236}">
                          <a16:creationId xmlns:a16="http://schemas.microsoft.com/office/drawing/2014/main" id="{0DBD8C60-13E6-49DC-B739-8138E134D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1" name="Group 2300">
                  <a:extLst>
                    <a:ext uri="{FF2B5EF4-FFF2-40B4-BE49-F238E27FC236}">
                      <a16:creationId xmlns:a16="http://schemas.microsoft.com/office/drawing/2014/main" id="{28761342-BC34-4579-8BB3-3335E1D08046}"/>
                    </a:ext>
                  </a:extLst>
                </p:cNvPr>
                <p:cNvGrpSpPr/>
                <p:nvPr/>
              </p:nvGrpSpPr>
              <p:grpSpPr>
                <a:xfrm>
                  <a:off x="5910972" y="3950332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852" name="Rectangle 2851">
                    <a:extLst>
                      <a:ext uri="{FF2B5EF4-FFF2-40B4-BE49-F238E27FC236}">
                        <a16:creationId xmlns:a16="http://schemas.microsoft.com/office/drawing/2014/main" id="{8F3DF7BC-08AA-4AD7-9347-A512EA30354A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53" name="Group 2852">
                    <a:extLst>
                      <a:ext uri="{FF2B5EF4-FFF2-40B4-BE49-F238E27FC236}">
                        <a16:creationId xmlns:a16="http://schemas.microsoft.com/office/drawing/2014/main" id="{6BAB3C9A-C4C1-4DAA-A0EE-7A61E66A0F65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73" name="Rectangle 2872">
                      <a:extLst>
                        <a:ext uri="{FF2B5EF4-FFF2-40B4-BE49-F238E27FC236}">
                          <a16:creationId xmlns:a16="http://schemas.microsoft.com/office/drawing/2014/main" id="{6A002D34-EB3A-40CF-8A4B-F1D72ED84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4" name="Right Triangle 2873">
                      <a:extLst>
                        <a:ext uri="{FF2B5EF4-FFF2-40B4-BE49-F238E27FC236}">
                          <a16:creationId xmlns:a16="http://schemas.microsoft.com/office/drawing/2014/main" id="{38E9E53F-2937-4B9E-9DFB-99EE5DD260F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5" name="Rectangle 2874">
                      <a:extLst>
                        <a:ext uri="{FF2B5EF4-FFF2-40B4-BE49-F238E27FC236}">
                          <a16:creationId xmlns:a16="http://schemas.microsoft.com/office/drawing/2014/main" id="{26FA53C4-2C87-4568-B2DA-6210283F9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54" name="Group 2853">
                    <a:extLst>
                      <a:ext uri="{FF2B5EF4-FFF2-40B4-BE49-F238E27FC236}">
                        <a16:creationId xmlns:a16="http://schemas.microsoft.com/office/drawing/2014/main" id="{DE9B6417-39CD-4AFE-A7D4-97D093E84304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70" name="Rectangle 2869">
                      <a:extLst>
                        <a:ext uri="{FF2B5EF4-FFF2-40B4-BE49-F238E27FC236}">
                          <a16:creationId xmlns:a16="http://schemas.microsoft.com/office/drawing/2014/main" id="{87EED655-68F1-4BE4-B66B-D3A487574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1" name="Right Triangle 2870">
                      <a:extLst>
                        <a:ext uri="{FF2B5EF4-FFF2-40B4-BE49-F238E27FC236}">
                          <a16:creationId xmlns:a16="http://schemas.microsoft.com/office/drawing/2014/main" id="{CAA596F6-4FCF-4C92-95D3-2BA18E78137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2" name="Rectangle 2871">
                      <a:extLst>
                        <a:ext uri="{FF2B5EF4-FFF2-40B4-BE49-F238E27FC236}">
                          <a16:creationId xmlns:a16="http://schemas.microsoft.com/office/drawing/2014/main" id="{C653D4F8-F08A-44C0-873A-4C5C58F992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55" name="Rectangle 2854">
                    <a:extLst>
                      <a:ext uri="{FF2B5EF4-FFF2-40B4-BE49-F238E27FC236}">
                        <a16:creationId xmlns:a16="http://schemas.microsoft.com/office/drawing/2014/main" id="{D1E0F378-96A3-4351-BBAA-771CC6AD0A39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56" name="Group 2855">
                    <a:extLst>
                      <a:ext uri="{FF2B5EF4-FFF2-40B4-BE49-F238E27FC236}">
                        <a16:creationId xmlns:a16="http://schemas.microsoft.com/office/drawing/2014/main" id="{50451E0F-079E-4549-86C0-A627B97D42C0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67" name="Rectangle 2866">
                      <a:extLst>
                        <a:ext uri="{FF2B5EF4-FFF2-40B4-BE49-F238E27FC236}">
                          <a16:creationId xmlns:a16="http://schemas.microsoft.com/office/drawing/2014/main" id="{FBC020A7-8948-4ECF-880C-8C280495F8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8" name="Right Triangle 2867">
                      <a:extLst>
                        <a:ext uri="{FF2B5EF4-FFF2-40B4-BE49-F238E27FC236}">
                          <a16:creationId xmlns:a16="http://schemas.microsoft.com/office/drawing/2014/main" id="{D9709172-F210-4A37-92B8-ED50F52253C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9" name="Rectangle 2868">
                      <a:extLst>
                        <a:ext uri="{FF2B5EF4-FFF2-40B4-BE49-F238E27FC236}">
                          <a16:creationId xmlns:a16="http://schemas.microsoft.com/office/drawing/2014/main" id="{7E556FC9-CCF4-46F5-B84E-766E0E2DA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57" name="Rectangle 2856">
                    <a:extLst>
                      <a:ext uri="{FF2B5EF4-FFF2-40B4-BE49-F238E27FC236}">
                        <a16:creationId xmlns:a16="http://schemas.microsoft.com/office/drawing/2014/main" id="{22290380-3F5C-4B2B-887D-4AC498A63572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58" name="Group 2857">
                    <a:extLst>
                      <a:ext uri="{FF2B5EF4-FFF2-40B4-BE49-F238E27FC236}">
                        <a16:creationId xmlns:a16="http://schemas.microsoft.com/office/drawing/2014/main" id="{2497D99E-18FC-4031-98AD-C23FA6C64A3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64" name="Rectangle 2863">
                      <a:extLst>
                        <a:ext uri="{FF2B5EF4-FFF2-40B4-BE49-F238E27FC236}">
                          <a16:creationId xmlns:a16="http://schemas.microsoft.com/office/drawing/2014/main" id="{752EB3F3-787D-48DE-8DC6-3C9E048BE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5" name="Right Triangle 2864">
                      <a:extLst>
                        <a:ext uri="{FF2B5EF4-FFF2-40B4-BE49-F238E27FC236}">
                          <a16:creationId xmlns:a16="http://schemas.microsoft.com/office/drawing/2014/main" id="{CC082ED7-EED1-495A-B590-0BF0E6D864E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6" name="Rectangle 2865">
                      <a:extLst>
                        <a:ext uri="{FF2B5EF4-FFF2-40B4-BE49-F238E27FC236}">
                          <a16:creationId xmlns:a16="http://schemas.microsoft.com/office/drawing/2014/main" id="{529D7B04-FACD-483C-9292-3BDA058C3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59" name="Rectangle 2858">
                    <a:extLst>
                      <a:ext uri="{FF2B5EF4-FFF2-40B4-BE49-F238E27FC236}">
                        <a16:creationId xmlns:a16="http://schemas.microsoft.com/office/drawing/2014/main" id="{18439661-3998-47B1-B509-90717D014438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60" name="Group 2859">
                    <a:extLst>
                      <a:ext uri="{FF2B5EF4-FFF2-40B4-BE49-F238E27FC236}">
                        <a16:creationId xmlns:a16="http://schemas.microsoft.com/office/drawing/2014/main" id="{F68AB464-F916-447E-9B4C-C9F3B1535549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61" name="Rectangle 2860">
                      <a:extLst>
                        <a:ext uri="{FF2B5EF4-FFF2-40B4-BE49-F238E27FC236}">
                          <a16:creationId xmlns:a16="http://schemas.microsoft.com/office/drawing/2014/main" id="{9DE67986-9300-47B2-B3FF-A6D36D995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2" name="Right Triangle 2861">
                      <a:extLst>
                        <a:ext uri="{FF2B5EF4-FFF2-40B4-BE49-F238E27FC236}">
                          <a16:creationId xmlns:a16="http://schemas.microsoft.com/office/drawing/2014/main" id="{8053AB2F-BA31-4FE2-B615-E67BE19B979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3" name="Rectangle 2862">
                      <a:extLst>
                        <a:ext uri="{FF2B5EF4-FFF2-40B4-BE49-F238E27FC236}">
                          <a16:creationId xmlns:a16="http://schemas.microsoft.com/office/drawing/2014/main" id="{56D6FF1A-149B-467C-9495-395D8674B8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2" name="Group 2301">
                  <a:extLst>
                    <a:ext uri="{FF2B5EF4-FFF2-40B4-BE49-F238E27FC236}">
                      <a16:creationId xmlns:a16="http://schemas.microsoft.com/office/drawing/2014/main" id="{1C342106-4597-4AEB-83ED-B844A44918D1}"/>
                    </a:ext>
                  </a:extLst>
                </p:cNvPr>
                <p:cNvGrpSpPr/>
                <p:nvPr/>
              </p:nvGrpSpPr>
              <p:grpSpPr>
                <a:xfrm>
                  <a:off x="5910967" y="408458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828" name="Rectangle 2827">
                    <a:extLst>
                      <a:ext uri="{FF2B5EF4-FFF2-40B4-BE49-F238E27FC236}">
                        <a16:creationId xmlns:a16="http://schemas.microsoft.com/office/drawing/2014/main" id="{5EDFE925-0E23-42A2-B52F-BAAA923D76A2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29" name="Group 2828">
                    <a:extLst>
                      <a:ext uri="{FF2B5EF4-FFF2-40B4-BE49-F238E27FC236}">
                        <a16:creationId xmlns:a16="http://schemas.microsoft.com/office/drawing/2014/main" id="{CEA3F245-4293-4B81-AD8F-832F7ED24F86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49" name="Rectangle 2848">
                      <a:extLst>
                        <a:ext uri="{FF2B5EF4-FFF2-40B4-BE49-F238E27FC236}">
                          <a16:creationId xmlns:a16="http://schemas.microsoft.com/office/drawing/2014/main" id="{B3D72A55-5C4F-45EB-B97A-CC3825B58D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50" name="Right Triangle 2849">
                      <a:extLst>
                        <a:ext uri="{FF2B5EF4-FFF2-40B4-BE49-F238E27FC236}">
                          <a16:creationId xmlns:a16="http://schemas.microsoft.com/office/drawing/2014/main" id="{99858722-7AEA-4DB3-93ED-64B429B3C47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51" name="Rectangle 2850">
                      <a:extLst>
                        <a:ext uri="{FF2B5EF4-FFF2-40B4-BE49-F238E27FC236}">
                          <a16:creationId xmlns:a16="http://schemas.microsoft.com/office/drawing/2014/main" id="{D813E14A-E73A-4F6E-9D64-43F3A5C10C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30" name="Group 2829">
                    <a:extLst>
                      <a:ext uri="{FF2B5EF4-FFF2-40B4-BE49-F238E27FC236}">
                        <a16:creationId xmlns:a16="http://schemas.microsoft.com/office/drawing/2014/main" id="{7FB580F6-F62B-4431-AECB-106401D36C12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46" name="Rectangle 2845">
                      <a:extLst>
                        <a:ext uri="{FF2B5EF4-FFF2-40B4-BE49-F238E27FC236}">
                          <a16:creationId xmlns:a16="http://schemas.microsoft.com/office/drawing/2014/main" id="{6E7FA1E9-CFF0-4D6D-B885-5BF653A4E9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7" name="Right Triangle 2846">
                      <a:extLst>
                        <a:ext uri="{FF2B5EF4-FFF2-40B4-BE49-F238E27FC236}">
                          <a16:creationId xmlns:a16="http://schemas.microsoft.com/office/drawing/2014/main" id="{D896FA1B-3A06-4C04-827B-75ABFC1BF8B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8" name="Rectangle 2847">
                      <a:extLst>
                        <a:ext uri="{FF2B5EF4-FFF2-40B4-BE49-F238E27FC236}">
                          <a16:creationId xmlns:a16="http://schemas.microsoft.com/office/drawing/2014/main" id="{67790571-88B6-4E6E-9CE9-4304000B4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31" name="Rectangle 2830">
                    <a:extLst>
                      <a:ext uri="{FF2B5EF4-FFF2-40B4-BE49-F238E27FC236}">
                        <a16:creationId xmlns:a16="http://schemas.microsoft.com/office/drawing/2014/main" id="{2B44DEB1-90F4-4CBF-AEC6-D639CBB23587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32" name="Group 2831">
                    <a:extLst>
                      <a:ext uri="{FF2B5EF4-FFF2-40B4-BE49-F238E27FC236}">
                        <a16:creationId xmlns:a16="http://schemas.microsoft.com/office/drawing/2014/main" id="{90E6CDB8-9367-46BC-9189-748D41AE43E2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43" name="Rectangle 2842">
                      <a:extLst>
                        <a:ext uri="{FF2B5EF4-FFF2-40B4-BE49-F238E27FC236}">
                          <a16:creationId xmlns:a16="http://schemas.microsoft.com/office/drawing/2014/main" id="{9AF9570D-31B2-47B8-90D4-2144D7A94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4" name="Right Triangle 2843">
                      <a:extLst>
                        <a:ext uri="{FF2B5EF4-FFF2-40B4-BE49-F238E27FC236}">
                          <a16:creationId xmlns:a16="http://schemas.microsoft.com/office/drawing/2014/main" id="{D7A9EEC4-2C44-418E-968D-FC421B4BEF0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5" name="Rectangle 2844">
                      <a:extLst>
                        <a:ext uri="{FF2B5EF4-FFF2-40B4-BE49-F238E27FC236}">
                          <a16:creationId xmlns:a16="http://schemas.microsoft.com/office/drawing/2014/main" id="{8B232343-280D-418C-967C-FC2A2E9288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33" name="Rectangle 2832">
                    <a:extLst>
                      <a:ext uri="{FF2B5EF4-FFF2-40B4-BE49-F238E27FC236}">
                        <a16:creationId xmlns:a16="http://schemas.microsoft.com/office/drawing/2014/main" id="{87F478A5-1EB6-4235-840E-FA3B4D27A5F2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34" name="Group 2833">
                    <a:extLst>
                      <a:ext uri="{FF2B5EF4-FFF2-40B4-BE49-F238E27FC236}">
                        <a16:creationId xmlns:a16="http://schemas.microsoft.com/office/drawing/2014/main" id="{765F50DD-5424-4BE1-BAA0-96036EBC05D9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40" name="Rectangle 2839">
                      <a:extLst>
                        <a:ext uri="{FF2B5EF4-FFF2-40B4-BE49-F238E27FC236}">
                          <a16:creationId xmlns:a16="http://schemas.microsoft.com/office/drawing/2014/main" id="{3899B27C-833F-4A0F-BFC7-A48F46A359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1" name="Right Triangle 2840">
                      <a:extLst>
                        <a:ext uri="{FF2B5EF4-FFF2-40B4-BE49-F238E27FC236}">
                          <a16:creationId xmlns:a16="http://schemas.microsoft.com/office/drawing/2014/main" id="{61A84649-9CA6-477F-827E-F98F06FF3DB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2" name="Rectangle 2841">
                      <a:extLst>
                        <a:ext uri="{FF2B5EF4-FFF2-40B4-BE49-F238E27FC236}">
                          <a16:creationId xmlns:a16="http://schemas.microsoft.com/office/drawing/2014/main" id="{0C571265-8DEA-4076-BE3B-8CFA870AD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35" name="Rectangle 2834">
                    <a:extLst>
                      <a:ext uri="{FF2B5EF4-FFF2-40B4-BE49-F238E27FC236}">
                        <a16:creationId xmlns:a16="http://schemas.microsoft.com/office/drawing/2014/main" id="{B7A21B6B-F0EA-48BA-A19B-FCE4BF6EF5EB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36" name="Group 2835">
                    <a:extLst>
                      <a:ext uri="{FF2B5EF4-FFF2-40B4-BE49-F238E27FC236}">
                        <a16:creationId xmlns:a16="http://schemas.microsoft.com/office/drawing/2014/main" id="{0F8BF9E7-3BE1-4F08-87C9-7E07C7030A97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37" name="Rectangle 2836">
                      <a:extLst>
                        <a:ext uri="{FF2B5EF4-FFF2-40B4-BE49-F238E27FC236}">
                          <a16:creationId xmlns:a16="http://schemas.microsoft.com/office/drawing/2014/main" id="{703EDB84-B683-4F76-9862-C54079FA5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38" name="Right Triangle 2837">
                      <a:extLst>
                        <a:ext uri="{FF2B5EF4-FFF2-40B4-BE49-F238E27FC236}">
                          <a16:creationId xmlns:a16="http://schemas.microsoft.com/office/drawing/2014/main" id="{5F262237-8473-4C80-BD8C-4D04009988B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39" name="Rectangle 2838">
                      <a:extLst>
                        <a:ext uri="{FF2B5EF4-FFF2-40B4-BE49-F238E27FC236}">
                          <a16:creationId xmlns:a16="http://schemas.microsoft.com/office/drawing/2014/main" id="{034156D0-39F8-48FF-A313-3805F93C1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3" name="Group 2302">
                  <a:extLst>
                    <a:ext uri="{FF2B5EF4-FFF2-40B4-BE49-F238E27FC236}">
                      <a16:creationId xmlns:a16="http://schemas.microsoft.com/office/drawing/2014/main" id="{E0AD9600-95D2-4FE5-B323-75BB0EE90495}"/>
                    </a:ext>
                  </a:extLst>
                </p:cNvPr>
                <p:cNvGrpSpPr/>
                <p:nvPr/>
              </p:nvGrpSpPr>
              <p:grpSpPr>
                <a:xfrm>
                  <a:off x="5910967" y="422428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804" name="Rectangle 2803">
                    <a:extLst>
                      <a:ext uri="{FF2B5EF4-FFF2-40B4-BE49-F238E27FC236}">
                        <a16:creationId xmlns:a16="http://schemas.microsoft.com/office/drawing/2014/main" id="{38489A37-1169-48F3-A8FC-F872D7F57148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05" name="Group 2804">
                    <a:extLst>
                      <a:ext uri="{FF2B5EF4-FFF2-40B4-BE49-F238E27FC236}">
                        <a16:creationId xmlns:a16="http://schemas.microsoft.com/office/drawing/2014/main" id="{5DC853AE-8482-4D65-A6CF-9225FC21D6E4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25" name="Rectangle 2824">
                      <a:extLst>
                        <a:ext uri="{FF2B5EF4-FFF2-40B4-BE49-F238E27FC236}">
                          <a16:creationId xmlns:a16="http://schemas.microsoft.com/office/drawing/2014/main" id="{B1D100A8-E265-4F85-BB1F-1943EBF0D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6" name="Right Triangle 2825">
                      <a:extLst>
                        <a:ext uri="{FF2B5EF4-FFF2-40B4-BE49-F238E27FC236}">
                          <a16:creationId xmlns:a16="http://schemas.microsoft.com/office/drawing/2014/main" id="{A9FB20F9-D23B-49E0-A61D-C79A6FA045B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7" name="Rectangle 2826">
                      <a:extLst>
                        <a:ext uri="{FF2B5EF4-FFF2-40B4-BE49-F238E27FC236}">
                          <a16:creationId xmlns:a16="http://schemas.microsoft.com/office/drawing/2014/main" id="{035D7AB4-620D-415D-ADD1-90BFAF3229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06" name="Group 2805">
                    <a:extLst>
                      <a:ext uri="{FF2B5EF4-FFF2-40B4-BE49-F238E27FC236}">
                        <a16:creationId xmlns:a16="http://schemas.microsoft.com/office/drawing/2014/main" id="{5C5B4771-0877-4C46-9670-A876605097B8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22" name="Rectangle 2821">
                      <a:extLst>
                        <a:ext uri="{FF2B5EF4-FFF2-40B4-BE49-F238E27FC236}">
                          <a16:creationId xmlns:a16="http://schemas.microsoft.com/office/drawing/2014/main" id="{902ECC20-6229-474D-8CD5-79C4A7A8C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3" name="Right Triangle 2822">
                      <a:extLst>
                        <a:ext uri="{FF2B5EF4-FFF2-40B4-BE49-F238E27FC236}">
                          <a16:creationId xmlns:a16="http://schemas.microsoft.com/office/drawing/2014/main" id="{5273D915-62D4-422D-AC42-FD2EBA3EA5E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4" name="Rectangle 2823">
                      <a:extLst>
                        <a:ext uri="{FF2B5EF4-FFF2-40B4-BE49-F238E27FC236}">
                          <a16:creationId xmlns:a16="http://schemas.microsoft.com/office/drawing/2014/main" id="{F752B99B-1266-4185-A93B-EEDAEF88A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07" name="Rectangle 2806">
                    <a:extLst>
                      <a:ext uri="{FF2B5EF4-FFF2-40B4-BE49-F238E27FC236}">
                        <a16:creationId xmlns:a16="http://schemas.microsoft.com/office/drawing/2014/main" id="{C9032AC9-55C2-4A9A-AB8F-0B32D13215A2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08" name="Group 2807">
                    <a:extLst>
                      <a:ext uri="{FF2B5EF4-FFF2-40B4-BE49-F238E27FC236}">
                        <a16:creationId xmlns:a16="http://schemas.microsoft.com/office/drawing/2014/main" id="{0E5DC3F4-B71E-47AA-AFD6-DDF9718870FB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19" name="Rectangle 2818">
                      <a:extLst>
                        <a:ext uri="{FF2B5EF4-FFF2-40B4-BE49-F238E27FC236}">
                          <a16:creationId xmlns:a16="http://schemas.microsoft.com/office/drawing/2014/main" id="{1C8491AF-3CD3-4A0F-9B38-E7432C25D7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0" name="Right Triangle 2819">
                      <a:extLst>
                        <a:ext uri="{FF2B5EF4-FFF2-40B4-BE49-F238E27FC236}">
                          <a16:creationId xmlns:a16="http://schemas.microsoft.com/office/drawing/2014/main" id="{86FB58A6-044D-43CC-A6C7-B0538DC4FC5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1" name="Rectangle 2820">
                      <a:extLst>
                        <a:ext uri="{FF2B5EF4-FFF2-40B4-BE49-F238E27FC236}">
                          <a16:creationId xmlns:a16="http://schemas.microsoft.com/office/drawing/2014/main" id="{977EB6EC-566B-454B-B976-FFE8C41BE9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09" name="Rectangle 2808">
                    <a:extLst>
                      <a:ext uri="{FF2B5EF4-FFF2-40B4-BE49-F238E27FC236}">
                        <a16:creationId xmlns:a16="http://schemas.microsoft.com/office/drawing/2014/main" id="{1CE620A6-1BB6-44AD-BB0F-251C9A81B5B1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10" name="Group 2809">
                    <a:extLst>
                      <a:ext uri="{FF2B5EF4-FFF2-40B4-BE49-F238E27FC236}">
                        <a16:creationId xmlns:a16="http://schemas.microsoft.com/office/drawing/2014/main" id="{DD1FEC27-9AAE-4B5E-B104-4455BAD11AEA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16" name="Rectangle 2815">
                      <a:extLst>
                        <a:ext uri="{FF2B5EF4-FFF2-40B4-BE49-F238E27FC236}">
                          <a16:creationId xmlns:a16="http://schemas.microsoft.com/office/drawing/2014/main" id="{0E797594-4484-452A-BC44-6D29998B2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7" name="Right Triangle 2816">
                      <a:extLst>
                        <a:ext uri="{FF2B5EF4-FFF2-40B4-BE49-F238E27FC236}">
                          <a16:creationId xmlns:a16="http://schemas.microsoft.com/office/drawing/2014/main" id="{54AEB4B3-D7B0-47D8-8E56-F7B88E1EE57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8" name="Rectangle 2817">
                      <a:extLst>
                        <a:ext uri="{FF2B5EF4-FFF2-40B4-BE49-F238E27FC236}">
                          <a16:creationId xmlns:a16="http://schemas.microsoft.com/office/drawing/2014/main" id="{1CCD4262-D3B7-43F5-807A-46B1C01DC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11" name="Rectangle 2810">
                    <a:extLst>
                      <a:ext uri="{FF2B5EF4-FFF2-40B4-BE49-F238E27FC236}">
                        <a16:creationId xmlns:a16="http://schemas.microsoft.com/office/drawing/2014/main" id="{EDA04531-C47D-4E91-9FE0-781695441304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12" name="Group 2811">
                    <a:extLst>
                      <a:ext uri="{FF2B5EF4-FFF2-40B4-BE49-F238E27FC236}">
                        <a16:creationId xmlns:a16="http://schemas.microsoft.com/office/drawing/2014/main" id="{51BF3654-44CD-4C4E-8E09-A8B78885206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13" name="Rectangle 2812">
                      <a:extLst>
                        <a:ext uri="{FF2B5EF4-FFF2-40B4-BE49-F238E27FC236}">
                          <a16:creationId xmlns:a16="http://schemas.microsoft.com/office/drawing/2014/main" id="{58E21B1F-330F-4EA3-81E2-2682FDE09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4" name="Right Triangle 2813">
                      <a:extLst>
                        <a:ext uri="{FF2B5EF4-FFF2-40B4-BE49-F238E27FC236}">
                          <a16:creationId xmlns:a16="http://schemas.microsoft.com/office/drawing/2014/main" id="{48FDBE06-42F2-4596-AA2C-849C06298B6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5" name="Rectangle 2814">
                      <a:extLst>
                        <a:ext uri="{FF2B5EF4-FFF2-40B4-BE49-F238E27FC236}">
                          <a16:creationId xmlns:a16="http://schemas.microsoft.com/office/drawing/2014/main" id="{5992C4B0-4BFC-41D5-9B59-9F3A047E6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4" name="Group 2303">
                  <a:extLst>
                    <a:ext uri="{FF2B5EF4-FFF2-40B4-BE49-F238E27FC236}">
                      <a16:creationId xmlns:a16="http://schemas.microsoft.com/office/drawing/2014/main" id="{B0EB63E4-1DE8-4F43-8E4D-11CF5605698F}"/>
                    </a:ext>
                  </a:extLst>
                </p:cNvPr>
                <p:cNvGrpSpPr/>
                <p:nvPr/>
              </p:nvGrpSpPr>
              <p:grpSpPr>
                <a:xfrm>
                  <a:off x="5910967" y="4354608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780" name="Rectangle 2779">
                    <a:extLst>
                      <a:ext uri="{FF2B5EF4-FFF2-40B4-BE49-F238E27FC236}">
                        <a16:creationId xmlns:a16="http://schemas.microsoft.com/office/drawing/2014/main" id="{7D2C47EC-2610-4FD5-B166-9EC77A1DB5C7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81" name="Group 2780">
                    <a:extLst>
                      <a:ext uri="{FF2B5EF4-FFF2-40B4-BE49-F238E27FC236}">
                        <a16:creationId xmlns:a16="http://schemas.microsoft.com/office/drawing/2014/main" id="{44EE748E-61BC-44CB-BF04-A14FEDBB146F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801" name="Rectangle 2800">
                      <a:extLst>
                        <a:ext uri="{FF2B5EF4-FFF2-40B4-BE49-F238E27FC236}">
                          <a16:creationId xmlns:a16="http://schemas.microsoft.com/office/drawing/2014/main" id="{00C7632A-36FE-45AB-946F-ED60F685D5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2" name="Right Triangle 2801">
                      <a:extLst>
                        <a:ext uri="{FF2B5EF4-FFF2-40B4-BE49-F238E27FC236}">
                          <a16:creationId xmlns:a16="http://schemas.microsoft.com/office/drawing/2014/main" id="{91ECEC45-9899-45EA-A6E0-9891DFC081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3" name="Rectangle 2802">
                      <a:extLst>
                        <a:ext uri="{FF2B5EF4-FFF2-40B4-BE49-F238E27FC236}">
                          <a16:creationId xmlns:a16="http://schemas.microsoft.com/office/drawing/2014/main" id="{AD3E102D-5663-4E0B-9B1D-713B2BC0B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82" name="Group 2781">
                    <a:extLst>
                      <a:ext uri="{FF2B5EF4-FFF2-40B4-BE49-F238E27FC236}">
                        <a16:creationId xmlns:a16="http://schemas.microsoft.com/office/drawing/2014/main" id="{41F0AF90-86AC-4B99-B92B-CA45FB84C368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98" name="Rectangle 2797">
                      <a:extLst>
                        <a:ext uri="{FF2B5EF4-FFF2-40B4-BE49-F238E27FC236}">
                          <a16:creationId xmlns:a16="http://schemas.microsoft.com/office/drawing/2014/main" id="{E1ED0C44-A8B5-461A-BE41-C686A1CD9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9" name="Right Triangle 2798">
                      <a:extLst>
                        <a:ext uri="{FF2B5EF4-FFF2-40B4-BE49-F238E27FC236}">
                          <a16:creationId xmlns:a16="http://schemas.microsoft.com/office/drawing/2014/main" id="{0798EF43-8F58-464B-9214-F0E5E5DEA7B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0" name="Rectangle 2799">
                      <a:extLst>
                        <a:ext uri="{FF2B5EF4-FFF2-40B4-BE49-F238E27FC236}">
                          <a16:creationId xmlns:a16="http://schemas.microsoft.com/office/drawing/2014/main" id="{7B939700-C3C7-435E-B0F6-A6E074AEC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83" name="Rectangle 2782">
                    <a:extLst>
                      <a:ext uri="{FF2B5EF4-FFF2-40B4-BE49-F238E27FC236}">
                        <a16:creationId xmlns:a16="http://schemas.microsoft.com/office/drawing/2014/main" id="{F0595716-DA08-4162-BDBE-44570B90A2F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84" name="Group 2783">
                    <a:extLst>
                      <a:ext uri="{FF2B5EF4-FFF2-40B4-BE49-F238E27FC236}">
                        <a16:creationId xmlns:a16="http://schemas.microsoft.com/office/drawing/2014/main" id="{DA217D8A-3949-4C39-B64B-39EBACC069FA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95" name="Rectangle 2794">
                      <a:extLst>
                        <a:ext uri="{FF2B5EF4-FFF2-40B4-BE49-F238E27FC236}">
                          <a16:creationId xmlns:a16="http://schemas.microsoft.com/office/drawing/2014/main" id="{E5C5E909-5AA3-4E23-BB7E-A0EA47F7F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6" name="Right Triangle 2795">
                      <a:extLst>
                        <a:ext uri="{FF2B5EF4-FFF2-40B4-BE49-F238E27FC236}">
                          <a16:creationId xmlns:a16="http://schemas.microsoft.com/office/drawing/2014/main" id="{3A0463ED-1005-4A0D-9ADF-5C23998715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7" name="Rectangle 2796">
                      <a:extLst>
                        <a:ext uri="{FF2B5EF4-FFF2-40B4-BE49-F238E27FC236}">
                          <a16:creationId xmlns:a16="http://schemas.microsoft.com/office/drawing/2014/main" id="{2DD6A8B7-B77A-4643-9A8B-FFF35830B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85" name="Rectangle 2784">
                    <a:extLst>
                      <a:ext uri="{FF2B5EF4-FFF2-40B4-BE49-F238E27FC236}">
                        <a16:creationId xmlns:a16="http://schemas.microsoft.com/office/drawing/2014/main" id="{AB064C1B-229E-43C8-B5D6-5F2C0B4BF087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86" name="Group 2785">
                    <a:extLst>
                      <a:ext uri="{FF2B5EF4-FFF2-40B4-BE49-F238E27FC236}">
                        <a16:creationId xmlns:a16="http://schemas.microsoft.com/office/drawing/2014/main" id="{8418EB2B-B5C3-498C-A71E-FEFF0C4CF8B5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92" name="Rectangle 2791">
                      <a:extLst>
                        <a:ext uri="{FF2B5EF4-FFF2-40B4-BE49-F238E27FC236}">
                          <a16:creationId xmlns:a16="http://schemas.microsoft.com/office/drawing/2014/main" id="{DB84C2A6-61E5-46CF-A79C-2B8B49C9C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3" name="Right Triangle 2792">
                      <a:extLst>
                        <a:ext uri="{FF2B5EF4-FFF2-40B4-BE49-F238E27FC236}">
                          <a16:creationId xmlns:a16="http://schemas.microsoft.com/office/drawing/2014/main" id="{687548E0-13FA-4D4A-A2FF-1BB1115BB71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4" name="Rectangle 2793">
                      <a:extLst>
                        <a:ext uri="{FF2B5EF4-FFF2-40B4-BE49-F238E27FC236}">
                          <a16:creationId xmlns:a16="http://schemas.microsoft.com/office/drawing/2014/main" id="{323DDCBA-904F-4E6B-9858-BED856EE0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87" name="Rectangle 2786">
                    <a:extLst>
                      <a:ext uri="{FF2B5EF4-FFF2-40B4-BE49-F238E27FC236}">
                        <a16:creationId xmlns:a16="http://schemas.microsoft.com/office/drawing/2014/main" id="{85DD8A2F-1A06-4D5A-B990-27A78F0467C7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88" name="Group 2787">
                    <a:extLst>
                      <a:ext uri="{FF2B5EF4-FFF2-40B4-BE49-F238E27FC236}">
                        <a16:creationId xmlns:a16="http://schemas.microsoft.com/office/drawing/2014/main" id="{7446E5CA-1C95-4A52-B6C4-8E2CDC3E2F70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89" name="Rectangle 2788">
                      <a:extLst>
                        <a:ext uri="{FF2B5EF4-FFF2-40B4-BE49-F238E27FC236}">
                          <a16:creationId xmlns:a16="http://schemas.microsoft.com/office/drawing/2014/main" id="{30ACA2C5-209B-4C03-889D-59D7F98FBB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0" name="Right Triangle 2789">
                      <a:extLst>
                        <a:ext uri="{FF2B5EF4-FFF2-40B4-BE49-F238E27FC236}">
                          <a16:creationId xmlns:a16="http://schemas.microsoft.com/office/drawing/2014/main" id="{512DAEE4-3378-4762-95A7-D1D4DD39FD4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1" name="Rectangle 2790">
                      <a:extLst>
                        <a:ext uri="{FF2B5EF4-FFF2-40B4-BE49-F238E27FC236}">
                          <a16:creationId xmlns:a16="http://schemas.microsoft.com/office/drawing/2014/main" id="{A5D69098-0D82-41DA-B615-F4ECD88E35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5" name="Group 2304">
                  <a:extLst>
                    <a:ext uri="{FF2B5EF4-FFF2-40B4-BE49-F238E27FC236}">
                      <a16:creationId xmlns:a16="http://schemas.microsoft.com/office/drawing/2014/main" id="{D1BF1928-A03F-4DD8-B23A-12A74476FA18}"/>
                    </a:ext>
                  </a:extLst>
                </p:cNvPr>
                <p:cNvGrpSpPr/>
                <p:nvPr/>
              </p:nvGrpSpPr>
              <p:grpSpPr>
                <a:xfrm>
                  <a:off x="7019872" y="196567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756" name="Rectangle 2755">
                    <a:extLst>
                      <a:ext uri="{FF2B5EF4-FFF2-40B4-BE49-F238E27FC236}">
                        <a16:creationId xmlns:a16="http://schemas.microsoft.com/office/drawing/2014/main" id="{1FA921F4-F1E9-43FC-B064-FDFA59671B7E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57" name="Group 2756">
                    <a:extLst>
                      <a:ext uri="{FF2B5EF4-FFF2-40B4-BE49-F238E27FC236}">
                        <a16:creationId xmlns:a16="http://schemas.microsoft.com/office/drawing/2014/main" id="{D3088AA8-96FB-4351-A7BD-3F31875E6A5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77" name="Rectangle 2776">
                      <a:extLst>
                        <a:ext uri="{FF2B5EF4-FFF2-40B4-BE49-F238E27FC236}">
                          <a16:creationId xmlns:a16="http://schemas.microsoft.com/office/drawing/2014/main" id="{EBD677E0-534C-4A5B-BDA3-E5A0C023A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8" name="Right Triangle 2777">
                      <a:extLst>
                        <a:ext uri="{FF2B5EF4-FFF2-40B4-BE49-F238E27FC236}">
                          <a16:creationId xmlns:a16="http://schemas.microsoft.com/office/drawing/2014/main" id="{92217251-8AFA-4924-BE8A-E87D8261DF9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9" name="Rectangle 2778">
                      <a:extLst>
                        <a:ext uri="{FF2B5EF4-FFF2-40B4-BE49-F238E27FC236}">
                          <a16:creationId xmlns:a16="http://schemas.microsoft.com/office/drawing/2014/main" id="{17F8E199-0945-4A9B-AEEF-8518B15C0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58" name="Group 2757">
                    <a:extLst>
                      <a:ext uri="{FF2B5EF4-FFF2-40B4-BE49-F238E27FC236}">
                        <a16:creationId xmlns:a16="http://schemas.microsoft.com/office/drawing/2014/main" id="{2D4F2E47-EC60-4061-8D75-CF23DAF72310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74" name="Rectangle 2773">
                      <a:extLst>
                        <a:ext uri="{FF2B5EF4-FFF2-40B4-BE49-F238E27FC236}">
                          <a16:creationId xmlns:a16="http://schemas.microsoft.com/office/drawing/2014/main" id="{09F13DEE-76D5-4CAC-98FE-51E49B753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5" name="Right Triangle 2774">
                      <a:extLst>
                        <a:ext uri="{FF2B5EF4-FFF2-40B4-BE49-F238E27FC236}">
                          <a16:creationId xmlns:a16="http://schemas.microsoft.com/office/drawing/2014/main" id="{B46E68DD-B3E1-45EE-9F4E-A00F515EFF6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6" name="Rectangle 2775">
                      <a:extLst>
                        <a:ext uri="{FF2B5EF4-FFF2-40B4-BE49-F238E27FC236}">
                          <a16:creationId xmlns:a16="http://schemas.microsoft.com/office/drawing/2014/main" id="{52782C8D-2219-4022-A344-E591A7999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59" name="Rectangle 2758">
                    <a:extLst>
                      <a:ext uri="{FF2B5EF4-FFF2-40B4-BE49-F238E27FC236}">
                        <a16:creationId xmlns:a16="http://schemas.microsoft.com/office/drawing/2014/main" id="{FAAE80A6-75D4-4DB7-8553-368A67B125F1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60" name="Group 2759">
                    <a:extLst>
                      <a:ext uri="{FF2B5EF4-FFF2-40B4-BE49-F238E27FC236}">
                        <a16:creationId xmlns:a16="http://schemas.microsoft.com/office/drawing/2014/main" id="{E515E236-5090-4386-B027-FB832A007F2C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71" name="Rectangle 2770">
                      <a:extLst>
                        <a:ext uri="{FF2B5EF4-FFF2-40B4-BE49-F238E27FC236}">
                          <a16:creationId xmlns:a16="http://schemas.microsoft.com/office/drawing/2014/main" id="{ACB4A5C1-2CED-4ABE-8200-9E36612FB0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2" name="Right Triangle 2771">
                      <a:extLst>
                        <a:ext uri="{FF2B5EF4-FFF2-40B4-BE49-F238E27FC236}">
                          <a16:creationId xmlns:a16="http://schemas.microsoft.com/office/drawing/2014/main" id="{02E5C9B5-5A82-4B1C-8CF2-A50B002C388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3" name="Rectangle 2772">
                      <a:extLst>
                        <a:ext uri="{FF2B5EF4-FFF2-40B4-BE49-F238E27FC236}">
                          <a16:creationId xmlns:a16="http://schemas.microsoft.com/office/drawing/2014/main" id="{EA8369DF-77D9-43C5-B4E1-95BF789C4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61" name="Rectangle 2760">
                    <a:extLst>
                      <a:ext uri="{FF2B5EF4-FFF2-40B4-BE49-F238E27FC236}">
                        <a16:creationId xmlns:a16="http://schemas.microsoft.com/office/drawing/2014/main" id="{C742B122-28C7-4BF7-A156-02808F41CBFC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62" name="Group 2761">
                    <a:extLst>
                      <a:ext uri="{FF2B5EF4-FFF2-40B4-BE49-F238E27FC236}">
                        <a16:creationId xmlns:a16="http://schemas.microsoft.com/office/drawing/2014/main" id="{E0AF6285-EC8E-419D-B305-F661D1FB6073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68" name="Rectangle 2767">
                      <a:extLst>
                        <a:ext uri="{FF2B5EF4-FFF2-40B4-BE49-F238E27FC236}">
                          <a16:creationId xmlns:a16="http://schemas.microsoft.com/office/drawing/2014/main" id="{9CA2C621-63A3-4F69-AB29-288B34D3A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9" name="Right Triangle 2768">
                      <a:extLst>
                        <a:ext uri="{FF2B5EF4-FFF2-40B4-BE49-F238E27FC236}">
                          <a16:creationId xmlns:a16="http://schemas.microsoft.com/office/drawing/2014/main" id="{D4EEAECC-BF59-4624-B38F-4B027FBEC2E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0" name="Rectangle 2769">
                      <a:extLst>
                        <a:ext uri="{FF2B5EF4-FFF2-40B4-BE49-F238E27FC236}">
                          <a16:creationId xmlns:a16="http://schemas.microsoft.com/office/drawing/2014/main" id="{E2146FFA-2AA9-47A9-BA60-0338078B4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63" name="Rectangle 2762">
                    <a:extLst>
                      <a:ext uri="{FF2B5EF4-FFF2-40B4-BE49-F238E27FC236}">
                        <a16:creationId xmlns:a16="http://schemas.microsoft.com/office/drawing/2014/main" id="{208AEEDA-413A-4ECF-8F63-F33C6ED60AD4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64" name="Group 2763">
                    <a:extLst>
                      <a:ext uri="{FF2B5EF4-FFF2-40B4-BE49-F238E27FC236}">
                        <a16:creationId xmlns:a16="http://schemas.microsoft.com/office/drawing/2014/main" id="{7372B61E-EB36-468B-A458-18DE38F398C7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65" name="Rectangle 2764">
                      <a:extLst>
                        <a:ext uri="{FF2B5EF4-FFF2-40B4-BE49-F238E27FC236}">
                          <a16:creationId xmlns:a16="http://schemas.microsoft.com/office/drawing/2014/main" id="{BDD4452C-9876-467B-A618-76E2C40C06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6" name="Right Triangle 2765">
                      <a:extLst>
                        <a:ext uri="{FF2B5EF4-FFF2-40B4-BE49-F238E27FC236}">
                          <a16:creationId xmlns:a16="http://schemas.microsoft.com/office/drawing/2014/main" id="{7A917A12-D189-446B-A243-003E8D50CC9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7" name="Rectangle 2766">
                      <a:extLst>
                        <a:ext uri="{FF2B5EF4-FFF2-40B4-BE49-F238E27FC236}">
                          <a16:creationId xmlns:a16="http://schemas.microsoft.com/office/drawing/2014/main" id="{EB685BED-BDE8-4A51-8589-F60E2CB22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6" name="Group 2305">
                  <a:extLst>
                    <a:ext uri="{FF2B5EF4-FFF2-40B4-BE49-F238E27FC236}">
                      <a16:creationId xmlns:a16="http://schemas.microsoft.com/office/drawing/2014/main" id="{55503C5C-22D6-4944-87A4-7F0A91C08868}"/>
                    </a:ext>
                  </a:extLst>
                </p:cNvPr>
                <p:cNvGrpSpPr/>
                <p:nvPr/>
              </p:nvGrpSpPr>
              <p:grpSpPr>
                <a:xfrm>
                  <a:off x="7019872" y="210537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732" name="Rectangle 2731">
                    <a:extLst>
                      <a:ext uri="{FF2B5EF4-FFF2-40B4-BE49-F238E27FC236}">
                        <a16:creationId xmlns:a16="http://schemas.microsoft.com/office/drawing/2014/main" id="{F4EAC9C5-2811-42F5-8E39-8B3B83F6612F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33" name="Group 2732">
                    <a:extLst>
                      <a:ext uri="{FF2B5EF4-FFF2-40B4-BE49-F238E27FC236}">
                        <a16:creationId xmlns:a16="http://schemas.microsoft.com/office/drawing/2014/main" id="{E52C5D62-3893-4146-9A9B-87F77D83973B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53" name="Rectangle 2752">
                      <a:extLst>
                        <a:ext uri="{FF2B5EF4-FFF2-40B4-BE49-F238E27FC236}">
                          <a16:creationId xmlns:a16="http://schemas.microsoft.com/office/drawing/2014/main" id="{9B3126CA-F854-41DA-ADEE-8472E87D5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4" name="Right Triangle 2753">
                      <a:extLst>
                        <a:ext uri="{FF2B5EF4-FFF2-40B4-BE49-F238E27FC236}">
                          <a16:creationId xmlns:a16="http://schemas.microsoft.com/office/drawing/2014/main" id="{C754A2EF-3368-4B91-BF2E-D78F722079A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5" name="Rectangle 2754">
                      <a:extLst>
                        <a:ext uri="{FF2B5EF4-FFF2-40B4-BE49-F238E27FC236}">
                          <a16:creationId xmlns:a16="http://schemas.microsoft.com/office/drawing/2014/main" id="{25663961-0364-4615-9024-8CA75D3C7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6F7CC049-E3B0-4042-A92B-F83105C0E4E8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50" name="Rectangle 2749">
                      <a:extLst>
                        <a:ext uri="{FF2B5EF4-FFF2-40B4-BE49-F238E27FC236}">
                          <a16:creationId xmlns:a16="http://schemas.microsoft.com/office/drawing/2014/main" id="{5899CCC5-C85B-45A7-8EAD-6A597AC47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1" name="Right Triangle 2750">
                      <a:extLst>
                        <a:ext uri="{FF2B5EF4-FFF2-40B4-BE49-F238E27FC236}">
                          <a16:creationId xmlns:a16="http://schemas.microsoft.com/office/drawing/2014/main" id="{E9D865A0-915E-4C1C-998C-AB43F9D4A2D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2" name="Rectangle 2751">
                      <a:extLst>
                        <a:ext uri="{FF2B5EF4-FFF2-40B4-BE49-F238E27FC236}">
                          <a16:creationId xmlns:a16="http://schemas.microsoft.com/office/drawing/2014/main" id="{1BA5352C-0F72-4931-8E2F-55B7035E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35" name="Rectangle 2734">
                    <a:extLst>
                      <a:ext uri="{FF2B5EF4-FFF2-40B4-BE49-F238E27FC236}">
                        <a16:creationId xmlns:a16="http://schemas.microsoft.com/office/drawing/2014/main" id="{6C7575C3-D99B-4BD2-B6F6-1531E859B6F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36" name="Group 2735">
                    <a:extLst>
                      <a:ext uri="{FF2B5EF4-FFF2-40B4-BE49-F238E27FC236}">
                        <a16:creationId xmlns:a16="http://schemas.microsoft.com/office/drawing/2014/main" id="{3AFDF0E8-67FA-4799-B7FC-9F67E3C2E8A4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47" name="Rectangle 2746">
                      <a:extLst>
                        <a:ext uri="{FF2B5EF4-FFF2-40B4-BE49-F238E27FC236}">
                          <a16:creationId xmlns:a16="http://schemas.microsoft.com/office/drawing/2014/main" id="{084EE979-AEB6-4626-A091-C3C9E7D59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8" name="Right Triangle 2747">
                      <a:extLst>
                        <a:ext uri="{FF2B5EF4-FFF2-40B4-BE49-F238E27FC236}">
                          <a16:creationId xmlns:a16="http://schemas.microsoft.com/office/drawing/2014/main" id="{A063E474-1E0D-44D7-A6E8-258065B9A29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9" name="Rectangle 2748">
                      <a:extLst>
                        <a:ext uri="{FF2B5EF4-FFF2-40B4-BE49-F238E27FC236}">
                          <a16:creationId xmlns:a16="http://schemas.microsoft.com/office/drawing/2014/main" id="{960BE1A6-9408-47D2-945A-ABAB94611C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37" name="Rectangle 2736">
                    <a:extLst>
                      <a:ext uri="{FF2B5EF4-FFF2-40B4-BE49-F238E27FC236}">
                        <a16:creationId xmlns:a16="http://schemas.microsoft.com/office/drawing/2014/main" id="{A0C359F8-8469-4FA0-8C64-95105C5430D5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38" name="Group 2737">
                    <a:extLst>
                      <a:ext uri="{FF2B5EF4-FFF2-40B4-BE49-F238E27FC236}">
                        <a16:creationId xmlns:a16="http://schemas.microsoft.com/office/drawing/2014/main" id="{C85ADAD1-DE78-47EB-BFED-CD9E0BA715A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44" name="Rectangle 2743">
                      <a:extLst>
                        <a:ext uri="{FF2B5EF4-FFF2-40B4-BE49-F238E27FC236}">
                          <a16:creationId xmlns:a16="http://schemas.microsoft.com/office/drawing/2014/main" id="{5DAC0C47-6251-4D43-ADFA-767A478F55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5" name="Right Triangle 2744">
                      <a:extLst>
                        <a:ext uri="{FF2B5EF4-FFF2-40B4-BE49-F238E27FC236}">
                          <a16:creationId xmlns:a16="http://schemas.microsoft.com/office/drawing/2014/main" id="{F2F65685-DC97-445A-9FE9-9A565AC2946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6" name="Rectangle 2745">
                      <a:extLst>
                        <a:ext uri="{FF2B5EF4-FFF2-40B4-BE49-F238E27FC236}">
                          <a16:creationId xmlns:a16="http://schemas.microsoft.com/office/drawing/2014/main" id="{5410422A-8C71-45FE-868F-B2EBD784A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39" name="Rectangle 2738">
                    <a:extLst>
                      <a:ext uri="{FF2B5EF4-FFF2-40B4-BE49-F238E27FC236}">
                        <a16:creationId xmlns:a16="http://schemas.microsoft.com/office/drawing/2014/main" id="{17F2144F-86FA-4A31-915E-8F0F93456485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40" name="Group 2739">
                    <a:extLst>
                      <a:ext uri="{FF2B5EF4-FFF2-40B4-BE49-F238E27FC236}">
                        <a16:creationId xmlns:a16="http://schemas.microsoft.com/office/drawing/2014/main" id="{B092FE00-08EF-42D1-B523-05D53BE43790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41" name="Rectangle 2740">
                      <a:extLst>
                        <a:ext uri="{FF2B5EF4-FFF2-40B4-BE49-F238E27FC236}">
                          <a16:creationId xmlns:a16="http://schemas.microsoft.com/office/drawing/2014/main" id="{265F53D5-28C9-46BA-85D2-585DC49DF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2" name="Right Triangle 2741">
                      <a:extLst>
                        <a:ext uri="{FF2B5EF4-FFF2-40B4-BE49-F238E27FC236}">
                          <a16:creationId xmlns:a16="http://schemas.microsoft.com/office/drawing/2014/main" id="{06744257-BB27-4C7C-A559-A8DDA9F9EFB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3" name="Rectangle 2742">
                      <a:extLst>
                        <a:ext uri="{FF2B5EF4-FFF2-40B4-BE49-F238E27FC236}">
                          <a16:creationId xmlns:a16="http://schemas.microsoft.com/office/drawing/2014/main" id="{31BE3462-CEB3-4DD1-810F-C7F06BFE0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7" name="Group 2306">
                  <a:extLst>
                    <a:ext uri="{FF2B5EF4-FFF2-40B4-BE49-F238E27FC236}">
                      <a16:creationId xmlns:a16="http://schemas.microsoft.com/office/drawing/2014/main" id="{0427246F-17F2-425B-B3B8-81A75E3926E1}"/>
                    </a:ext>
                  </a:extLst>
                </p:cNvPr>
                <p:cNvGrpSpPr/>
                <p:nvPr/>
              </p:nvGrpSpPr>
              <p:grpSpPr>
                <a:xfrm>
                  <a:off x="7019872" y="223570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708" name="Rectangle 2707">
                    <a:extLst>
                      <a:ext uri="{FF2B5EF4-FFF2-40B4-BE49-F238E27FC236}">
                        <a16:creationId xmlns:a16="http://schemas.microsoft.com/office/drawing/2014/main" id="{EC7D0248-A53F-4903-840C-9B96AE57B3C6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09" name="Group 2708">
                    <a:extLst>
                      <a:ext uri="{FF2B5EF4-FFF2-40B4-BE49-F238E27FC236}">
                        <a16:creationId xmlns:a16="http://schemas.microsoft.com/office/drawing/2014/main" id="{D2AC3D64-9083-4C0E-B724-5F74510DC19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29" name="Rectangle 2728">
                      <a:extLst>
                        <a:ext uri="{FF2B5EF4-FFF2-40B4-BE49-F238E27FC236}">
                          <a16:creationId xmlns:a16="http://schemas.microsoft.com/office/drawing/2014/main" id="{F1566C5B-1166-4C2D-B70C-D9211F079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0" name="Right Triangle 2729">
                      <a:extLst>
                        <a:ext uri="{FF2B5EF4-FFF2-40B4-BE49-F238E27FC236}">
                          <a16:creationId xmlns:a16="http://schemas.microsoft.com/office/drawing/2014/main" id="{80CB21CD-24D4-4129-AFE6-3BBAA6D04C4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1" name="Rectangle 2730">
                      <a:extLst>
                        <a:ext uri="{FF2B5EF4-FFF2-40B4-BE49-F238E27FC236}">
                          <a16:creationId xmlns:a16="http://schemas.microsoft.com/office/drawing/2014/main" id="{13F4F057-AF1F-4C47-B215-3A087885E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10" name="Group 2709">
                    <a:extLst>
                      <a:ext uri="{FF2B5EF4-FFF2-40B4-BE49-F238E27FC236}">
                        <a16:creationId xmlns:a16="http://schemas.microsoft.com/office/drawing/2014/main" id="{20BC62F8-FB00-47B1-B1D5-527EB9220372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26" name="Rectangle 2725">
                      <a:extLst>
                        <a:ext uri="{FF2B5EF4-FFF2-40B4-BE49-F238E27FC236}">
                          <a16:creationId xmlns:a16="http://schemas.microsoft.com/office/drawing/2014/main" id="{B8C1E985-64F3-4BA8-B10A-F4628C9BC1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7" name="Right Triangle 2726">
                      <a:extLst>
                        <a:ext uri="{FF2B5EF4-FFF2-40B4-BE49-F238E27FC236}">
                          <a16:creationId xmlns:a16="http://schemas.microsoft.com/office/drawing/2014/main" id="{66E418A3-6BEB-4D76-9B28-880E2E5A0FE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8" name="Rectangle 2727">
                      <a:extLst>
                        <a:ext uri="{FF2B5EF4-FFF2-40B4-BE49-F238E27FC236}">
                          <a16:creationId xmlns:a16="http://schemas.microsoft.com/office/drawing/2014/main" id="{3B86A78E-4D58-4043-A3A7-F73F6F0D6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11" name="Rectangle 2710">
                    <a:extLst>
                      <a:ext uri="{FF2B5EF4-FFF2-40B4-BE49-F238E27FC236}">
                        <a16:creationId xmlns:a16="http://schemas.microsoft.com/office/drawing/2014/main" id="{AAF80336-7AEC-4CC8-81A4-B78C0E403523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12" name="Group 2711">
                    <a:extLst>
                      <a:ext uri="{FF2B5EF4-FFF2-40B4-BE49-F238E27FC236}">
                        <a16:creationId xmlns:a16="http://schemas.microsoft.com/office/drawing/2014/main" id="{D0B5F458-CE45-46B4-9BB7-179F4367D4C9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23" name="Rectangle 2722">
                      <a:extLst>
                        <a:ext uri="{FF2B5EF4-FFF2-40B4-BE49-F238E27FC236}">
                          <a16:creationId xmlns:a16="http://schemas.microsoft.com/office/drawing/2014/main" id="{9804B6E1-9945-459D-83E3-4436088E3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4" name="Right Triangle 2723">
                      <a:extLst>
                        <a:ext uri="{FF2B5EF4-FFF2-40B4-BE49-F238E27FC236}">
                          <a16:creationId xmlns:a16="http://schemas.microsoft.com/office/drawing/2014/main" id="{BA596F6F-5C2A-48D8-9C45-D7607AE6300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5" name="Rectangle 2724">
                      <a:extLst>
                        <a:ext uri="{FF2B5EF4-FFF2-40B4-BE49-F238E27FC236}">
                          <a16:creationId xmlns:a16="http://schemas.microsoft.com/office/drawing/2014/main" id="{1338AA0D-18E8-4029-B481-A27080B99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13" name="Rectangle 2712">
                    <a:extLst>
                      <a:ext uri="{FF2B5EF4-FFF2-40B4-BE49-F238E27FC236}">
                        <a16:creationId xmlns:a16="http://schemas.microsoft.com/office/drawing/2014/main" id="{42E15EAA-91D6-4A93-A5E1-BE5DA9CAA48E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14" name="Group 2713">
                    <a:extLst>
                      <a:ext uri="{FF2B5EF4-FFF2-40B4-BE49-F238E27FC236}">
                        <a16:creationId xmlns:a16="http://schemas.microsoft.com/office/drawing/2014/main" id="{AE106BBB-D95D-4B96-8AF2-D5206B0A178B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20" name="Rectangle 2719">
                      <a:extLst>
                        <a:ext uri="{FF2B5EF4-FFF2-40B4-BE49-F238E27FC236}">
                          <a16:creationId xmlns:a16="http://schemas.microsoft.com/office/drawing/2014/main" id="{1D74A786-7D31-4FE5-B7A3-121E6840C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1" name="Right Triangle 2720">
                      <a:extLst>
                        <a:ext uri="{FF2B5EF4-FFF2-40B4-BE49-F238E27FC236}">
                          <a16:creationId xmlns:a16="http://schemas.microsoft.com/office/drawing/2014/main" id="{058F5051-7FF8-49E9-9BEC-BA7A5737924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2" name="Rectangle 2721">
                      <a:extLst>
                        <a:ext uri="{FF2B5EF4-FFF2-40B4-BE49-F238E27FC236}">
                          <a16:creationId xmlns:a16="http://schemas.microsoft.com/office/drawing/2014/main" id="{C58E84BC-A2BC-47A0-8A45-DF0A658AA8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15" name="Rectangle 2714">
                    <a:extLst>
                      <a:ext uri="{FF2B5EF4-FFF2-40B4-BE49-F238E27FC236}">
                        <a16:creationId xmlns:a16="http://schemas.microsoft.com/office/drawing/2014/main" id="{57DDF9EB-FB88-4BF6-820E-B2A530F25A25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16" name="Group 2715">
                    <a:extLst>
                      <a:ext uri="{FF2B5EF4-FFF2-40B4-BE49-F238E27FC236}">
                        <a16:creationId xmlns:a16="http://schemas.microsoft.com/office/drawing/2014/main" id="{0FF5A0B4-560A-4995-B250-E7B7A32D33F9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17" name="Rectangle 2716">
                      <a:extLst>
                        <a:ext uri="{FF2B5EF4-FFF2-40B4-BE49-F238E27FC236}">
                          <a16:creationId xmlns:a16="http://schemas.microsoft.com/office/drawing/2014/main" id="{5BE6DDE5-CED9-4D52-8778-BF7F50B53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8" name="Right Triangle 2717">
                      <a:extLst>
                        <a:ext uri="{FF2B5EF4-FFF2-40B4-BE49-F238E27FC236}">
                          <a16:creationId xmlns:a16="http://schemas.microsoft.com/office/drawing/2014/main" id="{BA47594A-333D-4A24-903C-5663A456FA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9" name="Rectangle 2718">
                      <a:extLst>
                        <a:ext uri="{FF2B5EF4-FFF2-40B4-BE49-F238E27FC236}">
                          <a16:creationId xmlns:a16="http://schemas.microsoft.com/office/drawing/2014/main" id="{52E0998D-BEA3-49D9-B0E6-B63B90CDB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8" name="Group 2307">
                  <a:extLst>
                    <a:ext uri="{FF2B5EF4-FFF2-40B4-BE49-F238E27FC236}">
                      <a16:creationId xmlns:a16="http://schemas.microsoft.com/office/drawing/2014/main" id="{8D1E18AE-F0B0-4FB9-9BBB-B52CC5323567}"/>
                    </a:ext>
                  </a:extLst>
                </p:cNvPr>
                <p:cNvGrpSpPr/>
                <p:nvPr/>
              </p:nvGrpSpPr>
              <p:grpSpPr>
                <a:xfrm>
                  <a:off x="7019871" y="2364982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684" name="Rectangle 2683">
                    <a:extLst>
                      <a:ext uri="{FF2B5EF4-FFF2-40B4-BE49-F238E27FC236}">
                        <a16:creationId xmlns:a16="http://schemas.microsoft.com/office/drawing/2014/main" id="{D528D978-C4F8-47AA-9E5C-0C833CB944B0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85" name="Group 2684">
                    <a:extLst>
                      <a:ext uri="{FF2B5EF4-FFF2-40B4-BE49-F238E27FC236}">
                        <a16:creationId xmlns:a16="http://schemas.microsoft.com/office/drawing/2014/main" id="{7A051097-A494-4FB5-91D9-12A8FA62FAB5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05" name="Rectangle 2704">
                      <a:extLst>
                        <a:ext uri="{FF2B5EF4-FFF2-40B4-BE49-F238E27FC236}">
                          <a16:creationId xmlns:a16="http://schemas.microsoft.com/office/drawing/2014/main" id="{FF657D3A-FC38-46AC-BFF8-BA9F12CB9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6" name="Right Triangle 2705">
                      <a:extLst>
                        <a:ext uri="{FF2B5EF4-FFF2-40B4-BE49-F238E27FC236}">
                          <a16:creationId xmlns:a16="http://schemas.microsoft.com/office/drawing/2014/main" id="{562A76EE-B489-4935-A562-B3AF510C520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7" name="Rectangle 2706">
                      <a:extLst>
                        <a:ext uri="{FF2B5EF4-FFF2-40B4-BE49-F238E27FC236}">
                          <a16:creationId xmlns:a16="http://schemas.microsoft.com/office/drawing/2014/main" id="{035FD319-2747-4493-A6DB-CDFBFA44C3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86" name="Group 2685">
                    <a:extLst>
                      <a:ext uri="{FF2B5EF4-FFF2-40B4-BE49-F238E27FC236}">
                        <a16:creationId xmlns:a16="http://schemas.microsoft.com/office/drawing/2014/main" id="{1181663C-A8AD-4307-897C-5FF63698D496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702" name="Rectangle 2701">
                      <a:extLst>
                        <a:ext uri="{FF2B5EF4-FFF2-40B4-BE49-F238E27FC236}">
                          <a16:creationId xmlns:a16="http://schemas.microsoft.com/office/drawing/2014/main" id="{592A7F63-3BAC-49F6-A337-1ADB30AD9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3" name="Right Triangle 2702">
                      <a:extLst>
                        <a:ext uri="{FF2B5EF4-FFF2-40B4-BE49-F238E27FC236}">
                          <a16:creationId xmlns:a16="http://schemas.microsoft.com/office/drawing/2014/main" id="{B600D892-6EDB-4B7F-8849-FC821C533BE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4" name="Rectangle 2703">
                      <a:extLst>
                        <a:ext uri="{FF2B5EF4-FFF2-40B4-BE49-F238E27FC236}">
                          <a16:creationId xmlns:a16="http://schemas.microsoft.com/office/drawing/2014/main" id="{EEF59A67-D20D-4629-A101-FD4F17C4F2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87" name="Rectangle 2686">
                    <a:extLst>
                      <a:ext uri="{FF2B5EF4-FFF2-40B4-BE49-F238E27FC236}">
                        <a16:creationId xmlns:a16="http://schemas.microsoft.com/office/drawing/2014/main" id="{24274178-D653-4669-9506-4A5BC080AB73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88" name="Group 2687">
                    <a:extLst>
                      <a:ext uri="{FF2B5EF4-FFF2-40B4-BE49-F238E27FC236}">
                        <a16:creationId xmlns:a16="http://schemas.microsoft.com/office/drawing/2014/main" id="{A98CDC67-88F0-4040-9D0C-65BB785B4567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99" name="Rectangle 2698">
                      <a:extLst>
                        <a:ext uri="{FF2B5EF4-FFF2-40B4-BE49-F238E27FC236}">
                          <a16:creationId xmlns:a16="http://schemas.microsoft.com/office/drawing/2014/main" id="{0E5B1DBA-D8C7-4E0A-973A-18D9169F4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0" name="Right Triangle 2699">
                      <a:extLst>
                        <a:ext uri="{FF2B5EF4-FFF2-40B4-BE49-F238E27FC236}">
                          <a16:creationId xmlns:a16="http://schemas.microsoft.com/office/drawing/2014/main" id="{F2A0DB28-208E-4E90-B9FC-B52587AB0EE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1" name="Rectangle 2700">
                      <a:extLst>
                        <a:ext uri="{FF2B5EF4-FFF2-40B4-BE49-F238E27FC236}">
                          <a16:creationId xmlns:a16="http://schemas.microsoft.com/office/drawing/2014/main" id="{A35D787F-8C9C-44BB-9140-B2A5351272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89" name="Rectangle 2688">
                    <a:extLst>
                      <a:ext uri="{FF2B5EF4-FFF2-40B4-BE49-F238E27FC236}">
                        <a16:creationId xmlns:a16="http://schemas.microsoft.com/office/drawing/2014/main" id="{6E8E7930-E6F1-4BBB-8018-2080800DA61A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90" name="Group 2689">
                    <a:extLst>
                      <a:ext uri="{FF2B5EF4-FFF2-40B4-BE49-F238E27FC236}">
                        <a16:creationId xmlns:a16="http://schemas.microsoft.com/office/drawing/2014/main" id="{AF3C525A-0320-431B-9805-9C9EAAA96A36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96" name="Rectangle 2695">
                      <a:extLst>
                        <a:ext uri="{FF2B5EF4-FFF2-40B4-BE49-F238E27FC236}">
                          <a16:creationId xmlns:a16="http://schemas.microsoft.com/office/drawing/2014/main" id="{CD047F9F-0B5A-42B3-9FB0-1CF65D6790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7" name="Right Triangle 2696">
                      <a:extLst>
                        <a:ext uri="{FF2B5EF4-FFF2-40B4-BE49-F238E27FC236}">
                          <a16:creationId xmlns:a16="http://schemas.microsoft.com/office/drawing/2014/main" id="{E0078A35-66F7-42D5-BA73-39681F0CFB6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8" name="Rectangle 2697">
                      <a:extLst>
                        <a:ext uri="{FF2B5EF4-FFF2-40B4-BE49-F238E27FC236}">
                          <a16:creationId xmlns:a16="http://schemas.microsoft.com/office/drawing/2014/main" id="{646F350F-5C04-4C07-B387-EB4BDEAA36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91" name="Rectangle 2690">
                    <a:extLst>
                      <a:ext uri="{FF2B5EF4-FFF2-40B4-BE49-F238E27FC236}">
                        <a16:creationId xmlns:a16="http://schemas.microsoft.com/office/drawing/2014/main" id="{16DD2CE0-3DF8-4D20-B331-8F498733DAA0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92" name="Group 2691">
                    <a:extLst>
                      <a:ext uri="{FF2B5EF4-FFF2-40B4-BE49-F238E27FC236}">
                        <a16:creationId xmlns:a16="http://schemas.microsoft.com/office/drawing/2014/main" id="{F9BFDF29-6799-4B0D-BB16-5B3C10E2560B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93" name="Rectangle 2692">
                      <a:extLst>
                        <a:ext uri="{FF2B5EF4-FFF2-40B4-BE49-F238E27FC236}">
                          <a16:creationId xmlns:a16="http://schemas.microsoft.com/office/drawing/2014/main" id="{2B0E58E3-21AF-4137-86F6-1F19044C8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4" name="Right Triangle 2693">
                      <a:extLst>
                        <a:ext uri="{FF2B5EF4-FFF2-40B4-BE49-F238E27FC236}">
                          <a16:creationId xmlns:a16="http://schemas.microsoft.com/office/drawing/2014/main" id="{51232D3B-7E0F-4445-8449-EAE34EB18EB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5" name="Rectangle 2694">
                      <a:extLst>
                        <a:ext uri="{FF2B5EF4-FFF2-40B4-BE49-F238E27FC236}">
                          <a16:creationId xmlns:a16="http://schemas.microsoft.com/office/drawing/2014/main" id="{9BC98B00-BE5F-42D8-A8CD-C0D9B25C5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09" name="Group 2308">
                  <a:extLst>
                    <a:ext uri="{FF2B5EF4-FFF2-40B4-BE49-F238E27FC236}">
                      <a16:creationId xmlns:a16="http://schemas.microsoft.com/office/drawing/2014/main" id="{643B80B3-923E-464B-9FBC-1110FF4344A2}"/>
                    </a:ext>
                  </a:extLst>
                </p:cNvPr>
                <p:cNvGrpSpPr/>
                <p:nvPr/>
              </p:nvGrpSpPr>
              <p:grpSpPr>
                <a:xfrm>
                  <a:off x="7019870" y="2495417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660" name="Rectangle 2659">
                    <a:extLst>
                      <a:ext uri="{FF2B5EF4-FFF2-40B4-BE49-F238E27FC236}">
                        <a16:creationId xmlns:a16="http://schemas.microsoft.com/office/drawing/2014/main" id="{27CECD3A-8657-40E1-950E-CBEB4FD73BFE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61" name="Group 2660">
                    <a:extLst>
                      <a:ext uri="{FF2B5EF4-FFF2-40B4-BE49-F238E27FC236}">
                        <a16:creationId xmlns:a16="http://schemas.microsoft.com/office/drawing/2014/main" id="{150D0E10-0C39-40BB-B1CD-8B89DE9B2493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81" name="Rectangle 2680">
                      <a:extLst>
                        <a:ext uri="{FF2B5EF4-FFF2-40B4-BE49-F238E27FC236}">
                          <a16:creationId xmlns:a16="http://schemas.microsoft.com/office/drawing/2014/main" id="{38337016-0CEC-4E13-B27C-026658B229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82" name="Right Triangle 2681">
                      <a:extLst>
                        <a:ext uri="{FF2B5EF4-FFF2-40B4-BE49-F238E27FC236}">
                          <a16:creationId xmlns:a16="http://schemas.microsoft.com/office/drawing/2014/main" id="{3AB20B8C-2638-420E-A83D-1F57867DD23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83" name="Rectangle 2682">
                      <a:extLst>
                        <a:ext uri="{FF2B5EF4-FFF2-40B4-BE49-F238E27FC236}">
                          <a16:creationId xmlns:a16="http://schemas.microsoft.com/office/drawing/2014/main" id="{157A07C4-3C68-4A40-B227-994F6987C0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D7BF7563-DC3C-4761-85A8-7D51715DE464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78" name="Rectangle 2677">
                      <a:extLst>
                        <a:ext uri="{FF2B5EF4-FFF2-40B4-BE49-F238E27FC236}">
                          <a16:creationId xmlns:a16="http://schemas.microsoft.com/office/drawing/2014/main" id="{B5DDA96E-C750-4959-BC57-A4BE477A7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9" name="Right Triangle 2678">
                      <a:extLst>
                        <a:ext uri="{FF2B5EF4-FFF2-40B4-BE49-F238E27FC236}">
                          <a16:creationId xmlns:a16="http://schemas.microsoft.com/office/drawing/2014/main" id="{FF1F04CB-6954-46B3-8746-89E19C559BF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80" name="Rectangle 2679">
                      <a:extLst>
                        <a:ext uri="{FF2B5EF4-FFF2-40B4-BE49-F238E27FC236}">
                          <a16:creationId xmlns:a16="http://schemas.microsoft.com/office/drawing/2014/main" id="{FC0FE28D-7182-4C4F-B19F-ED560EDDF5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63" name="Rectangle 2662">
                    <a:extLst>
                      <a:ext uri="{FF2B5EF4-FFF2-40B4-BE49-F238E27FC236}">
                        <a16:creationId xmlns:a16="http://schemas.microsoft.com/office/drawing/2014/main" id="{E7925497-3E47-43DB-9D14-1A4637C54C11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09C8AB44-E218-4A90-8FA5-83B610EC881E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75" name="Rectangle 2674">
                      <a:extLst>
                        <a:ext uri="{FF2B5EF4-FFF2-40B4-BE49-F238E27FC236}">
                          <a16:creationId xmlns:a16="http://schemas.microsoft.com/office/drawing/2014/main" id="{9F84C838-8718-4ADE-AF6A-5529D025D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6" name="Right Triangle 2675">
                      <a:extLst>
                        <a:ext uri="{FF2B5EF4-FFF2-40B4-BE49-F238E27FC236}">
                          <a16:creationId xmlns:a16="http://schemas.microsoft.com/office/drawing/2014/main" id="{8790878B-68A9-42D3-BB2A-E0E0C77F3EE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7" name="Rectangle 2676">
                      <a:extLst>
                        <a:ext uri="{FF2B5EF4-FFF2-40B4-BE49-F238E27FC236}">
                          <a16:creationId xmlns:a16="http://schemas.microsoft.com/office/drawing/2014/main" id="{E0A1375E-B3D0-469A-8257-4F0CEAD03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65" name="Rectangle 2664">
                    <a:extLst>
                      <a:ext uri="{FF2B5EF4-FFF2-40B4-BE49-F238E27FC236}">
                        <a16:creationId xmlns:a16="http://schemas.microsoft.com/office/drawing/2014/main" id="{1DE6B5B2-4A4B-4E49-80D8-D97539380EBB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66" name="Group 2665">
                    <a:extLst>
                      <a:ext uri="{FF2B5EF4-FFF2-40B4-BE49-F238E27FC236}">
                        <a16:creationId xmlns:a16="http://schemas.microsoft.com/office/drawing/2014/main" id="{88C9A215-6550-475C-8106-DADA18AA7906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72" name="Rectangle 2671">
                      <a:extLst>
                        <a:ext uri="{FF2B5EF4-FFF2-40B4-BE49-F238E27FC236}">
                          <a16:creationId xmlns:a16="http://schemas.microsoft.com/office/drawing/2014/main" id="{50E42EFD-5154-4038-995A-49A58754B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3" name="Right Triangle 2672">
                      <a:extLst>
                        <a:ext uri="{FF2B5EF4-FFF2-40B4-BE49-F238E27FC236}">
                          <a16:creationId xmlns:a16="http://schemas.microsoft.com/office/drawing/2014/main" id="{CAD89B52-B596-4E2C-8536-A339BF45ED4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4" name="Rectangle 2673">
                      <a:extLst>
                        <a:ext uri="{FF2B5EF4-FFF2-40B4-BE49-F238E27FC236}">
                          <a16:creationId xmlns:a16="http://schemas.microsoft.com/office/drawing/2014/main" id="{F6176CDA-E703-4FF8-BAA3-B5BFD967C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67" name="Rectangle 2666">
                    <a:extLst>
                      <a:ext uri="{FF2B5EF4-FFF2-40B4-BE49-F238E27FC236}">
                        <a16:creationId xmlns:a16="http://schemas.microsoft.com/office/drawing/2014/main" id="{1615F194-AB75-463E-868A-7BCC59CD5D9F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68" name="Group 2667">
                    <a:extLst>
                      <a:ext uri="{FF2B5EF4-FFF2-40B4-BE49-F238E27FC236}">
                        <a16:creationId xmlns:a16="http://schemas.microsoft.com/office/drawing/2014/main" id="{3B89A67D-0E14-48A5-8E92-7C342831439E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69" name="Rectangle 2668">
                      <a:extLst>
                        <a:ext uri="{FF2B5EF4-FFF2-40B4-BE49-F238E27FC236}">
                          <a16:creationId xmlns:a16="http://schemas.microsoft.com/office/drawing/2014/main" id="{07C37206-9763-4014-B986-C9C3C0AFD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0" name="Right Triangle 2669">
                      <a:extLst>
                        <a:ext uri="{FF2B5EF4-FFF2-40B4-BE49-F238E27FC236}">
                          <a16:creationId xmlns:a16="http://schemas.microsoft.com/office/drawing/2014/main" id="{C3DEC933-23CF-44C4-A4B6-B25A01E34AA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1" name="Rectangle 2670">
                      <a:extLst>
                        <a:ext uri="{FF2B5EF4-FFF2-40B4-BE49-F238E27FC236}">
                          <a16:creationId xmlns:a16="http://schemas.microsoft.com/office/drawing/2014/main" id="{9B07C6F3-FBA3-4AB1-ADC4-68ADABCB8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0" name="Group 2309">
                  <a:extLst>
                    <a:ext uri="{FF2B5EF4-FFF2-40B4-BE49-F238E27FC236}">
                      <a16:creationId xmlns:a16="http://schemas.microsoft.com/office/drawing/2014/main" id="{990C8C04-9D47-4286-96CE-4367FC2B3E2F}"/>
                    </a:ext>
                  </a:extLst>
                </p:cNvPr>
                <p:cNvGrpSpPr/>
                <p:nvPr/>
              </p:nvGrpSpPr>
              <p:grpSpPr>
                <a:xfrm>
                  <a:off x="7019870" y="2635117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636" name="Rectangle 2635">
                    <a:extLst>
                      <a:ext uri="{FF2B5EF4-FFF2-40B4-BE49-F238E27FC236}">
                        <a16:creationId xmlns:a16="http://schemas.microsoft.com/office/drawing/2014/main" id="{B2477B33-A757-4F3B-B44A-01F5C817AC7B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37" name="Group 2636">
                    <a:extLst>
                      <a:ext uri="{FF2B5EF4-FFF2-40B4-BE49-F238E27FC236}">
                        <a16:creationId xmlns:a16="http://schemas.microsoft.com/office/drawing/2014/main" id="{4DEB7CB0-B8A7-4CE6-B061-5A529485E39F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57" name="Rectangle 2656">
                      <a:extLst>
                        <a:ext uri="{FF2B5EF4-FFF2-40B4-BE49-F238E27FC236}">
                          <a16:creationId xmlns:a16="http://schemas.microsoft.com/office/drawing/2014/main" id="{ABF3003B-3491-49A4-B96F-5E2D71C889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8" name="Right Triangle 2657">
                      <a:extLst>
                        <a:ext uri="{FF2B5EF4-FFF2-40B4-BE49-F238E27FC236}">
                          <a16:creationId xmlns:a16="http://schemas.microsoft.com/office/drawing/2014/main" id="{824A5803-6220-4927-BC2E-DC85CE28C94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9" name="Rectangle 2658">
                      <a:extLst>
                        <a:ext uri="{FF2B5EF4-FFF2-40B4-BE49-F238E27FC236}">
                          <a16:creationId xmlns:a16="http://schemas.microsoft.com/office/drawing/2014/main" id="{B42C397A-0569-4FC4-86DE-8EEF5DB2FC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38" name="Group 2637">
                    <a:extLst>
                      <a:ext uri="{FF2B5EF4-FFF2-40B4-BE49-F238E27FC236}">
                        <a16:creationId xmlns:a16="http://schemas.microsoft.com/office/drawing/2014/main" id="{D4936C18-2624-4497-A524-0B0A5E069B3A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54" name="Rectangle 2653">
                      <a:extLst>
                        <a:ext uri="{FF2B5EF4-FFF2-40B4-BE49-F238E27FC236}">
                          <a16:creationId xmlns:a16="http://schemas.microsoft.com/office/drawing/2014/main" id="{CF8F455D-6B7E-484F-9AB7-F700BC60A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5" name="Right Triangle 2654">
                      <a:extLst>
                        <a:ext uri="{FF2B5EF4-FFF2-40B4-BE49-F238E27FC236}">
                          <a16:creationId xmlns:a16="http://schemas.microsoft.com/office/drawing/2014/main" id="{80F4A020-3585-485B-A409-0F5C477B39B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6" name="Rectangle 2655">
                      <a:extLst>
                        <a:ext uri="{FF2B5EF4-FFF2-40B4-BE49-F238E27FC236}">
                          <a16:creationId xmlns:a16="http://schemas.microsoft.com/office/drawing/2014/main" id="{7CC6A274-78BE-4D38-BB61-0FAB4A3CAF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39" name="Rectangle 2638">
                    <a:extLst>
                      <a:ext uri="{FF2B5EF4-FFF2-40B4-BE49-F238E27FC236}">
                        <a16:creationId xmlns:a16="http://schemas.microsoft.com/office/drawing/2014/main" id="{D534FD50-AE80-40E7-960C-61F23420DC0A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40" name="Group 2639">
                    <a:extLst>
                      <a:ext uri="{FF2B5EF4-FFF2-40B4-BE49-F238E27FC236}">
                        <a16:creationId xmlns:a16="http://schemas.microsoft.com/office/drawing/2014/main" id="{5346A888-6B17-4741-AD7D-409CC4A14F9F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51" name="Rectangle 2650">
                      <a:extLst>
                        <a:ext uri="{FF2B5EF4-FFF2-40B4-BE49-F238E27FC236}">
                          <a16:creationId xmlns:a16="http://schemas.microsoft.com/office/drawing/2014/main" id="{AF035A47-BA6C-4A4D-8EB4-AEC2AC61B6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2" name="Right Triangle 2651">
                      <a:extLst>
                        <a:ext uri="{FF2B5EF4-FFF2-40B4-BE49-F238E27FC236}">
                          <a16:creationId xmlns:a16="http://schemas.microsoft.com/office/drawing/2014/main" id="{D5E40C8A-96B2-40F3-B968-C3F579D1E9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3" name="Rectangle 2652">
                      <a:extLst>
                        <a:ext uri="{FF2B5EF4-FFF2-40B4-BE49-F238E27FC236}">
                          <a16:creationId xmlns:a16="http://schemas.microsoft.com/office/drawing/2014/main" id="{E39F0F0E-51FA-46F8-82EC-49597FA65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41" name="Rectangle 2640">
                    <a:extLst>
                      <a:ext uri="{FF2B5EF4-FFF2-40B4-BE49-F238E27FC236}">
                        <a16:creationId xmlns:a16="http://schemas.microsoft.com/office/drawing/2014/main" id="{65D79161-301A-4EED-9578-1DCDE9A6AE72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42" name="Group 2641">
                    <a:extLst>
                      <a:ext uri="{FF2B5EF4-FFF2-40B4-BE49-F238E27FC236}">
                        <a16:creationId xmlns:a16="http://schemas.microsoft.com/office/drawing/2014/main" id="{79D79B19-0552-45C1-BC3F-6954ECA87F96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48" name="Rectangle 2647">
                      <a:extLst>
                        <a:ext uri="{FF2B5EF4-FFF2-40B4-BE49-F238E27FC236}">
                          <a16:creationId xmlns:a16="http://schemas.microsoft.com/office/drawing/2014/main" id="{905613B3-4BAB-418B-B620-EC309FE466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49" name="Right Triangle 2648">
                      <a:extLst>
                        <a:ext uri="{FF2B5EF4-FFF2-40B4-BE49-F238E27FC236}">
                          <a16:creationId xmlns:a16="http://schemas.microsoft.com/office/drawing/2014/main" id="{99D04E61-F0DD-4DFD-833B-C7877829768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0" name="Rectangle 2649">
                      <a:extLst>
                        <a:ext uri="{FF2B5EF4-FFF2-40B4-BE49-F238E27FC236}">
                          <a16:creationId xmlns:a16="http://schemas.microsoft.com/office/drawing/2014/main" id="{9D07A2BE-2F82-42E8-B3E7-34446F0E42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43" name="Rectangle 2642">
                    <a:extLst>
                      <a:ext uri="{FF2B5EF4-FFF2-40B4-BE49-F238E27FC236}">
                        <a16:creationId xmlns:a16="http://schemas.microsoft.com/office/drawing/2014/main" id="{8FDE3350-D66F-4DC7-92CE-B986925E2D96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44" name="Group 2643">
                    <a:extLst>
                      <a:ext uri="{FF2B5EF4-FFF2-40B4-BE49-F238E27FC236}">
                        <a16:creationId xmlns:a16="http://schemas.microsoft.com/office/drawing/2014/main" id="{57E8F420-58A0-4FFE-96EE-7E57FAC8DBFE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45" name="Rectangle 2644">
                      <a:extLst>
                        <a:ext uri="{FF2B5EF4-FFF2-40B4-BE49-F238E27FC236}">
                          <a16:creationId xmlns:a16="http://schemas.microsoft.com/office/drawing/2014/main" id="{D92E5042-BE34-4B69-A7C5-DD639D02A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46" name="Right Triangle 2645">
                      <a:extLst>
                        <a:ext uri="{FF2B5EF4-FFF2-40B4-BE49-F238E27FC236}">
                          <a16:creationId xmlns:a16="http://schemas.microsoft.com/office/drawing/2014/main" id="{0547F032-5815-4AB0-8A2B-F445C43F38F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47" name="Rectangle 2646">
                      <a:extLst>
                        <a:ext uri="{FF2B5EF4-FFF2-40B4-BE49-F238E27FC236}">
                          <a16:creationId xmlns:a16="http://schemas.microsoft.com/office/drawing/2014/main" id="{FDF1F693-3161-468C-AA5F-297E97411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1" name="Group 2310">
                  <a:extLst>
                    <a:ext uri="{FF2B5EF4-FFF2-40B4-BE49-F238E27FC236}">
                      <a16:creationId xmlns:a16="http://schemas.microsoft.com/office/drawing/2014/main" id="{CAD239AF-38CE-4594-9F4D-A3FDA9437127}"/>
                    </a:ext>
                  </a:extLst>
                </p:cNvPr>
                <p:cNvGrpSpPr/>
                <p:nvPr/>
              </p:nvGrpSpPr>
              <p:grpSpPr>
                <a:xfrm>
                  <a:off x="7019870" y="276544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612" name="Rectangle 2611">
                    <a:extLst>
                      <a:ext uri="{FF2B5EF4-FFF2-40B4-BE49-F238E27FC236}">
                        <a16:creationId xmlns:a16="http://schemas.microsoft.com/office/drawing/2014/main" id="{228CA030-7A05-44F5-BBB2-1DCBD3182A7C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13" name="Group 2612">
                    <a:extLst>
                      <a:ext uri="{FF2B5EF4-FFF2-40B4-BE49-F238E27FC236}">
                        <a16:creationId xmlns:a16="http://schemas.microsoft.com/office/drawing/2014/main" id="{95D545BD-9285-4A34-A788-CFA6AAE0374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33" name="Rectangle 2632">
                      <a:extLst>
                        <a:ext uri="{FF2B5EF4-FFF2-40B4-BE49-F238E27FC236}">
                          <a16:creationId xmlns:a16="http://schemas.microsoft.com/office/drawing/2014/main" id="{5DDF4557-3E67-40B6-826D-78B1838AE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4" name="Right Triangle 2633">
                      <a:extLst>
                        <a:ext uri="{FF2B5EF4-FFF2-40B4-BE49-F238E27FC236}">
                          <a16:creationId xmlns:a16="http://schemas.microsoft.com/office/drawing/2014/main" id="{8C249EC9-5E14-41CA-A581-55E6F068192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5" name="Rectangle 2634">
                      <a:extLst>
                        <a:ext uri="{FF2B5EF4-FFF2-40B4-BE49-F238E27FC236}">
                          <a16:creationId xmlns:a16="http://schemas.microsoft.com/office/drawing/2014/main" id="{B14F746E-DD14-411B-9B81-51BD6ABB1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14" name="Group 2613">
                    <a:extLst>
                      <a:ext uri="{FF2B5EF4-FFF2-40B4-BE49-F238E27FC236}">
                        <a16:creationId xmlns:a16="http://schemas.microsoft.com/office/drawing/2014/main" id="{DC5CFAD3-D8FD-4849-9B37-0512AA21E238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30" name="Rectangle 2629">
                      <a:extLst>
                        <a:ext uri="{FF2B5EF4-FFF2-40B4-BE49-F238E27FC236}">
                          <a16:creationId xmlns:a16="http://schemas.microsoft.com/office/drawing/2014/main" id="{1650B10B-73FC-4375-9FA1-27C9727E8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1" name="Right Triangle 2630">
                      <a:extLst>
                        <a:ext uri="{FF2B5EF4-FFF2-40B4-BE49-F238E27FC236}">
                          <a16:creationId xmlns:a16="http://schemas.microsoft.com/office/drawing/2014/main" id="{C1E261C5-01BD-44D0-86C3-67D2D39CE59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2" name="Rectangle 2631">
                      <a:extLst>
                        <a:ext uri="{FF2B5EF4-FFF2-40B4-BE49-F238E27FC236}">
                          <a16:creationId xmlns:a16="http://schemas.microsoft.com/office/drawing/2014/main" id="{E3617BA0-6AAC-44F7-80E9-97ECD1D3A3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15" name="Rectangle 2614">
                    <a:extLst>
                      <a:ext uri="{FF2B5EF4-FFF2-40B4-BE49-F238E27FC236}">
                        <a16:creationId xmlns:a16="http://schemas.microsoft.com/office/drawing/2014/main" id="{5B2419DA-DC1B-47DD-9494-68C61B22E87A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16" name="Group 2615">
                    <a:extLst>
                      <a:ext uri="{FF2B5EF4-FFF2-40B4-BE49-F238E27FC236}">
                        <a16:creationId xmlns:a16="http://schemas.microsoft.com/office/drawing/2014/main" id="{F9BD2001-9989-40B6-BEC2-FC13CC7B8DF2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27" name="Rectangle 2626">
                      <a:extLst>
                        <a:ext uri="{FF2B5EF4-FFF2-40B4-BE49-F238E27FC236}">
                          <a16:creationId xmlns:a16="http://schemas.microsoft.com/office/drawing/2014/main" id="{25BA4A93-E517-47B7-94F5-5FE1ED192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8" name="Right Triangle 2627">
                      <a:extLst>
                        <a:ext uri="{FF2B5EF4-FFF2-40B4-BE49-F238E27FC236}">
                          <a16:creationId xmlns:a16="http://schemas.microsoft.com/office/drawing/2014/main" id="{5B2AA088-7E45-4B70-857F-143C239CBD2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9" name="Rectangle 2628">
                      <a:extLst>
                        <a:ext uri="{FF2B5EF4-FFF2-40B4-BE49-F238E27FC236}">
                          <a16:creationId xmlns:a16="http://schemas.microsoft.com/office/drawing/2014/main" id="{A06E4DF4-BADC-4200-87BA-ACF99B3E70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17" name="Rectangle 2616">
                    <a:extLst>
                      <a:ext uri="{FF2B5EF4-FFF2-40B4-BE49-F238E27FC236}">
                        <a16:creationId xmlns:a16="http://schemas.microsoft.com/office/drawing/2014/main" id="{71D054E1-1E5E-458A-974A-06F046388302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18" name="Group 2617">
                    <a:extLst>
                      <a:ext uri="{FF2B5EF4-FFF2-40B4-BE49-F238E27FC236}">
                        <a16:creationId xmlns:a16="http://schemas.microsoft.com/office/drawing/2014/main" id="{09B33B7B-0070-4541-817A-9EDBD5F3DD11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24" name="Rectangle 2623">
                      <a:extLst>
                        <a:ext uri="{FF2B5EF4-FFF2-40B4-BE49-F238E27FC236}">
                          <a16:creationId xmlns:a16="http://schemas.microsoft.com/office/drawing/2014/main" id="{8353F7F8-699F-4A6F-9B17-E7826827C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5" name="Right Triangle 2624">
                      <a:extLst>
                        <a:ext uri="{FF2B5EF4-FFF2-40B4-BE49-F238E27FC236}">
                          <a16:creationId xmlns:a16="http://schemas.microsoft.com/office/drawing/2014/main" id="{37C157A9-4FC6-4407-8162-22986DFCBC0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6" name="Rectangle 2625">
                      <a:extLst>
                        <a:ext uri="{FF2B5EF4-FFF2-40B4-BE49-F238E27FC236}">
                          <a16:creationId xmlns:a16="http://schemas.microsoft.com/office/drawing/2014/main" id="{3872D6B1-9B5B-4F31-B71B-D83326477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19" name="Rectangle 2618">
                    <a:extLst>
                      <a:ext uri="{FF2B5EF4-FFF2-40B4-BE49-F238E27FC236}">
                        <a16:creationId xmlns:a16="http://schemas.microsoft.com/office/drawing/2014/main" id="{2968B797-7BC3-4514-8806-C85DFAB80B54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20" name="Group 2619">
                    <a:extLst>
                      <a:ext uri="{FF2B5EF4-FFF2-40B4-BE49-F238E27FC236}">
                        <a16:creationId xmlns:a16="http://schemas.microsoft.com/office/drawing/2014/main" id="{3B75D545-64C9-4B27-AF52-74AB6DF56AC5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21" name="Rectangle 2620">
                      <a:extLst>
                        <a:ext uri="{FF2B5EF4-FFF2-40B4-BE49-F238E27FC236}">
                          <a16:creationId xmlns:a16="http://schemas.microsoft.com/office/drawing/2014/main" id="{42070C4E-AE05-42A1-BBF7-E7FF8FCC1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2" name="Right Triangle 2621">
                      <a:extLst>
                        <a:ext uri="{FF2B5EF4-FFF2-40B4-BE49-F238E27FC236}">
                          <a16:creationId xmlns:a16="http://schemas.microsoft.com/office/drawing/2014/main" id="{E7286FFC-298D-479C-BF4D-E7BC6C28EB7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3" name="Rectangle 2622">
                      <a:extLst>
                        <a:ext uri="{FF2B5EF4-FFF2-40B4-BE49-F238E27FC236}">
                          <a16:creationId xmlns:a16="http://schemas.microsoft.com/office/drawing/2014/main" id="{0F3E1D35-30FF-4ECC-8C0C-38B189570A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2" name="Group 2311">
                  <a:extLst>
                    <a:ext uri="{FF2B5EF4-FFF2-40B4-BE49-F238E27FC236}">
                      <a16:creationId xmlns:a16="http://schemas.microsoft.com/office/drawing/2014/main" id="{CF9EAF2A-DFED-4BE8-8169-5946EB6FC056}"/>
                    </a:ext>
                  </a:extLst>
                </p:cNvPr>
                <p:cNvGrpSpPr/>
                <p:nvPr/>
              </p:nvGrpSpPr>
              <p:grpSpPr>
                <a:xfrm>
                  <a:off x="7019869" y="2894725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588" name="Rectangle 2587">
                    <a:extLst>
                      <a:ext uri="{FF2B5EF4-FFF2-40B4-BE49-F238E27FC236}">
                        <a16:creationId xmlns:a16="http://schemas.microsoft.com/office/drawing/2014/main" id="{E1E90437-EF61-40C4-B0F4-97F368E1E466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89" name="Group 2588">
                    <a:extLst>
                      <a:ext uri="{FF2B5EF4-FFF2-40B4-BE49-F238E27FC236}">
                        <a16:creationId xmlns:a16="http://schemas.microsoft.com/office/drawing/2014/main" id="{5E86CC88-17B0-4A89-9E18-5F4DC64902B6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09" name="Rectangle 2608">
                      <a:extLst>
                        <a:ext uri="{FF2B5EF4-FFF2-40B4-BE49-F238E27FC236}">
                          <a16:creationId xmlns:a16="http://schemas.microsoft.com/office/drawing/2014/main" id="{826D7149-7F80-40EE-9A6D-36D21C8E5B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0" name="Right Triangle 2609">
                      <a:extLst>
                        <a:ext uri="{FF2B5EF4-FFF2-40B4-BE49-F238E27FC236}">
                          <a16:creationId xmlns:a16="http://schemas.microsoft.com/office/drawing/2014/main" id="{97EBC7DB-5666-452A-ABE2-9B740A50D4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1" name="Rectangle 2610">
                      <a:extLst>
                        <a:ext uri="{FF2B5EF4-FFF2-40B4-BE49-F238E27FC236}">
                          <a16:creationId xmlns:a16="http://schemas.microsoft.com/office/drawing/2014/main" id="{52C9F075-6A06-4652-B2BD-B650671B4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590" name="Group 2589">
                    <a:extLst>
                      <a:ext uri="{FF2B5EF4-FFF2-40B4-BE49-F238E27FC236}">
                        <a16:creationId xmlns:a16="http://schemas.microsoft.com/office/drawing/2014/main" id="{271C1006-EEDC-4577-870A-3C9045736FB8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06" name="Rectangle 2605">
                      <a:extLst>
                        <a:ext uri="{FF2B5EF4-FFF2-40B4-BE49-F238E27FC236}">
                          <a16:creationId xmlns:a16="http://schemas.microsoft.com/office/drawing/2014/main" id="{53078059-F929-44A3-A5BA-24E461ABBA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7" name="Right Triangle 2606">
                      <a:extLst>
                        <a:ext uri="{FF2B5EF4-FFF2-40B4-BE49-F238E27FC236}">
                          <a16:creationId xmlns:a16="http://schemas.microsoft.com/office/drawing/2014/main" id="{A11A0B91-AC02-445E-A3D1-1F0C46D8F7B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8" name="Rectangle 2607">
                      <a:extLst>
                        <a:ext uri="{FF2B5EF4-FFF2-40B4-BE49-F238E27FC236}">
                          <a16:creationId xmlns:a16="http://schemas.microsoft.com/office/drawing/2014/main" id="{AED1EBE1-27C5-485A-A1B5-23CB836E81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91" name="Rectangle 2590">
                    <a:extLst>
                      <a:ext uri="{FF2B5EF4-FFF2-40B4-BE49-F238E27FC236}">
                        <a16:creationId xmlns:a16="http://schemas.microsoft.com/office/drawing/2014/main" id="{60A35412-20F1-4E07-9B4D-1B833B1E80AC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92" name="Group 2591">
                    <a:extLst>
                      <a:ext uri="{FF2B5EF4-FFF2-40B4-BE49-F238E27FC236}">
                        <a16:creationId xmlns:a16="http://schemas.microsoft.com/office/drawing/2014/main" id="{4E9D1B20-A7FA-46FD-9627-C81EC1A075A8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03" name="Rectangle 2602">
                      <a:extLst>
                        <a:ext uri="{FF2B5EF4-FFF2-40B4-BE49-F238E27FC236}">
                          <a16:creationId xmlns:a16="http://schemas.microsoft.com/office/drawing/2014/main" id="{4C0CAC79-7531-40D6-8D98-C5A6C39160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4" name="Right Triangle 2603">
                      <a:extLst>
                        <a:ext uri="{FF2B5EF4-FFF2-40B4-BE49-F238E27FC236}">
                          <a16:creationId xmlns:a16="http://schemas.microsoft.com/office/drawing/2014/main" id="{F3DC6624-4060-422F-8623-A2F1BE8E15B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5" name="Rectangle 2604">
                      <a:extLst>
                        <a:ext uri="{FF2B5EF4-FFF2-40B4-BE49-F238E27FC236}">
                          <a16:creationId xmlns:a16="http://schemas.microsoft.com/office/drawing/2014/main" id="{4B324D7A-394A-41F0-8C04-4E4FDDDCB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93" name="Rectangle 2592">
                    <a:extLst>
                      <a:ext uri="{FF2B5EF4-FFF2-40B4-BE49-F238E27FC236}">
                        <a16:creationId xmlns:a16="http://schemas.microsoft.com/office/drawing/2014/main" id="{33952B27-800A-434E-8D58-27ADA6EDE0A7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94" name="Group 2593">
                    <a:extLst>
                      <a:ext uri="{FF2B5EF4-FFF2-40B4-BE49-F238E27FC236}">
                        <a16:creationId xmlns:a16="http://schemas.microsoft.com/office/drawing/2014/main" id="{6A549621-0CA1-4D13-B82C-5E8CBFF15AB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600" name="Rectangle 2599">
                      <a:extLst>
                        <a:ext uri="{FF2B5EF4-FFF2-40B4-BE49-F238E27FC236}">
                          <a16:creationId xmlns:a16="http://schemas.microsoft.com/office/drawing/2014/main" id="{704A9008-20DC-4225-85E9-26B7C0C75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1" name="Right Triangle 2600">
                      <a:extLst>
                        <a:ext uri="{FF2B5EF4-FFF2-40B4-BE49-F238E27FC236}">
                          <a16:creationId xmlns:a16="http://schemas.microsoft.com/office/drawing/2014/main" id="{C15F7271-CE3D-4CCB-AA10-E99CEB4AE47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2" name="Rectangle 2601">
                      <a:extLst>
                        <a:ext uri="{FF2B5EF4-FFF2-40B4-BE49-F238E27FC236}">
                          <a16:creationId xmlns:a16="http://schemas.microsoft.com/office/drawing/2014/main" id="{995EF990-55AC-420C-AED8-58193DFFB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95" name="Rectangle 2594">
                    <a:extLst>
                      <a:ext uri="{FF2B5EF4-FFF2-40B4-BE49-F238E27FC236}">
                        <a16:creationId xmlns:a16="http://schemas.microsoft.com/office/drawing/2014/main" id="{C8BF8B51-6E90-448B-B87F-C283C70C6811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96" name="Group 2595">
                    <a:extLst>
                      <a:ext uri="{FF2B5EF4-FFF2-40B4-BE49-F238E27FC236}">
                        <a16:creationId xmlns:a16="http://schemas.microsoft.com/office/drawing/2014/main" id="{0001CB5E-C690-44F4-B607-68EA27BCA4E0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97" name="Rectangle 2596">
                      <a:extLst>
                        <a:ext uri="{FF2B5EF4-FFF2-40B4-BE49-F238E27FC236}">
                          <a16:creationId xmlns:a16="http://schemas.microsoft.com/office/drawing/2014/main" id="{1FE95E26-53A1-4968-AEA3-4347D916D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98" name="Right Triangle 2597">
                      <a:extLst>
                        <a:ext uri="{FF2B5EF4-FFF2-40B4-BE49-F238E27FC236}">
                          <a16:creationId xmlns:a16="http://schemas.microsoft.com/office/drawing/2014/main" id="{9BE21201-7E22-4E2A-A8D1-8A3403A859A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99" name="Rectangle 2598">
                      <a:extLst>
                        <a:ext uri="{FF2B5EF4-FFF2-40B4-BE49-F238E27FC236}">
                          <a16:creationId xmlns:a16="http://schemas.microsoft.com/office/drawing/2014/main" id="{E4BE355C-40FB-4072-A9D5-64D209510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3" name="Group 2312">
                  <a:extLst>
                    <a:ext uri="{FF2B5EF4-FFF2-40B4-BE49-F238E27FC236}">
                      <a16:creationId xmlns:a16="http://schemas.microsoft.com/office/drawing/2014/main" id="{AB4CEDC2-31C6-4EE9-A065-5EBB5CFF4D24}"/>
                    </a:ext>
                  </a:extLst>
                </p:cNvPr>
                <p:cNvGrpSpPr/>
                <p:nvPr/>
              </p:nvGrpSpPr>
              <p:grpSpPr>
                <a:xfrm>
                  <a:off x="7019868" y="302322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564" name="Rectangle 2563">
                    <a:extLst>
                      <a:ext uri="{FF2B5EF4-FFF2-40B4-BE49-F238E27FC236}">
                        <a16:creationId xmlns:a16="http://schemas.microsoft.com/office/drawing/2014/main" id="{1DA72B2F-0889-4E65-8E82-DBB0C6A90045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65" name="Group 2564">
                    <a:extLst>
                      <a:ext uri="{FF2B5EF4-FFF2-40B4-BE49-F238E27FC236}">
                        <a16:creationId xmlns:a16="http://schemas.microsoft.com/office/drawing/2014/main" id="{16EA707E-6A03-44E7-80B2-02B265BFF33B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85" name="Rectangle 2584">
                      <a:extLst>
                        <a:ext uri="{FF2B5EF4-FFF2-40B4-BE49-F238E27FC236}">
                          <a16:creationId xmlns:a16="http://schemas.microsoft.com/office/drawing/2014/main" id="{657654DA-966C-453F-BB4E-48A66F3EC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6" name="Right Triangle 2585">
                      <a:extLst>
                        <a:ext uri="{FF2B5EF4-FFF2-40B4-BE49-F238E27FC236}">
                          <a16:creationId xmlns:a16="http://schemas.microsoft.com/office/drawing/2014/main" id="{1886F327-E132-4DF2-A261-7723ABF2F16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7" name="Rectangle 2586">
                      <a:extLst>
                        <a:ext uri="{FF2B5EF4-FFF2-40B4-BE49-F238E27FC236}">
                          <a16:creationId xmlns:a16="http://schemas.microsoft.com/office/drawing/2014/main" id="{82B9D728-DC61-4E0E-8CFB-EDA47FC15F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566" name="Group 2565">
                    <a:extLst>
                      <a:ext uri="{FF2B5EF4-FFF2-40B4-BE49-F238E27FC236}">
                        <a16:creationId xmlns:a16="http://schemas.microsoft.com/office/drawing/2014/main" id="{57A3829F-7F43-4EFE-A2E7-26C17174C6D7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82" name="Rectangle 2581">
                      <a:extLst>
                        <a:ext uri="{FF2B5EF4-FFF2-40B4-BE49-F238E27FC236}">
                          <a16:creationId xmlns:a16="http://schemas.microsoft.com/office/drawing/2014/main" id="{989A6AD7-1641-4E33-B9EE-7BE73DF219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3" name="Right Triangle 2582">
                      <a:extLst>
                        <a:ext uri="{FF2B5EF4-FFF2-40B4-BE49-F238E27FC236}">
                          <a16:creationId xmlns:a16="http://schemas.microsoft.com/office/drawing/2014/main" id="{70D18C34-2C05-42A9-8B57-1642C20B02A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4" name="Rectangle 2583">
                      <a:extLst>
                        <a:ext uri="{FF2B5EF4-FFF2-40B4-BE49-F238E27FC236}">
                          <a16:creationId xmlns:a16="http://schemas.microsoft.com/office/drawing/2014/main" id="{EFF446F4-9B4A-46ED-B082-47AA31E5B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67" name="Rectangle 2566">
                    <a:extLst>
                      <a:ext uri="{FF2B5EF4-FFF2-40B4-BE49-F238E27FC236}">
                        <a16:creationId xmlns:a16="http://schemas.microsoft.com/office/drawing/2014/main" id="{70CAF55D-DB45-4934-A064-726C87C24F07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68" name="Group 2567">
                    <a:extLst>
                      <a:ext uri="{FF2B5EF4-FFF2-40B4-BE49-F238E27FC236}">
                        <a16:creationId xmlns:a16="http://schemas.microsoft.com/office/drawing/2014/main" id="{F292F594-1E86-428A-9F35-13FEF3F71629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79" name="Rectangle 2578">
                      <a:extLst>
                        <a:ext uri="{FF2B5EF4-FFF2-40B4-BE49-F238E27FC236}">
                          <a16:creationId xmlns:a16="http://schemas.microsoft.com/office/drawing/2014/main" id="{0E0A819C-CF1B-4A05-AEFE-640ED2241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0" name="Right Triangle 2579">
                      <a:extLst>
                        <a:ext uri="{FF2B5EF4-FFF2-40B4-BE49-F238E27FC236}">
                          <a16:creationId xmlns:a16="http://schemas.microsoft.com/office/drawing/2014/main" id="{0177C290-A1AF-43E9-9C2C-89B60872541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1" name="Rectangle 2580">
                      <a:extLst>
                        <a:ext uri="{FF2B5EF4-FFF2-40B4-BE49-F238E27FC236}">
                          <a16:creationId xmlns:a16="http://schemas.microsoft.com/office/drawing/2014/main" id="{3A07D931-744B-4D3B-886B-B3F6EEF517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69" name="Rectangle 2568">
                    <a:extLst>
                      <a:ext uri="{FF2B5EF4-FFF2-40B4-BE49-F238E27FC236}">
                        <a16:creationId xmlns:a16="http://schemas.microsoft.com/office/drawing/2014/main" id="{5A0AAC6D-7144-40A9-BB33-26723455FAF1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70" name="Group 2569">
                    <a:extLst>
                      <a:ext uri="{FF2B5EF4-FFF2-40B4-BE49-F238E27FC236}">
                        <a16:creationId xmlns:a16="http://schemas.microsoft.com/office/drawing/2014/main" id="{8D15EB6D-9675-484E-BAE3-04B41D715423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76" name="Rectangle 2575">
                      <a:extLst>
                        <a:ext uri="{FF2B5EF4-FFF2-40B4-BE49-F238E27FC236}">
                          <a16:creationId xmlns:a16="http://schemas.microsoft.com/office/drawing/2014/main" id="{AAD95347-CF14-4B50-A0A6-6798B0FF95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7" name="Right Triangle 2576">
                      <a:extLst>
                        <a:ext uri="{FF2B5EF4-FFF2-40B4-BE49-F238E27FC236}">
                          <a16:creationId xmlns:a16="http://schemas.microsoft.com/office/drawing/2014/main" id="{9FDD5052-181D-45BC-9A82-F8109CBCB62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8" name="Rectangle 2577">
                      <a:extLst>
                        <a:ext uri="{FF2B5EF4-FFF2-40B4-BE49-F238E27FC236}">
                          <a16:creationId xmlns:a16="http://schemas.microsoft.com/office/drawing/2014/main" id="{78C37230-FC76-455F-8600-1909E1C089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71" name="Rectangle 2570">
                    <a:extLst>
                      <a:ext uri="{FF2B5EF4-FFF2-40B4-BE49-F238E27FC236}">
                        <a16:creationId xmlns:a16="http://schemas.microsoft.com/office/drawing/2014/main" id="{B5FCA7F5-C04C-478A-8837-5E48D1916DBE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72" name="Group 2571">
                    <a:extLst>
                      <a:ext uri="{FF2B5EF4-FFF2-40B4-BE49-F238E27FC236}">
                        <a16:creationId xmlns:a16="http://schemas.microsoft.com/office/drawing/2014/main" id="{F80903B3-F8D8-4290-8ED8-1181F63E6230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73" name="Rectangle 2572">
                      <a:extLst>
                        <a:ext uri="{FF2B5EF4-FFF2-40B4-BE49-F238E27FC236}">
                          <a16:creationId xmlns:a16="http://schemas.microsoft.com/office/drawing/2014/main" id="{B1132428-E7F0-4F68-B1A3-AEB49EA6F0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4" name="Right Triangle 2573">
                      <a:extLst>
                        <a:ext uri="{FF2B5EF4-FFF2-40B4-BE49-F238E27FC236}">
                          <a16:creationId xmlns:a16="http://schemas.microsoft.com/office/drawing/2014/main" id="{6627BB8F-197A-4CCB-8EB7-6F6400555C9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5" name="Rectangle 2574">
                      <a:extLst>
                        <a:ext uri="{FF2B5EF4-FFF2-40B4-BE49-F238E27FC236}">
                          <a16:creationId xmlns:a16="http://schemas.microsoft.com/office/drawing/2014/main" id="{11579761-C803-40BD-B5F0-ED7496450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4" name="Group 2313">
                  <a:extLst>
                    <a:ext uri="{FF2B5EF4-FFF2-40B4-BE49-F238E27FC236}">
                      <a16:creationId xmlns:a16="http://schemas.microsoft.com/office/drawing/2014/main" id="{FB7E145E-9CEE-4E2E-B29C-C048F8DD12D6}"/>
                    </a:ext>
                  </a:extLst>
                </p:cNvPr>
                <p:cNvGrpSpPr/>
                <p:nvPr/>
              </p:nvGrpSpPr>
              <p:grpSpPr>
                <a:xfrm>
                  <a:off x="7019868" y="316292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540" name="Rectangle 2539">
                    <a:extLst>
                      <a:ext uri="{FF2B5EF4-FFF2-40B4-BE49-F238E27FC236}">
                        <a16:creationId xmlns:a16="http://schemas.microsoft.com/office/drawing/2014/main" id="{7473D8D2-6668-42D7-8658-A9C789AE8E43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41" name="Group 2540">
                    <a:extLst>
                      <a:ext uri="{FF2B5EF4-FFF2-40B4-BE49-F238E27FC236}">
                        <a16:creationId xmlns:a16="http://schemas.microsoft.com/office/drawing/2014/main" id="{13945D05-6115-49D2-B4BF-BBA505536E75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61" name="Rectangle 2560">
                      <a:extLst>
                        <a:ext uri="{FF2B5EF4-FFF2-40B4-BE49-F238E27FC236}">
                          <a16:creationId xmlns:a16="http://schemas.microsoft.com/office/drawing/2014/main" id="{B06ED50B-8A78-42C7-82F3-D504B0C1A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62" name="Right Triangle 2561">
                      <a:extLst>
                        <a:ext uri="{FF2B5EF4-FFF2-40B4-BE49-F238E27FC236}">
                          <a16:creationId xmlns:a16="http://schemas.microsoft.com/office/drawing/2014/main" id="{4A64BCF5-6582-4379-A85E-E138CFC4BCE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63" name="Rectangle 2562">
                      <a:extLst>
                        <a:ext uri="{FF2B5EF4-FFF2-40B4-BE49-F238E27FC236}">
                          <a16:creationId xmlns:a16="http://schemas.microsoft.com/office/drawing/2014/main" id="{5FF0DF82-326E-42EF-A73C-F1C23398D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542" name="Group 2541">
                    <a:extLst>
                      <a:ext uri="{FF2B5EF4-FFF2-40B4-BE49-F238E27FC236}">
                        <a16:creationId xmlns:a16="http://schemas.microsoft.com/office/drawing/2014/main" id="{8AE2A655-759D-4B7B-B3D5-BCC59747C233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58" name="Rectangle 2557">
                      <a:extLst>
                        <a:ext uri="{FF2B5EF4-FFF2-40B4-BE49-F238E27FC236}">
                          <a16:creationId xmlns:a16="http://schemas.microsoft.com/office/drawing/2014/main" id="{1A36FFEF-F87E-40A2-8D4A-9BA590DE8B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9" name="Right Triangle 2558">
                      <a:extLst>
                        <a:ext uri="{FF2B5EF4-FFF2-40B4-BE49-F238E27FC236}">
                          <a16:creationId xmlns:a16="http://schemas.microsoft.com/office/drawing/2014/main" id="{B3732BC6-DDE9-4E63-8E2D-9CBA9E2B6E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60" name="Rectangle 2559">
                      <a:extLst>
                        <a:ext uri="{FF2B5EF4-FFF2-40B4-BE49-F238E27FC236}">
                          <a16:creationId xmlns:a16="http://schemas.microsoft.com/office/drawing/2014/main" id="{7696EDFC-84D8-4A8D-AA89-A2CA72DB7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43" name="Rectangle 2542">
                    <a:extLst>
                      <a:ext uri="{FF2B5EF4-FFF2-40B4-BE49-F238E27FC236}">
                        <a16:creationId xmlns:a16="http://schemas.microsoft.com/office/drawing/2014/main" id="{D83B3D17-F1FD-45C2-BA59-96EE592B60B0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44" name="Group 2543">
                    <a:extLst>
                      <a:ext uri="{FF2B5EF4-FFF2-40B4-BE49-F238E27FC236}">
                        <a16:creationId xmlns:a16="http://schemas.microsoft.com/office/drawing/2014/main" id="{6704837C-0B6B-4E29-AD87-ACFA172A4418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55" name="Rectangle 2554">
                      <a:extLst>
                        <a:ext uri="{FF2B5EF4-FFF2-40B4-BE49-F238E27FC236}">
                          <a16:creationId xmlns:a16="http://schemas.microsoft.com/office/drawing/2014/main" id="{CC3CCFCD-0574-469B-94FE-0ECA20D6B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6" name="Right Triangle 2555">
                      <a:extLst>
                        <a:ext uri="{FF2B5EF4-FFF2-40B4-BE49-F238E27FC236}">
                          <a16:creationId xmlns:a16="http://schemas.microsoft.com/office/drawing/2014/main" id="{4FA25CE5-1C80-47C9-8DB6-B38985C80E3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7" name="Rectangle 2556">
                      <a:extLst>
                        <a:ext uri="{FF2B5EF4-FFF2-40B4-BE49-F238E27FC236}">
                          <a16:creationId xmlns:a16="http://schemas.microsoft.com/office/drawing/2014/main" id="{075A802D-8B5F-461F-B15E-AE8EECB02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45" name="Rectangle 2544">
                    <a:extLst>
                      <a:ext uri="{FF2B5EF4-FFF2-40B4-BE49-F238E27FC236}">
                        <a16:creationId xmlns:a16="http://schemas.microsoft.com/office/drawing/2014/main" id="{C48CE59A-8438-4D48-BD20-BFAE04452A3E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46" name="Group 2545">
                    <a:extLst>
                      <a:ext uri="{FF2B5EF4-FFF2-40B4-BE49-F238E27FC236}">
                        <a16:creationId xmlns:a16="http://schemas.microsoft.com/office/drawing/2014/main" id="{921070EF-7567-4309-B177-462A4A4CFB1C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52" name="Rectangle 2551">
                      <a:extLst>
                        <a:ext uri="{FF2B5EF4-FFF2-40B4-BE49-F238E27FC236}">
                          <a16:creationId xmlns:a16="http://schemas.microsoft.com/office/drawing/2014/main" id="{DAE982BE-01EB-4921-A5EB-337F008B7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3" name="Right Triangle 2552">
                      <a:extLst>
                        <a:ext uri="{FF2B5EF4-FFF2-40B4-BE49-F238E27FC236}">
                          <a16:creationId xmlns:a16="http://schemas.microsoft.com/office/drawing/2014/main" id="{A4410C07-CE77-45E7-A6E3-B9577628F8E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4" name="Rectangle 2553">
                      <a:extLst>
                        <a:ext uri="{FF2B5EF4-FFF2-40B4-BE49-F238E27FC236}">
                          <a16:creationId xmlns:a16="http://schemas.microsoft.com/office/drawing/2014/main" id="{0651D613-714E-413B-A94E-80718528A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47" name="Rectangle 2546">
                    <a:extLst>
                      <a:ext uri="{FF2B5EF4-FFF2-40B4-BE49-F238E27FC236}">
                        <a16:creationId xmlns:a16="http://schemas.microsoft.com/office/drawing/2014/main" id="{D0BCBCFE-DD5A-4468-A03A-833A7FD2A5D5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48" name="Group 2547">
                    <a:extLst>
                      <a:ext uri="{FF2B5EF4-FFF2-40B4-BE49-F238E27FC236}">
                        <a16:creationId xmlns:a16="http://schemas.microsoft.com/office/drawing/2014/main" id="{25F071A3-8C1F-4A45-A4AB-50C5B3F545BE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49" name="Rectangle 2548">
                      <a:extLst>
                        <a:ext uri="{FF2B5EF4-FFF2-40B4-BE49-F238E27FC236}">
                          <a16:creationId xmlns:a16="http://schemas.microsoft.com/office/drawing/2014/main" id="{7FEC75B9-2AFF-4846-A13D-B7E0E93E6A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0" name="Right Triangle 2549">
                      <a:extLst>
                        <a:ext uri="{FF2B5EF4-FFF2-40B4-BE49-F238E27FC236}">
                          <a16:creationId xmlns:a16="http://schemas.microsoft.com/office/drawing/2014/main" id="{749EDF60-AB67-4793-9355-C82A56E6E7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1" name="Rectangle 2550">
                      <a:extLst>
                        <a:ext uri="{FF2B5EF4-FFF2-40B4-BE49-F238E27FC236}">
                          <a16:creationId xmlns:a16="http://schemas.microsoft.com/office/drawing/2014/main" id="{70C6CCE8-C805-4D31-BAC4-46D2FB5E2E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5" name="Group 2314">
                  <a:extLst>
                    <a:ext uri="{FF2B5EF4-FFF2-40B4-BE49-F238E27FC236}">
                      <a16:creationId xmlns:a16="http://schemas.microsoft.com/office/drawing/2014/main" id="{714F9831-A814-4289-8242-C414552D0D6F}"/>
                    </a:ext>
                  </a:extLst>
                </p:cNvPr>
                <p:cNvGrpSpPr/>
                <p:nvPr/>
              </p:nvGrpSpPr>
              <p:grpSpPr>
                <a:xfrm>
                  <a:off x="7019868" y="3293248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516" name="Rectangle 2515">
                    <a:extLst>
                      <a:ext uri="{FF2B5EF4-FFF2-40B4-BE49-F238E27FC236}">
                        <a16:creationId xmlns:a16="http://schemas.microsoft.com/office/drawing/2014/main" id="{065F17B7-B640-43C8-8769-165DEEF86C3A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17" name="Group 2516">
                    <a:extLst>
                      <a:ext uri="{FF2B5EF4-FFF2-40B4-BE49-F238E27FC236}">
                        <a16:creationId xmlns:a16="http://schemas.microsoft.com/office/drawing/2014/main" id="{416568FF-55FC-45E7-AEFB-06ADE536F77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37" name="Rectangle 2536">
                      <a:extLst>
                        <a:ext uri="{FF2B5EF4-FFF2-40B4-BE49-F238E27FC236}">
                          <a16:creationId xmlns:a16="http://schemas.microsoft.com/office/drawing/2014/main" id="{B6BB2640-01A9-46CF-B9B5-41CBBFFD7D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8" name="Right Triangle 2537">
                      <a:extLst>
                        <a:ext uri="{FF2B5EF4-FFF2-40B4-BE49-F238E27FC236}">
                          <a16:creationId xmlns:a16="http://schemas.microsoft.com/office/drawing/2014/main" id="{D166ED49-2544-400B-B913-12FD9C3AE6F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9" name="Rectangle 2538">
                      <a:extLst>
                        <a:ext uri="{FF2B5EF4-FFF2-40B4-BE49-F238E27FC236}">
                          <a16:creationId xmlns:a16="http://schemas.microsoft.com/office/drawing/2014/main" id="{062724FB-2027-45FD-A765-3CE4561B27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B391AE21-D3C0-4126-A636-0A460117A06E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34" name="Rectangle 2533">
                      <a:extLst>
                        <a:ext uri="{FF2B5EF4-FFF2-40B4-BE49-F238E27FC236}">
                          <a16:creationId xmlns:a16="http://schemas.microsoft.com/office/drawing/2014/main" id="{D8FDCA64-9FA6-46CF-A7FE-8ADD059E4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5" name="Right Triangle 2534">
                      <a:extLst>
                        <a:ext uri="{FF2B5EF4-FFF2-40B4-BE49-F238E27FC236}">
                          <a16:creationId xmlns:a16="http://schemas.microsoft.com/office/drawing/2014/main" id="{20CA1562-8692-4BE0-8BA4-4C84F4A4131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6" name="Rectangle 2535">
                      <a:extLst>
                        <a:ext uri="{FF2B5EF4-FFF2-40B4-BE49-F238E27FC236}">
                          <a16:creationId xmlns:a16="http://schemas.microsoft.com/office/drawing/2014/main" id="{42BBC789-1A77-48A4-8D13-3216FC9319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19" name="Rectangle 2518">
                    <a:extLst>
                      <a:ext uri="{FF2B5EF4-FFF2-40B4-BE49-F238E27FC236}">
                        <a16:creationId xmlns:a16="http://schemas.microsoft.com/office/drawing/2014/main" id="{8E351407-EB37-4D62-BE06-12FDF9FDE3E0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20" name="Group 2519">
                    <a:extLst>
                      <a:ext uri="{FF2B5EF4-FFF2-40B4-BE49-F238E27FC236}">
                        <a16:creationId xmlns:a16="http://schemas.microsoft.com/office/drawing/2014/main" id="{C1F9E158-9A25-4D9E-B811-8CCACFAF7065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31" name="Rectangle 2530">
                      <a:extLst>
                        <a:ext uri="{FF2B5EF4-FFF2-40B4-BE49-F238E27FC236}">
                          <a16:creationId xmlns:a16="http://schemas.microsoft.com/office/drawing/2014/main" id="{AC5B6B7F-A2E0-4B3A-9B23-4378A2F1F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2" name="Right Triangle 2531">
                      <a:extLst>
                        <a:ext uri="{FF2B5EF4-FFF2-40B4-BE49-F238E27FC236}">
                          <a16:creationId xmlns:a16="http://schemas.microsoft.com/office/drawing/2014/main" id="{7D5F24A8-851B-437F-AB48-C530F5C4CAF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3" name="Rectangle 2532">
                      <a:extLst>
                        <a:ext uri="{FF2B5EF4-FFF2-40B4-BE49-F238E27FC236}">
                          <a16:creationId xmlns:a16="http://schemas.microsoft.com/office/drawing/2014/main" id="{74FE1E1D-E199-45AF-8C19-E1CD46635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21" name="Rectangle 2520">
                    <a:extLst>
                      <a:ext uri="{FF2B5EF4-FFF2-40B4-BE49-F238E27FC236}">
                        <a16:creationId xmlns:a16="http://schemas.microsoft.com/office/drawing/2014/main" id="{6131A375-4952-43D9-9CA3-FF72DAB46AFB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3D145785-31EA-490D-A896-BA52AEE8A233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28" name="Rectangle 2527">
                      <a:extLst>
                        <a:ext uri="{FF2B5EF4-FFF2-40B4-BE49-F238E27FC236}">
                          <a16:creationId xmlns:a16="http://schemas.microsoft.com/office/drawing/2014/main" id="{E12C4520-97E1-4F34-918E-7114866E3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29" name="Right Triangle 2528">
                      <a:extLst>
                        <a:ext uri="{FF2B5EF4-FFF2-40B4-BE49-F238E27FC236}">
                          <a16:creationId xmlns:a16="http://schemas.microsoft.com/office/drawing/2014/main" id="{8F3E4147-7AD2-4938-AEF8-D397E61BC6C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0" name="Rectangle 2529">
                      <a:extLst>
                        <a:ext uri="{FF2B5EF4-FFF2-40B4-BE49-F238E27FC236}">
                          <a16:creationId xmlns:a16="http://schemas.microsoft.com/office/drawing/2014/main" id="{5693845D-FEA8-4DD3-9920-3F44F1FC3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23" name="Rectangle 2522">
                    <a:extLst>
                      <a:ext uri="{FF2B5EF4-FFF2-40B4-BE49-F238E27FC236}">
                        <a16:creationId xmlns:a16="http://schemas.microsoft.com/office/drawing/2014/main" id="{97AA874C-14A9-49CD-BAD3-FEB6A6774FB3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24" name="Group 2523">
                    <a:extLst>
                      <a:ext uri="{FF2B5EF4-FFF2-40B4-BE49-F238E27FC236}">
                        <a16:creationId xmlns:a16="http://schemas.microsoft.com/office/drawing/2014/main" id="{756F6FA3-A529-4CE9-B0D1-FC6522AC6DE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25" name="Rectangle 2524">
                      <a:extLst>
                        <a:ext uri="{FF2B5EF4-FFF2-40B4-BE49-F238E27FC236}">
                          <a16:creationId xmlns:a16="http://schemas.microsoft.com/office/drawing/2014/main" id="{2B7A59FC-927B-46F5-BE85-64CB30C59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26" name="Right Triangle 2525">
                      <a:extLst>
                        <a:ext uri="{FF2B5EF4-FFF2-40B4-BE49-F238E27FC236}">
                          <a16:creationId xmlns:a16="http://schemas.microsoft.com/office/drawing/2014/main" id="{9F3E7E1D-D1D7-4383-81A7-EACE21A46D9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27" name="Rectangle 2526">
                      <a:extLst>
                        <a:ext uri="{FF2B5EF4-FFF2-40B4-BE49-F238E27FC236}">
                          <a16:creationId xmlns:a16="http://schemas.microsoft.com/office/drawing/2014/main" id="{57E8DCFB-C306-4F12-B39D-EE6D5196FF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6" name="Group 2315">
                  <a:extLst>
                    <a:ext uri="{FF2B5EF4-FFF2-40B4-BE49-F238E27FC236}">
                      <a16:creationId xmlns:a16="http://schemas.microsoft.com/office/drawing/2014/main" id="{74F48759-9B47-4D40-BE55-33047AD1184A}"/>
                    </a:ext>
                  </a:extLst>
                </p:cNvPr>
                <p:cNvGrpSpPr/>
                <p:nvPr/>
              </p:nvGrpSpPr>
              <p:grpSpPr>
                <a:xfrm>
                  <a:off x="7019867" y="3422529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492" name="Rectangle 2491">
                    <a:extLst>
                      <a:ext uri="{FF2B5EF4-FFF2-40B4-BE49-F238E27FC236}">
                        <a16:creationId xmlns:a16="http://schemas.microsoft.com/office/drawing/2014/main" id="{C7C5F641-CC73-4A72-B513-CA1A854D383A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93" name="Group 2492">
                    <a:extLst>
                      <a:ext uri="{FF2B5EF4-FFF2-40B4-BE49-F238E27FC236}">
                        <a16:creationId xmlns:a16="http://schemas.microsoft.com/office/drawing/2014/main" id="{87BF8228-829F-42BC-BA0F-0A56EA0B655D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13" name="Rectangle 2512">
                      <a:extLst>
                        <a:ext uri="{FF2B5EF4-FFF2-40B4-BE49-F238E27FC236}">
                          <a16:creationId xmlns:a16="http://schemas.microsoft.com/office/drawing/2014/main" id="{AF330A35-24D1-45B4-8FBF-0701DF7937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4" name="Right Triangle 2513">
                      <a:extLst>
                        <a:ext uri="{FF2B5EF4-FFF2-40B4-BE49-F238E27FC236}">
                          <a16:creationId xmlns:a16="http://schemas.microsoft.com/office/drawing/2014/main" id="{6243141D-2F94-4618-9275-A714FED1C5E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5" name="Rectangle 2514">
                      <a:extLst>
                        <a:ext uri="{FF2B5EF4-FFF2-40B4-BE49-F238E27FC236}">
                          <a16:creationId xmlns:a16="http://schemas.microsoft.com/office/drawing/2014/main" id="{9F7368BA-E336-4F93-8DA4-D257C08B4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94" name="Group 2493">
                    <a:extLst>
                      <a:ext uri="{FF2B5EF4-FFF2-40B4-BE49-F238E27FC236}">
                        <a16:creationId xmlns:a16="http://schemas.microsoft.com/office/drawing/2014/main" id="{44B6EC22-2DE4-4AEE-B338-6F8E7E3A0861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10" name="Rectangle 2509">
                      <a:extLst>
                        <a:ext uri="{FF2B5EF4-FFF2-40B4-BE49-F238E27FC236}">
                          <a16:creationId xmlns:a16="http://schemas.microsoft.com/office/drawing/2014/main" id="{A1A67E12-E749-46ED-BF2C-FBD15456E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1" name="Right Triangle 2510">
                      <a:extLst>
                        <a:ext uri="{FF2B5EF4-FFF2-40B4-BE49-F238E27FC236}">
                          <a16:creationId xmlns:a16="http://schemas.microsoft.com/office/drawing/2014/main" id="{68B6C48B-0D70-4512-98FD-6266D6B718E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2" name="Rectangle 2511">
                      <a:extLst>
                        <a:ext uri="{FF2B5EF4-FFF2-40B4-BE49-F238E27FC236}">
                          <a16:creationId xmlns:a16="http://schemas.microsoft.com/office/drawing/2014/main" id="{A906D363-6323-487D-99A0-A3D84B0060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95" name="Rectangle 2494">
                    <a:extLst>
                      <a:ext uri="{FF2B5EF4-FFF2-40B4-BE49-F238E27FC236}">
                        <a16:creationId xmlns:a16="http://schemas.microsoft.com/office/drawing/2014/main" id="{936E176D-02F1-4D78-82A4-9074DC642D9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96" name="Group 2495">
                    <a:extLst>
                      <a:ext uri="{FF2B5EF4-FFF2-40B4-BE49-F238E27FC236}">
                        <a16:creationId xmlns:a16="http://schemas.microsoft.com/office/drawing/2014/main" id="{8121058F-08D2-449C-BB36-91A402A77281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07" name="Rectangle 2506">
                      <a:extLst>
                        <a:ext uri="{FF2B5EF4-FFF2-40B4-BE49-F238E27FC236}">
                          <a16:creationId xmlns:a16="http://schemas.microsoft.com/office/drawing/2014/main" id="{6B7D37DC-2FAB-428C-8251-5314A04A75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8" name="Right Triangle 2507">
                      <a:extLst>
                        <a:ext uri="{FF2B5EF4-FFF2-40B4-BE49-F238E27FC236}">
                          <a16:creationId xmlns:a16="http://schemas.microsoft.com/office/drawing/2014/main" id="{80EC3D5F-3B2E-401F-B745-17B774C91ED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9" name="Rectangle 2508">
                      <a:extLst>
                        <a:ext uri="{FF2B5EF4-FFF2-40B4-BE49-F238E27FC236}">
                          <a16:creationId xmlns:a16="http://schemas.microsoft.com/office/drawing/2014/main" id="{8139C718-8D8C-4BE0-80DF-F1D2E98B5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97" name="Rectangle 2496">
                    <a:extLst>
                      <a:ext uri="{FF2B5EF4-FFF2-40B4-BE49-F238E27FC236}">
                        <a16:creationId xmlns:a16="http://schemas.microsoft.com/office/drawing/2014/main" id="{D9C790D1-1122-415B-8786-01759935FF15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98" name="Group 2497">
                    <a:extLst>
                      <a:ext uri="{FF2B5EF4-FFF2-40B4-BE49-F238E27FC236}">
                        <a16:creationId xmlns:a16="http://schemas.microsoft.com/office/drawing/2014/main" id="{46BBE1D8-0E07-491E-9016-D21E9451949D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04" name="Rectangle 2503">
                      <a:extLst>
                        <a:ext uri="{FF2B5EF4-FFF2-40B4-BE49-F238E27FC236}">
                          <a16:creationId xmlns:a16="http://schemas.microsoft.com/office/drawing/2014/main" id="{84458CA0-8DBF-4DE1-87BA-7FB9FBD668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5" name="Right Triangle 2504">
                      <a:extLst>
                        <a:ext uri="{FF2B5EF4-FFF2-40B4-BE49-F238E27FC236}">
                          <a16:creationId xmlns:a16="http://schemas.microsoft.com/office/drawing/2014/main" id="{75188821-F06B-4755-866B-1F169EB65A6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6" name="Rectangle 2505">
                      <a:extLst>
                        <a:ext uri="{FF2B5EF4-FFF2-40B4-BE49-F238E27FC236}">
                          <a16:creationId xmlns:a16="http://schemas.microsoft.com/office/drawing/2014/main" id="{BE9A775B-7D40-4007-AFCF-A479B1E2B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99" name="Rectangle 2498">
                    <a:extLst>
                      <a:ext uri="{FF2B5EF4-FFF2-40B4-BE49-F238E27FC236}">
                        <a16:creationId xmlns:a16="http://schemas.microsoft.com/office/drawing/2014/main" id="{C27A24CF-A954-46B2-BFC0-A9E4D08EFBAD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00" name="Group 2499">
                    <a:extLst>
                      <a:ext uri="{FF2B5EF4-FFF2-40B4-BE49-F238E27FC236}">
                        <a16:creationId xmlns:a16="http://schemas.microsoft.com/office/drawing/2014/main" id="{CB54C89D-3376-4A63-9C03-58D3F4E9E70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501" name="Rectangle 2500">
                      <a:extLst>
                        <a:ext uri="{FF2B5EF4-FFF2-40B4-BE49-F238E27FC236}">
                          <a16:creationId xmlns:a16="http://schemas.microsoft.com/office/drawing/2014/main" id="{11E021C6-5223-43C3-BF89-0F6D03E15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2" name="Right Triangle 2501">
                      <a:extLst>
                        <a:ext uri="{FF2B5EF4-FFF2-40B4-BE49-F238E27FC236}">
                          <a16:creationId xmlns:a16="http://schemas.microsoft.com/office/drawing/2014/main" id="{32AD1624-5FC0-49CB-859A-39BE1FA61DA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3" name="Rectangle 2502">
                      <a:extLst>
                        <a:ext uri="{FF2B5EF4-FFF2-40B4-BE49-F238E27FC236}">
                          <a16:creationId xmlns:a16="http://schemas.microsoft.com/office/drawing/2014/main" id="{5982F57B-0406-4583-B2D5-28568A6C2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7" name="Group 2316">
                  <a:extLst>
                    <a:ext uri="{FF2B5EF4-FFF2-40B4-BE49-F238E27FC236}">
                      <a16:creationId xmlns:a16="http://schemas.microsoft.com/office/drawing/2014/main" id="{587363CA-CD96-4798-A433-2AF19DF353E8}"/>
                    </a:ext>
                  </a:extLst>
                </p:cNvPr>
                <p:cNvGrpSpPr/>
                <p:nvPr/>
              </p:nvGrpSpPr>
              <p:grpSpPr>
                <a:xfrm>
                  <a:off x="7019872" y="355102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468" name="Rectangle 2467">
                    <a:extLst>
                      <a:ext uri="{FF2B5EF4-FFF2-40B4-BE49-F238E27FC236}">
                        <a16:creationId xmlns:a16="http://schemas.microsoft.com/office/drawing/2014/main" id="{B8DD8C3C-CECF-4321-99BC-23A1BD1E3D91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69" name="Group 2468">
                    <a:extLst>
                      <a:ext uri="{FF2B5EF4-FFF2-40B4-BE49-F238E27FC236}">
                        <a16:creationId xmlns:a16="http://schemas.microsoft.com/office/drawing/2014/main" id="{D055F1FC-BBB7-4196-BE90-E07A910BBAB9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89" name="Rectangle 2488">
                      <a:extLst>
                        <a:ext uri="{FF2B5EF4-FFF2-40B4-BE49-F238E27FC236}">
                          <a16:creationId xmlns:a16="http://schemas.microsoft.com/office/drawing/2014/main" id="{3D6BC3E3-2C26-4742-BE2D-E964F9E078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90" name="Right Triangle 2489">
                      <a:extLst>
                        <a:ext uri="{FF2B5EF4-FFF2-40B4-BE49-F238E27FC236}">
                          <a16:creationId xmlns:a16="http://schemas.microsoft.com/office/drawing/2014/main" id="{6DFABE6F-0F53-407D-BD22-B71E66D2354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91" name="Rectangle 2490">
                      <a:extLst>
                        <a:ext uri="{FF2B5EF4-FFF2-40B4-BE49-F238E27FC236}">
                          <a16:creationId xmlns:a16="http://schemas.microsoft.com/office/drawing/2014/main" id="{33028BF6-8B04-481E-9E5E-B35539F9D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70" name="Group 2469">
                    <a:extLst>
                      <a:ext uri="{FF2B5EF4-FFF2-40B4-BE49-F238E27FC236}">
                        <a16:creationId xmlns:a16="http://schemas.microsoft.com/office/drawing/2014/main" id="{23D7073B-1BE8-4D8C-8816-B800412CCAEA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86" name="Rectangle 2485">
                      <a:extLst>
                        <a:ext uri="{FF2B5EF4-FFF2-40B4-BE49-F238E27FC236}">
                          <a16:creationId xmlns:a16="http://schemas.microsoft.com/office/drawing/2014/main" id="{D507E359-896C-4967-83B4-8D7325F2D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7" name="Right Triangle 2486">
                      <a:extLst>
                        <a:ext uri="{FF2B5EF4-FFF2-40B4-BE49-F238E27FC236}">
                          <a16:creationId xmlns:a16="http://schemas.microsoft.com/office/drawing/2014/main" id="{8AB6543D-EE7D-4860-BD80-2A4685F605B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8" name="Rectangle 2487">
                      <a:extLst>
                        <a:ext uri="{FF2B5EF4-FFF2-40B4-BE49-F238E27FC236}">
                          <a16:creationId xmlns:a16="http://schemas.microsoft.com/office/drawing/2014/main" id="{6C8D1D55-1691-4D33-95F4-8D3599395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71" name="Rectangle 2470">
                    <a:extLst>
                      <a:ext uri="{FF2B5EF4-FFF2-40B4-BE49-F238E27FC236}">
                        <a16:creationId xmlns:a16="http://schemas.microsoft.com/office/drawing/2014/main" id="{906679A1-8D68-4342-B06D-E057EEAA37B2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72" name="Group 2471">
                    <a:extLst>
                      <a:ext uri="{FF2B5EF4-FFF2-40B4-BE49-F238E27FC236}">
                        <a16:creationId xmlns:a16="http://schemas.microsoft.com/office/drawing/2014/main" id="{161CD546-7169-4B24-BE8F-31CBD3FF5564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83" name="Rectangle 2482">
                      <a:extLst>
                        <a:ext uri="{FF2B5EF4-FFF2-40B4-BE49-F238E27FC236}">
                          <a16:creationId xmlns:a16="http://schemas.microsoft.com/office/drawing/2014/main" id="{FAE2F826-AF58-42DE-9B5E-FFA8FCACB1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4" name="Right Triangle 2483">
                      <a:extLst>
                        <a:ext uri="{FF2B5EF4-FFF2-40B4-BE49-F238E27FC236}">
                          <a16:creationId xmlns:a16="http://schemas.microsoft.com/office/drawing/2014/main" id="{FC4696FD-782F-46EF-8BCB-930BABED7DD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5" name="Rectangle 2484">
                      <a:extLst>
                        <a:ext uri="{FF2B5EF4-FFF2-40B4-BE49-F238E27FC236}">
                          <a16:creationId xmlns:a16="http://schemas.microsoft.com/office/drawing/2014/main" id="{C6A0F6FD-C71E-4C73-BD43-4C1774CEF0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73" name="Rectangle 2472">
                    <a:extLst>
                      <a:ext uri="{FF2B5EF4-FFF2-40B4-BE49-F238E27FC236}">
                        <a16:creationId xmlns:a16="http://schemas.microsoft.com/office/drawing/2014/main" id="{AAC318B1-9307-4CA4-8E53-48698CD9E144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74" name="Group 2473">
                    <a:extLst>
                      <a:ext uri="{FF2B5EF4-FFF2-40B4-BE49-F238E27FC236}">
                        <a16:creationId xmlns:a16="http://schemas.microsoft.com/office/drawing/2014/main" id="{CE2119CB-C3FA-46E6-B2CE-30B46FB82809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80" name="Rectangle 2479">
                      <a:extLst>
                        <a:ext uri="{FF2B5EF4-FFF2-40B4-BE49-F238E27FC236}">
                          <a16:creationId xmlns:a16="http://schemas.microsoft.com/office/drawing/2014/main" id="{314B0CA7-A410-41AC-8C15-8F59E1DDD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1" name="Right Triangle 2480">
                      <a:extLst>
                        <a:ext uri="{FF2B5EF4-FFF2-40B4-BE49-F238E27FC236}">
                          <a16:creationId xmlns:a16="http://schemas.microsoft.com/office/drawing/2014/main" id="{F13188B9-4B35-4584-B612-910D91E3F2C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2" name="Rectangle 2481">
                      <a:extLst>
                        <a:ext uri="{FF2B5EF4-FFF2-40B4-BE49-F238E27FC236}">
                          <a16:creationId xmlns:a16="http://schemas.microsoft.com/office/drawing/2014/main" id="{45B6E926-56CE-49CF-980B-F54DF90D1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75" name="Rectangle 2474">
                    <a:extLst>
                      <a:ext uri="{FF2B5EF4-FFF2-40B4-BE49-F238E27FC236}">
                        <a16:creationId xmlns:a16="http://schemas.microsoft.com/office/drawing/2014/main" id="{DD0F6296-DC33-45F6-9125-8DC1E634D98A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76" name="Group 2475">
                    <a:extLst>
                      <a:ext uri="{FF2B5EF4-FFF2-40B4-BE49-F238E27FC236}">
                        <a16:creationId xmlns:a16="http://schemas.microsoft.com/office/drawing/2014/main" id="{C0D968D8-DB3E-4C0E-9A04-6516211ACA7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77" name="Rectangle 2476">
                      <a:extLst>
                        <a:ext uri="{FF2B5EF4-FFF2-40B4-BE49-F238E27FC236}">
                          <a16:creationId xmlns:a16="http://schemas.microsoft.com/office/drawing/2014/main" id="{B057134D-CB0B-425F-B3CC-27CB401830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8" name="Right Triangle 2477">
                      <a:extLst>
                        <a:ext uri="{FF2B5EF4-FFF2-40B4-BE49-F238E27FC236}">
                          <a16:creationId xmlns:a16="http://schemas.microsoft.com/office/drawing/2014/main" id="{5A9A704C-A55F-4D70-BE90-FAC446E12B0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9" name="Rectangle 2478">
                      <a:extLst>
                        <a:ext uri="{FF2B5EF4-FFF2-40B4-BE49-F238E27FC236}">
                          <a16:creationId xmlns:a16="http://schemas.microsoft.com/office/drawing/2014/main" id="{B8D0BDB1-9D81-41B6-B0FF-606E22D98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8" name="Group 2317">
                  <a:extLst>
                    <a:ext uri="{FF2B5EF4-FFF2-40B4-BE49-F238E27FC236}">
                      <a16:creationId xmlns:a16="http://schemas.microsoft.com/office/drawing/2014/main" id="{F0A7F421-9F97-4D7B-AE05-0E1BAD121626}"/>
                    </a:ext>
                  </a:extLst>
                </p:cNvPr>
                <p:cNvGrpSpPr/>
                <p:nvPr/>
              </p:nvGrpSpPr>
              <p:grpSpPr>
                <a:xfrm>
                  <a:off x="7019872" y="369072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444" name="Rectangle 2443">
                    <a:extLst>
                      <a:ext uri="{FF2B5EF4-FFF2-40B4-BE49-F238E27FC236}">
                        <a16:creationId xmlns:a16="http://schemas.microsoft.com/office/drawing/2014/main" id="{158A8DA6-CDAF-468A-A445-E6B7C84B6886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45" name="Group 2444">
                    <a:extLst>
                      <a:ext uri="{FF2B5EF4-FFF2-40B4-BE49-F238E27FC236}">
                        <a16:creationId xmlns:a16="http://schemas.microsoft.com/office/drawing/2014/main" id="{E9D408EA-FAEB-4AF7-86A6-CFB401B5575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65" name="Rectangle 2464">
                      <a:extLst>
                        <a:ext uri="{FF2B5EF4-FFF2-40B4-BE49-F238E27FC236}">
                          <a16:creationId xmlns:a16="http://schemas.microsoft.com/office/drawing/2014/main" id="{EC13B5C9-1C9A-4BF6-864B-EDEF33E56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6" name="Right Triangle 2465">
                      <a:extLst>
                        <a:ext uri="{FF2B5EF4-FFF2-40B4-BE49-F238E27FC236}">
                          <a16:creationId xmlns:a16="http://schemas.microsoft.com/office/drawing/2014/main" id="{7BF59C0E-5A7A-4AF3-81B1-05EF97DB7F4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7" name="Rectangle 2466">
                      <a:extLst>
                        <a:ext uri="{FF2B5EF4-FFF2-40B4-BE49-F238E27FC236}">
                          <a16:creationId xmlns:a16="http://schemas.microsoft.com/office/drawing/2014/main" id="{FC7169EF-8D68-485E-BB39-ADE7ADFB36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46" name="Group 2445">
                    <a:extLst>
                      <a:ext uri="{FF2B5EF4-FFF2-40B4-BE49-F238E27FC236}">
                        <a16:creationId xmlns:a16="http://schemas.microsoft.com/office/drawing/2014/main" id="{1BA63CBB-EE8D-4BEC-A774-2426AD665817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62" name="Rectangle 2461">
                      <a:extLst>
                        <a:ext uri="{FF2B5EF4-FFF2-40B4-BE49-F238E27FC236}">
                          <a16:creationId xmlns:a16="http://schemas.microsoft.com/office/drawing/2014/main" id="{CC933DDA-791D-480D-9F8A-62D7CD7B82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3" name="Right Triangle 2462">
                      <a:extLst>
                        <a:ext uri="{FF2B5EF4-FFF2-40B4-BE49-F238E27FC236}">
                          <a16:creationId xmlns:a16="http://schemas.microsoft.com/office/drawing/2014/main" id="{81FFEDF0-A48F-40ED-8FE0-0ED142EC318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4" name="Rectangle 2463">
                      <a:extLst>
                        <a:ext uri="{FF2B5EF4-FFF2-40B4-BE49-F238E27FC236}">
                          <a16:creationId xmlns:a16="http://schemas.microsoft.com/office/drawing/2014/main" id="{C0E74735-1595-432C-A82F-A72B0F080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47" name="Rectangle 2446">
                    <a:extLst>
                      <a:ext uri="{FF2B5EF4-FFF2-40B4-BE49-F238E27FC236}">
                        <a16:creationId xmlns:a16="http://schemas.microsoft.com/office/drawing/2014/main" id="{516F577D-E9BD-4063-A7B3-91422FA25982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48" name="Group 2447">
                    <a:extLst>
                      <a:ext uri="{FF2B5EF4-FFF2-40B4-BE49-F238E27FC236}">
                        <a16:creationId xmlns:a16="http://schemas.microsoft.com/office/drawing/2014/main" id="{CA0C9BCF-F78A-4568-8AED-C2A406AD8687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59" name="Rectangle 2458">
                      <a:extLst>
                        <a:ext uri="{FF2B5EF4-FFF2-40B4-BE49-F238E27FC236}">
                          <a16:creationId xmlns:a16="http://schemas.microsoft.com/office/drawing/2014/main" id="{F9D351FA-ACC5-49DC-B913-A02543CD8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0" name="Right Triangle 2459">
                      <a:extLst>
                        <a:ext uri="{FF2B5EF4-FFF2-40B4-BE49-F238E27FC236}">
                          <a16:creationId xmlns:a16="http://schemas.microsoft.com/office/drawing/2014/main" id="{5FDCF41A-3BFC-4EA4-95D7-197BAB47A76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1" name="Rectangle 2460">
                      <a:extLst>
                        <a:ext uri="{FF2B5EF4-FFF2-40B4-BE49-F238E27FC236}">
                          <a16:creationId xmlns:a16="http://schemas.microsoft.com/office/drawing/2014/main" id="{E3E65797-B4CD-4377-B446-C7BCD882C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49" name="Rectangle 2448">
                    <a:extLst>
                      <a:ext uri="{FF2B5EF4-FFF2-40B4-BE49-F238E27FC236}">
                        <a16:creationId xmlns:a16="http://schemas.microsoft.com/office/drawing/2014/main" id="{63092B45-CC6D-4269-99AB-B82A34B553C3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50" name="Group 2449">
                    <a:extLst>
                      <a:ext uri="{FF2B5EF4-FFF2-40B4-BE49-F238E27FC236}">
                        <a16:creationId xmlns:a16="http://schemas.microsoft.com/office/drawing/2014/main" id="{13B79003-137C-46A2-B57E-FCF4B8056E24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56" name="Rectangle 2455">
                      <a:extLst>
                        <a:ext uri="{FF2B5EF4-FFF2-40B4-BE49-F238E27FC236}">
                          <a16:creationId xmlns:a16="http://schemas.microsoft.com/office/drawing/2014/main" id="{A927E597-E652-49DE-BA30-3D7062FC0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7" name="Right Triangle 2456">
                      <a:extLst>
                        <a:ext uri="{FF2B5EF4-FFF2-40B4-BE49-F238E27FC236}">
                          <a16:creationId xmlns:a16="http://schemas.microsoft.com/office/drawing/2014/main" id="{463E85A4-1258-4119-9D48-F7F19677045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8" name="Rectangle 2457">
                      <a:extLst>
                        <a:ext uri="{FF2B5EF4-FFF2-40B4-BE49-F238E27FC236}">
                          <a16:creationId xmlns:a16="http://schemas.microsoft.com/office/drawing/2014/main" id="{5577433E-CBAB-4BE2-B09E-A92D58CF5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51" name="Rectangle 2450">
                    <a:extLst>
                      <a:ext uri="{FF2B5EF4-FFF2-40B4-BE49-F238E27FC236}">
                        <a16:creationId xmlns:a16="http://schemas.microsoft.com/office/drawing/2014/main" id="{4F72781E-C9FB-4312-9556-2EA9A83D3EFB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52" name="Group 2451">
                    <a:extLst>
                      <a:ext uri="{FF2B5EF4-FFF2-40B4-BE49-F238E27FC236}">
                        <a16:creationId xmlns:a16="http://schemas.microsoft.com/office/drawing/2014/main" id="{0528554A-72BD-46DB-B8A7-B246420912BC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53" name="Rectangle 2452">
                      <a:extLst>
                        <a:ext uri="{FF2B5EF4-FFF2-40B4-BE49-F238E27FC236}">
                          <a16:creationId xmlns:a16="http://schemas.microsoft.com/office/drawing/2014/main" id="{C1A2E380-95C3-46AB-9291-DE928F751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4" name="Right Triangle 2453">
                      <a:extLst>
                        <a:ext uri="{FF2B5EF4-FFF2-40B4-BE49-F238E27FC236}">
                          <a16:creationId xmlns:a16="http://schemas.microsoft.com/office/drawing/2014/main" id="{EFBDC799-9C76-4ACA-A95F-90DF1F109FA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5" name="Rectangle 2454">
                      <a:extLst>
                        <a:ext uri="{FF2B5EF4-FFF2-40B4-BE49-F238E27FC236}">
                          <a16:creationId xmlns:a16="http://schemas.microsoft.com/office/drawing/2014/main" id="{A88E233F-2058-4E2E-851C-8A3983EAF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19" name="Group 2318">
                  <a:extLst>
                    <a:ext uri="{FF2B5EF4-FFF2-40B4-BE49-F238E27FC236}">
                      <a16:creationId xmlns:a16="http://schemas.microsoft.com/office/drawing/2014/main" id="{AC00F6AD-0D72-49BA-982E-78CC0A325390}"/>
                    </a:ext>
                  </a:extLst>
                </p:cNvPr>
                <p:cNvGrpSpPr/>
                <p:nvPr/>
              </p:nvGrpSpPr>
              <p:grpSpPr>
                <a:xfrm>
                  <a:off x="7019872" y="382105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420" name="Rectangle 2419">
                    <a:extLst>
                      <a:ext uri="{FF2B5EF4-FFF2-40B4-BE49-F238E27FC236}">
                        <a16:creationId xmlns:a16="http://schemas.microsoft.com/office/drawing/2014/main" id="{5216CB33-7CA6-47A7-ABF5-1B6165ACE66D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21" name="Group 2420">
                    <a:extLst>
                      <a:ext uri="{FF2B5EF4-FFF2-40B4-BE49-F238E27FC236}">
                        <a16:creationId xmlns:a16="http://schemas.microsoft.com/office/drawing/2014/main" id="{9F8B7042-7D33-488F-A01F-84C97DBFFF21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41" name="Rectangle 2440">
                      <a:extLst>
                        <a:ext uri="{FF2B5EF4-FFF2-40B4-BE49-F238E27FC236}">
                          <a16:creationId xmlns:a16="http://schemas.microsoft.com/office/drawing/2014/main" id="{C9F0CA26-6D0B-49E1-8A79-1EC1A6FEB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42" name="Right Triangle 2441">
                      <a:extLst>
                        <a:ext uri="{FF2B5EF4-FFF2-40B4-BE49-F238E27FC236}">
                          <a16:creationId xmlns:a16="http://schemas.microsoft.com/office/drawing/2014/main" id="{ECB4DDA6-6D2A-455D-8FC1-515B0E4E909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43" name="Rectangle 2442">
                      <a:extLst>
                        <a:ext uri="{FF2B5EF4-FFF2-40B4-BE49-F238E27FC236}">
                          <a16:creationId xmlns:a16="http://schemas.microsoft.com/office/drawing/2014/main" id="{2D389AA1-DCD6-471B-8210-C9C1D3BE91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22" name="Group 2421">
                    <a:extLst>
                      <a:ext uri="{FF2B5EF4-FFF2-40B4-BE49-F238E27FC236}">
                        <a16:creationId xmlns:a16="http://schemas.microsoft.com/office/drawing/2014/main" id="{1600D871-C60B-42B6-842A-EA933DDB5720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38" name="Rectangle 2437">
                      <a:extLst>
                        <a:ext uri="{FF2B5EF4-FFF2-40B4-BE49-F238E27FC236}">
                          <a16:creationId xmlns:a16="http://schemas.microsoft.com/office/drawing/2014/main" id="{C6EE7EC6-CF58-43CF-847C-341F6A3D58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9" name="Right Triangle 2438">
                      <a:extLst>
                        <a:ext uri="{FF2B5EF4-FFF2-40B4-BE49-F238E27FC236}">
                          <a16:creationId xmlns:a16="http://schemas.microsoft.com/office/drawing/2014/main" id="{2F6E77B8-9B33-449E-B6AB-384EAAA7115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40" name="Rectangle 2439">
                      <a:extLst>
                        <a:ext uri="{FF2B5EF4-FFF2-40B4-BE49-F238E27FC236}">
                          <a16:creationId xmlns:a16="http://schemas.microsoft.com/office/drawing/2014/main" id="{F392F88B-ADDB-4675-9929-2E2E484A3E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23" name="Rectangle 2422">
                    <a:extLst>
                      <a:ext uri="{FF2B5EF4-FFF2-40B4-BE49-F238E27FC236}">
                        <a16:creationId xmlns:a16="http://schemas.microsoft.com/office/drawing/2014/main" id="{4A15AA86-BECF-4104-86B9-811E1E8A0C4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24" name="Group 2423">
                    <a:extLst>
                      <a:ext uri="{FF2B5EF4-FFF2-40B4-BE49-F238E27FC236}">
                        <a16:creationId xmlns:a16="http://schemas.microsoft.com/office/drawing/2014/main" id="{EC708887-0A9C-4484-953C-3F20B172371B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35" name="Rectangle 2434">
                      <a:extLst>
                        <a:ext uri="{FF2B5EF4-FFF2-40B4-BE49-F238E27FC236}">
                          <a16:creationId xmlns:a16="http://schemas.microsoft.com/office/drawing/2014/main" id="{C96AA294-8B7B-4832-9DE1-E38A5BB1C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6" name="Right Triangle 2435">
                      <a:extLst>
                        <a:ext uri="{FF2B5EF4-FFF2-40B4-BE49-F238E27FC236}">
                          <a16:creationId xmlns:a16="http://schemas.microsoft.com/office/drawing/2014/main" id="{E77E4819-F6EC-45AD-AD87-8FC71A1372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7" name="Rectangle 2436">
                      <a:extLst>
                        <a:ext uri="{FF2B5EF4-FFF2-40B4-BE49-F238E27FC236}">
                          <a16:creationId xmlns:a16="http://schemas.microsoft.com/office/drawing/2014/main" id="{CDEEE8FF-1DBA-4AD4-8DA6-C91C1AE4A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25" name="Rectangle 2424">
                    <a:extLst>
                      <a:ext uri="{FF2B5EF4-FFF2-40B4-BE49-F238E27FC236}">
                        <a16:creationId xmlns:a16="http://schemas.microsoft.com/office/drawing/2014/main" id="{ADB5CCD5-1DEE-4602-A561-23BD016AED00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26" name="Group 2425">
                    <a:extLst>
                      <a:ext uri="{FF2B5EF4-FFF2-40B4-BE49-F238E27FC236}">
                        <a16:creationId xmlns:a16="http://schemas.microsoft.com/office/drawing/2014/main" id="{05893B2C-8B40-4AC1-997C-27444E49D4E1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32" name="Rectangle 2431">
                      <a:extLst>
                        <a:ext uri="{FF2B5EF4-FFF2-40B4-BE49-F238E27FC236}">
                          <a16:creationId xmlns:a16="http://schemas.microsoft.com/office/drawing/2014/main" id="{3A6C149F-0830-4676-A29B-A0AD0087A3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3" name="Right Triangle 2432">
                      <a:extLst>
                        <a:ext uri="{FF2B5EF4-FFF2-40B4-BE49-F238E27FC236}">
                          <a16:creationId xmlns:a16="http://schemas.microsoft.com/office/drawing/2014/main" id="{025FB470-E18C-40BC-B927-609098DCF8F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4" name="Rectangle 2433">
                      <a:extLst>
                        <a:ext uri="{FF2B5EF4-FFF2-40B4-BE49-F238E27FC236}">
                          <a16:creationId xmlns:a16="http://schemas.microsoft.com/office/drawing/2014/main" id="{D57F75C2-B61C-4A4F-A8D8-53CE57CFC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27" name="Rectangle 2426">
                    <a:extLst>
                      <a:ext uri="{FF2B5EF4-FFF2-40B4-BE49-F238E27FC236}">
                        <a16:creationId xmlns:a16="http://schemas.microsoft.com/office/drawing/2014/main" id="{5C6D3867-A4E5-409E-B9FF-6CE31C6F44E9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28" name="Group 2427">
                    <a:extLst>
                      <a:ext uri="{FF2B5EF4-FFF2-40B4-BE49-F238E27FC236}">
                        <a16:creationId xmlns:a16="http://schemas.microsoft.com/office/drawing/2014/main" id="{67E45329-6D3D-4CF3-A17A-38AF560D99B8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29" name="Rectangle 2428">
                      <a:extLst>
                        <a:ext uri="{FF2B5EF4-FFF2-40B4-BE49-F238E27FC236}">
                          <a16:creationId xmlns:a16="http://schemas.microsoft.com/office/drawing/2014/main" id="{DB573058-7270-49F2-A764-95E069F1B7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0" name="Right Triangle 2429">
                      <a:extLst>
                        <a:ext uri="{FF2B5EF4-FFF2-40B4-BE49-F238E27FC236}">
                          <a16:creationId xmlns:a16="http://schemas.microsoft.com/office/drawing/2014/main" id="{686CC9DB-0BFB-4508-9348-7C0BA1F29F3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1" name="Rectangle 2430">
                      <a:extLst>
                        <a:ext uri="{FF2B5EF4-FFF2-40B4-BE49-F238E27FC236}">
                          <a16:creationId xmlns:a16="http://schemas.microsoft.com/office/drawing/2014/main" id="{8809FAB4-949F-4F32-A0B2-9570BFDAB6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20" name="Group 2319">
                  <a:extLst>
                    <a:ext uri="{FF2B5EF4-FFF2-40B4-BE49-F238E27FC236}">
                      <a16:creationId xmlns:a16="http://schemas.microsoft.com/office/drawing/2014/main" id="{ABF712B3-508D-4D88-894A-8A9C1C53E614}"/>
                    </a:ext>
                  </a:extLst>
                </p:cNvPr>
                <p:cNvGrpSpPr/>
                <p:nvPr/>
              </p:nvGrpSpPr>
              <p:grpSpPr>
                <a:xfrm>
                  <a:off x="7019871" y="3950332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396" name="Rectangle 2395">
                    <a:extLst>
                      <a:ext uri="{FF2B5EF4-FFF2-40B4-BE49-F238E27FC236}">
                        <a16:creationId xmlns:a16="http://schemas.microsoft.com/office/drawing/2014/main" id="{5844B3BE-3696-468E-987C-A88633E57BA4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97" name="Group 2396">
                    <a:extLst>
                      <a:ext uri="{FF2B5EF4-FFF2-40B4-BE49-F238E27FC236}">
                        <a16:creationId xmlns:a16="http://schemas.microsoft.com/office/drawing/2014/main" id="{491AE82F-5292-4FA1-8A73-4EA955900B9D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17" name="Rectangle 2416">
                      <a:extLst>
                        <a:ext uri="{FF2B5EF4-FFF2-40B4-BE49-F238E27FC236}">
                          <a16:creationId xmlns:a16="http://schemas.microsoft.com/office/drawing/2014/main" id="{D665887E-F6DB-4666-92A6-E74F5CE8E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8" name="Right Triangle 2417">
                      <a:extLst>
                        <a:ext uri="{FF2B5EF4-FFF2-40B4-BE49-F238E27FC236}">
                          <a16:creationId xmlns:a16="http://schemas.microsoft.com/office/drawing/2014/main" id="{5323683D-8339-411F-A584-8C689E8BBA0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9" name="Rectangle 2418">
                      <a:extLst>
                        <a:ext uri="{FF2B5EF4-FFF2-40B4-BE49-F238E27FC236}">
                          <a16:creationId xmlns:a16="http://schemas.microsoft.com/office/drawing/2014/main" id="{4964CFD7-6A31-426E-AADD-4C7027594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98" name="Group 2397">
                    <a:extLst>
                      <a:ext uri="{FF2B5EF4-FFF2-40B4-BE49-F238E27FC236}">
                        <a16:creationId xmlns:a16="http://schemas.microsoft.com/office/drawing/2014/main" id="{A5A904C0-1F3C-45C0-9350-24936201C4A0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14" name="Rectangle 2413">
                      <a:extLst>
                        <a:ext uri="{FF2B5EF4-FFF2-40B4-BE49-F238E27FC236}">
                          <a16:creationId xmlns:a16="http://schemas.microsoft.com/office/drawing/2014/main" id="{BFB3375B-2F87-4E46-B382-6FAE07A195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5" name="Right Triangle 2414">
                      <a:extLst>
                        <a:ext uri="{FF2B5EF4-FFF2-40B4-BE49-F238E27FC236}">
                          <a16:creationId xmlns:a16="http://schemas.microsoft.com/office/drawing/2014/main" id="{405C4273-F9D2-4FCD-8C7F-1FB83433769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6" name="Rectangle 2415">
                      <a:extLst>
                        <a:ext uri="{FF2B5EF4-FFF2-40B4-BE49-F238E27FC236}">
                          <a16:creationId xmlns:a16="http://schemas.microsoft.com/office/drawing/2014/main" id="{56BDB512-99E2-437D-B445-21ABC7FE2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99" name="Rectangle 2398">
                    <a:extLst>
                      <a:ext uri="{FF2B5EF4-FFF2-40B4-BE49-F238E27FC236}">
                        <a16:creationId xmlns:a16="http://schemas.microsoft.com/office/drawing/2014/main" id="{7834F3F0-DFD4-4942-B726-33968D13F22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00" name="Group 2399">
                    <a:extLst>
                      <a:ext uri="{FF2B5EF4-FFF2-40B4-BE49-F238E27FC236}">
                        <a16:creationId xmlns:a16="http://schemas.microsoft.com/office/drawing/2014/main" id="{F9454D25-FB7F-4ABE-B8B0-A716136B4D92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11" name="Rectangle 2410">
                      <a:extLst>
                        <a:ext uri="{FF2B5EF4-FFF2-40B4-BE49-F238E27FC236}">
                          <a16:creationId xmlns:a16="http://schemas.microsoft.com/office/drawing/2014/main" id="{72796E9C-92CA-48D4-9DB8-95367868D8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2" name="Right Triangle 2411">
                      <a:extLst>
                        <a:ext uri="{FF2B5EF4-FFF2-40B4-BE49-F238E27FC236}">
                          <a16:creationId xmlns:a16="http://schemas.microsoft.com/office/drawing/2014/main" id="{99346102-AEEE-47EB-8280-2DDD3874DA8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3" name="Rectangle 2412">
                      <a:extLst>
                        <a:ext uri="{FF2B5EF4-FFF2-40B4-BE49-F238E27FC236}">
                          <a16:creationId xmlns:a16="http://schemas.microsoft.com/office/drawing/2014/main" id="{C80493A1-7E57-4AC8-A424-A47D4892B4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01" name="Rectangle 2400">
                    <a:extLst>
                      <a:ext uri="{FF2B5EF4-FFF2-40B4-BE49-F238E27FC236}">
                        <a16:creationId xmlns:a16="http://schemas.microsoft.com/office/drawing/2014/main" id="{E3CB5908-8F40-40F0-B2F5-3C642521BCA3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02" name="Group 2401">
                    <a:extLst>
                      <a:ext uri="{FF2B5EF4-FFF2-40B4-BE49-F238E27FC236}">
                        <a16:creationId xmlns:a16="http://schemas.microsoft.com/office/drawing/2014/main" id="{108A9418-3F67-40A6-A7B3-6AE24034A04B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08" name="Rectangle 2407">
                      <a:extLst>
                        <a:ext uri="{FF2B5EF4-FFF2-40B4-BE49-F238E27FC236}">
                          <a16:creationId xmlns:a16="http://schemas.microsoft.com/office/drawing/2014/main" id="{387C4395-01BD-4039-B15E-8102812759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9" name="Right Triangle 2408">
                      <a:extLst>
                        <a:ext uri="{FF2B5EF4-FFF2-40B4-BE49-F238E27FC236}">
                          <a16:creationId xmlns:a16="http://schemas.microsoft.com/office/drawing/2014/main" id="{7C1B339A-F5DA-4E66-A607-413AD313F9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0" name="Rectangle 2409">
                      <a:extLst>
                        <a:ext uri="{FF2B5EF4-FFF2-40B4-BE49-F238E27FC236}">
                          <a16:creationId xmlns:a16="http://schemas.microsoft.com/office/drawing/2014/main" id="{546ACB17-2866-4646-8D89-0F4C770C2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03" name="Rectangle 2402">
                    <a:extLst>
                      <a:ext uri="{FF2B5EF4-FFF2-40B4-BE49-F238E27FC236}">
                        <a16:creationId xmlns:a16="http://schemas.microsoft.com/office/drawing/2014/main" id="{750766ED-64E7-4881-B4DF-1A4B7A6889EA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04" name="Group 2403">
                    <a:extLst>
                      <a:ext uri="{FF2B5EF4-FFF2-40B4-BE49-F238E27FC236}">
                        <a16:creationId xmlns:a16="http://schemas.microsoft.com/office/drawing/2014/main" id="{B352E2A6-28F6-4CF9-A237-FF78D3E46239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405" name="Rectangle 2404">
                      <a:extLst>
                        <a:ext uri="{FF2B5EF4-FFF2-40B4-BE49-F238E27FC236}">
                          <a16:creationId xmlns:a16="http://schemas.microsoft.com/office/drawing/2014/main" id="{5AB1C936-68B6-4FD4-B108-92EB8E3D51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6" name="Right Triangle 2405">
                      <a:extLst>
                        <a:ext uri="{FF2B5EF4-FFF2-40B4-BE49-F238E27FC236}">
                          <a16:creationId xmlns:a16="http://schemas.microsoft.com/office/drawing/2014/main" id="{9016AC01-9F7D-4C28-A2E5-D5736DAE5A9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7" name="Rectangle 2406">
                      <a:extLst>
                        <a:ext uri="{FF2B5EF4-FFF2-40B4-BE49-F238E27FC236}">
                          <a16:creationId xmlns:a16="http://schemas.microsoft.com/office/drawing/2014/main" id="{71A090D2-17BF-4CFF-B958-165336675D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21" name="Group 2320">
                  <a:extLst>
                    <a:ext uri="{FF2B5EF4-FFF2-40B4-BE49-F238E27FC236}">
                      <a16:creationId xmlns:a16="http://schemas.microsoft.com/office/drawing/2014/main" id="{B09E3BC9-9001-4441-9CD1-A32A02310875}"/>
                    </a:ext>
                  </a:extLst>
                </p:cNvPr>
                <p:cNvGrpSpPr/>
                <p:nvPr/>
              </p:nvGrpSpPr>
              <p:grpSpPr>
                <a:xfrm>
                  <a:off x="7019866" y="408458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372" name="Rectangle 2371">
                    <a:extLst>
                      <a:ext uri="{FF2B5EF4-FFF2-40B4-BE49-F238E27FC236}">
                        <a16:creationId xmlns:a16="http://schemas.microsoft.com/office/drawing/2014/main" id="{794EAD2D-1C98-4A1E-9897-679742C1E058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73" name="Group 2372">
                    <a:extLst>
                      <a:ext uri="{FF2B5EF4-FFF2-40B4-BE49-F238E27FC236}">
                        <a16:creationId xmlns:a16="http://schemas.microsoft.com/office/drawing/2014/main" id="{350F9502-E5E6-485E-85D6-590181344FE4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93" name="Rectangle 2392">
                      <a:extLst>
                        <a:ext uri="{FF2B5EF4-FFF2-40B4-BE49-F238E27FC236}">
                          <a16:creationId xmlns:a16="http://schemas.microsoft.com/office/drawing/2014/main" id="{0BA420B3-85E3-4FA0-9FA4-6CB0C7CA6F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4" name="Right Triangle 2393">
                      <a:extLst>
                        <a:ext uri="{FF2B5EF4-FFF2-40B4-BE49-F238E27FC236}">
                          <a16:creationId xmlns:a16="http://schemas.microsoft.com/office/drawing/2014/main" id="{6E8E94FB-DE8D-46A6-981E-E2C09FA000F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5" name="Rectangle 2394">
                      <a:extLst>
                        <a:ext uri="{FF2B5EF4-FFF2-40B4-BE49-F238E27FC236}">
                          <a16:creationId xmlns:a16="http://schemas.microsoft.com/office/drawing/2014/main" id="{4F938679-1D97-4E0C-8576-1DC2E31B52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74" name="Group 2373">
                    <a:extLst>
                      <a:ext uri="{FF2B5EF4-FFF2-40B4-BE49-F238E27FC236}">
                        <a16:creationId xmlns:a16="http://schemas.microsoft.com/office/drawing/2014/main" id="{1F9D3D11-8E80-4335-977D-F1D5F8E905A3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90" name="Rectangle 2389">
                      <a:extLst>
                        <a:ext uri="{FF2B5EF4-FFF2-40B4-BE49-F238E27FC236}">
                          <a16:creationId xmlns:a16="http://schemas.microsoft.com/office/drawing/2014/main" id="{699D22EB-509F-4E9C-827B-43ABB49151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1" name="Right Triangle 2390">
                      <a:extLst>
                        <a:ext uri="{FF2B5EF4-FFF2-40B4-BE49-F238E27FC236}">
                          <a16:creationId xmlns:a16="http://schemas.microsoft.com/office/drawing/2014/main" id="{90E1E96E-B1DF-402C-AC29-3A6A9F47340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2" name="Rectangle 2391">
                      <a:extLst>
                        <a:ext uri="{FF2B5EF4-FFF2-40B4-BE49-F238E27FC236}">
                          <a16:creationId xmlns:a16="http://schemas.microsoft.com/office/drawing/2014/main" id="{D63A4F87-D9A1-42E7-B784-A3D6BB3370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75" name="Rectangle 2374">
                    <a:extLst>
                      <a:ext uri="{FF2B5EF4-FFF2-40B4-BE49-F238E27FC236}">
                        <a16:creationId xmlns:a16="http://schemas.microsoft.com/office/drawing/2014/main" id="{65510AF4-D739-461F-9B36-6AB22A0655E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76" name="Group 2375">
                    <a:extLst>
                      <a:ext uri="{FF2B5EF4-FFF2-40B4-BE49-F238E27FC236}">
                        <a16:creationId xmlns:a16="http://schemas.microsoft.com/office/drawing/2014/main" id="{53E6EB93-7837-4422-AE75-7711C5513177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87" name="Rectangle 2386">
                      <a:extLst>
                        <a:ext uri="{FF2B5EF4-FFF2-40B4-BE49-F238E27FC236}">
                          <a16:creationId xmlns:a16="http://schemas.microsoft.com/office/drawing/2014/main" id="{C3628730-AA02-4692-AE33-F06975A55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8" name="Right Triangle 2387">
                      <a:extLst>
                        <a:ext uri="{FF2B5EF4-FFF2-40B4-BE49-F238E27FC236}">
                          <a16:creationId xmlns:a16="http://schemas.microsoft.com/office/drawing/2014/main" id="{AA0A79B7-9954-4660-B9F4-903EFDFEC41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9" name="Rectangle 2388">
                      <a:extLst>
                        <a:ext uri="{FF2B5EF4-FFF2-40B4-BE49-F238E27FC236}">
                          <a16:creationId xmlns:a16="http://schemas.microsoft.com/office/drawing/2014/main" id="{DC92B5BB-1CFF-4598-B583-4C2F06B64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77" name="Rectangle 2376">
                    <a:extLst>
                      <a:ext uri="{FF2B5EF4-FFF2-40B4-BE49-F238E27FC236}">
                        <a16:creationId xmlns:a16="http://schemas.microsoft.com/office/drawing/2014/main" id="{B6651261-94F5-4596-9043-2654AA8254CD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78" name="Group 2377">
                    <a:extLst>
                      <a:ext uri="{FF2B5EF4-FFF2-40B4-BE49-F238E27FC236}">
                        <a16:creationId xmlns:a16="http://schemas.microsoft.com/office/drawing/2014/main" id="{2AE7253B-9628-4270-ACBA-65B1E944A0C5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84" name="Rectangle 2383">
                      <a:extLst>
                        <a:ext uri="{FF2B5EF4-FFF2-40B4-BE49-F238E27FC236}">
                          <a16:creationId xmlns:a16="http://schemas.microsoft.com/office/drawing/2014/main" id="{B9F956BA-ACD3-4BAC-A20F-F260BC1272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5" name="Right Triangle 2384">
                      <a:extLst>
                        <a:ext uri="{FF2B5EF4-FFF2-40B4-BE49-F238E27FC236}">
                          <a16:creationId xmlns:a16="http://schemas.microsoft.com/office/drawing/2014/main" id="{A3677F2D-C94B-4C7F-87C9-7272EC2DB21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6" name="Rectangle 2385">
                      <a:extLst>
                        <a:ext uri="{FF2B5EF4-FFF2-40B4-BE49-F238E27FC236}">
                          <a16:creationId xmlns:a16="http://schemas.microsoft.com/office/drawing/2014/main" id="{E1529E78-D30E-46D3-A874-C8B9ABF2F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79" name="Rectangle 2378">
                    <a:extLst>
                      <a:ext uri="{FF2B5EF4-FFF2-40B4-BE49-F238E27FC236}">
                        <a16:creationId xmlns:a16="http://schemas.microsoft.com/office/drawing/2014/main" id="{25EA3AEC-8D09-4E1A-8069-E3E2C8EDDA4C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80" name="Group 2379">
                    <a:extLst>
                      <a:ext uri="{FF2B5EF4-FFF2-40B4-BE49-F238E27FC236}">
                        <a16:creationId xmlns:a16="http://schemas.microsoft.com/office/drawing/2014/main" id="{23602B31-F068-435F-9420-963584B24455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81" name="Rectangle 2380">
                      <a:extLst>
                        <a:ext uri="{FF2B5EF4-FFF2-40B4-BE49-F238E27FC236}">
                          <a16:creationId xmlns:a16="http://schemas.microsoft.com/office/drawing/2014/main" id="{6157DF2D-3EF4-43B5-AD31-A715E0BE7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2" name="Right Triangle 2381">
                      <a:extLst>
                        <a:ext uri="{FF2B5EF4-FFF2-40B4-BE49-F238E27FC236}">
                          <a16:creationId xmlns:a16="http://schemas.microsoft.com/office/drawing/2014/main" id="{DFDC7020-0364-4947-9C59-2FE30A55548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3" name="Rectangle 2382">
                      <a:extLst>
                        <a:ext uri="{FF2B5EF4-FFF2-40B4-BE49-F238E27FC236}">
                          <a16:creationId xmlns:a16="http://schemas.microsoft.com/office/drawing/2014/main" id="{F44134DC-92C1-47C3-8204-D2F946145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22" name="Group 2321">
                  <a:extLst>
                    <a:ext uri="{FF2B5EF4-FFF2-40B4-BE49-F238E27FC236}">
                      <a16:creationId xmlns:a16="http://schemas.microsoft.com/office/drawing/2014/main" id="{505EE617-0016-4021-90CC-1C3271C09A5D}"/>
                    </a:ext>
                  </a:extLst>
                </p:cNvPr>
                <p:cNvGrpSpPr/>
                <p:nvPr/>
              </p:nvGrpSpPr>
              <p:grpSpPr>
                <a:xfrm>
                  <a:off x="7019866" y="422428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348" name="Rectangle 2347">
                    <a:extLst>
                      <a:ext uri="{FF2B5EF4-FFF2-40B4-BE49-F238E27FC236}">
                        <a16:creationId xmlns:a16="http://schemas.microsoft.com/office/drawing/2014/main" id="{103A8683-4A1F-4415-BFB2-220742E7BDE8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49" name="Group 2348">
                    <a:extLst>
                      <a:ext uri="{FF2B5EF4-FFF2-40B4-BE49-F238E27FC236}">
                        <a16:creationId xmlns:a16="http://schemas.microsoft.com/office/drawing/2014/main" id="{FDCFB4D4-D932-41A5-846D-4D3CAE0B1468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69" name="Rectangle 2368">
                      <a:extLst>
                        <a:ext uri="{FF2B5EF4-FFF2-40B4-BE49-F238E27FC236}">
                          <a16:creationId xmlns:a16="http://schemas.microsoft.com/office/drawing/2014/main" id="{2B6DE395-9E84-4312-91D7-6C6D31FD2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0" name="Right Triangle 2369">
                      <a:extLst>
                        <a:ext uri="{FF2B5EF4-FFF2-40B4-BE49-F238E27FC236}">
                          <a16:creationId xmlns:a16="http://schemas.microsoft.com/office/drawing/2014/main" id="{508AD3FB-7E0C-42A4-8957-6C32D1523F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1" name="Rectangle 2370">
                      <a:extLst>
                        <a:ext uri="{FF2B5EF4-FFF2-40B4-BE49-F238E27FC236}">
                          <a16:creationId xmlns:a16="http://schemas.microsoft.com/office/drawing/2014/main" id="{8D2657B9-AB91-439F-8B75-144877B3F8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50" name="Group 2349">
                    <a:extLst>
                      <a:ext uri="{FF2B5EF4-FFF2-40B4-BE49-F238E27FC236}">
                        <a16:creationId xmlns:a16="http://schemas.microsoft.com/office/drawing/2014/main" id="{7CEB039F-D79F-4797-889C-0FBD0E55A27D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66" name="Rectangle 2365">
                      <a:extLst>
                        <a:ext uri="{FF2B5EF4-FFF2-40B4-BE49-F238E27FC236}">
                          <a16:creationId xmlns:a16="http://schemas.microsoft.com/office/drawing/2014/main" id="{DE176868-35AA-4425-AE0B-916BDE126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7" name="Right Triangle 2366">
                      <a:extLst>
                        <a:ext uri="{FF2B5EF4-FFF2-40B4-BE49-F238E27FC236}">
                          <a16:creationId xmlns:a16="http://schemas.microsoft.com/office/drawing/2014/main" id="{6FEEA7F6-60B0-4F65-9DF8-1564AB72DE8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8" name="Rectangle 2367">
                      <a:extLst>
                        <a:ext uri="{FF2B5EF4-FFF2-40B4-BE49-F238E27FC236}">
                          <a16:creationId xmlns:a16="http://schemas.microsoft.com/office/drawing/2014/main" id="{FAA59311-15D8-4628-B9EF-D6803F807C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51" name="Rectangle 2350">
                    <a:extLst>
                      <a:ext uri="{FF2B5EF4-FFF2-40B4-BE49-F238E27FC236}">
                        <a16:creationId xmlns:a16="http://schemas.microsoft.com/office/drawing/2014/main" id="{AE361F9A-2B50-405E-8EC0-AECB5F066D0E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52" name="Group 2351">
                    <a:extLst>
                      <a:ext uri="{FF2B5EF4-FFF2-40B4-BE49-F238E27FC236}">
                        <a16:creationId xmlns:a16="http://schemas.microsoft.com/office/drawing/2014/main" id="{BAE2B3B7-DF00-4479-8888-A7B502B445A1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63" name="Rectangle 2362">
                      <a:extLst>
                        <a:ext uri="{FF2B5EF4-FFF2-40B4-BE49-F238E27FC236}">
                          <a16:creationId xmlns:a16="http://schemas.microsoft.com/office/drawing/2014/main" id="{B65AFA37-D546-4E39-9CCD-9A22FD01E3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4" name="Right Triangle 2363">
                      <a:extLst>
                        <a:ext uri="{FF2B5EF4-FFF2-40B4-BE49-F238E27FC236}">
                          <a16:creationId xmlns:a16="http://schemas.microsoft.com/office/drawing/2014/main" id="{6492CEEC-5B64-41C0-82EC-9FCC8074A45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5" name="Rectangle 2364">
                      <a:extLst>
                        <a:ext uri="{FF2B5EF4-FFF2-40B4-BE49-F238E27FC236}">
                          <a16:creationId xmlns:a16="http://schemas.microsoft.com/office/drawing/2014/main" id="{A3ED77EC-4352-4D1D-8CA0-91A31D7DF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53" name="Rectangle 2352">
                    <a:extLst>
                      <a:ext uri="{FF2B5EF4-FFF2-40B4-BE49-F238E27FC236}">
                        <a16:creationId xmlns:a16="http://schemas.microsoft.com/office/drawing/2014/main" id="{05023E2C-F1AB-450A-BBD7-3BB6BC218B53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54" name="Group 2353">
                    <a:extLst>
                      <a:ext uri="{FF2B5EF4-FFF2-40B4-BE49-F238E27FC236}">
                        <a16:creationId xmlns:a16="http://schemas.microsoft.com/office/drawing/2014/main" id="{9807B3A6-42E2-48D2-A972-91F240294EA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60" name="Rectangle 2359">
                      <a:extLst>
                        <a:ext uri="{FF2B5EF4-FFF2-40B4-BE49-F238E27FC236}">
                          <a16:creationId xmlns:a16="http://schemas.microsoft.com/office/drawing/2014/main" id="{4250872D-08B4-47DE-BE9F-C77E8106F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1" name="Right Triangle 2360">
                      <a:extLst>
                        <a:ext uri="{FF2B5EF4-FFF2-40B4-BE49-F238E27FC236}">
                          <a16:creationId xmlns:a16="http://schemas.microsoft.com/office/drawing/2014/main" id="{BD8F5354-4527-45EA-8B50-76D1A2A2507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2" name="Rectangle 2361">
                      <a:extLst>
                        <a:ext uri="{FF2B5EF4-FFF2-40B4-BE49-F238E27FC236}">
                          <a16:creationId xmlns:a16="http://schemas.microsoft.com/office/drawing/2014/main" id="{9851CBC9-EF27-4625-A588-F0ECCB726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55" name="Rectangle 2354">
                    <a:extLst>
                      <a:ext uri="{FF2B5EF4-FFF2-40B4-BE49-F238E27FC236}">
                        <a16:creationId xmlns:a16="http://schemas.microsoft.com/office/drawing/2014/main" id="{6539FFEF-7C8F-430D-B52D-7952532D0173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56" name="Group 2355">
                    <a:extLst>
                      <a:ext uri="{FF2B5EF4-FFF2-40B4-BE49-F238E27FC236}">
                        <a16:creationId xmlns:a16="http://schemas.microsoft.com/office/drawing/2014/main" id="{137621B5-449E-45F3-B0BE-3CB531DE4D7E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57" name="Rectangle 2356">
                      <a:extLst>
                        <a:ext uri="{FF2B5EF4-FFF2-40B4-BE49-F238E27FC236}">
                          <a16:creationId xmlns:a16="http://schemas.microsoft.com/office/drawing/2014/main" id="{4ACBC4AC-D0F9-4AA7-9ACA-4AA10388FF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8" name="Right Triangle 2357">
                      <a:extLst>
                        <a:ext uri="{FF2B5EF4-FFF2-40B4-BE49-F238E27FC236}">
                          <a16:creationId xmlns:a16="http://schemas.microsoft.com/office/drawing/2014/main" id="{9B9BF6B3-D31E-41F0-9A66-46496D7EE93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9" name="Rectangle 2358">
                      <a:extLst>
                        <a:ext uri="{FF2B5EF4-FFF2-40B4-BE49-F238E27FC236}">
                          <a16:creationId xmlns:a16="http://schemas.microsoft.com/office/drawing/2014/main" id="{FC7142D6-1021-4AF9-8F70-02D0E0C82A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323" name="Group 2322">
                  <a:extLst>
                    <a:ext uri="{FF2B5EF4-FFF2-40B4-BE49-F238E27FC236}">
                      <a16:creationId xmlns:a16="http://schemas.microsoft.com/office/drawing/2014/main" id="{12BC6F9D-5C31-4576-ADE0-128048ED9902}"/>
                    </a:ext>
                  </a:extLst>
                </p:cNvPr>
                <p:cNvGrpSpPr/>
                <p:nvPr/>
              </p:nvGrpSpPr>
              <p:grpSpPr>
                <a:xfrm>
                  <a:off x="7019866" y="4354608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324" name="Rectangle 2323">
                    <a:extLst>
                      <a:ext uri="{FF2B5EF4-FFF2-40B4-BE49-F238E27FC236}">
                        <a16:creationId xmlns:a16="http://schemas.microsoft.com/office/drawing/2014/main" id="{308BA7A9-1C22-42EC-8F0C-8831015A30B5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25" name="Group 2324">
                    <a:extLst>
                      <a:ext uri="{FF2B5EF4-FFF2-40B4-BE49-F238E27FC236}">
                        <a16:creationId xmlns:a16="http://schemas.microsoft.com/office/drawing/2014/main" id="{C6CCA90E-85C4-4378-82D6-5B22E89C5AD3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45" name="Rectangle 2344">
                      <a:extLst>
                        <a:ext uri="{FF2B5EF4-FFF2-40B4-BE49-F238E27FC236}">
                          <a16:creationId xmlns:a16="http://schemas.microsoft.com/office/drawing/2014/main" id="{32BC8154-45AB-47BE-8FC0-3DB3FCF311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6" name="Right Triangle 2345">
                      <a:extLst>
                        <a:ext uri="{FF2B5EF4-FFF2-40B4-BE49-F238E27FC236}">
                          <a16:creationId xmlns:a16="http://schemas.microsoft.com/office/drawing/2014/main" id="{CFF8F753-1C79-4124-B5D1-E0C2AC5B2D0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7" name="Rectangle 2346">
                      <a:extLst>
                        <a:ext uri="{FF2B5EF4-FFF2-40B4-BE49-F238E27FC236}">
                          <a16:creationId xmlns:a16="http://schemas.microsoft.com/office/drawing/2014/main" id="{FA1E577E-BEC1-4DFD-A058-3CE8ABFB1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6" name="Group 2325">
                    <a:extLst>
                      <a:ext uri="{FF2B5EF4-FFF2-40B4-BE49-F238E27FC236}">
                        <a16:creationId xmlns:a16="http://schemas.microsoft.com/office/drawing/2014/main" id="{7E28C63C-9133-4866-8C6B-7F157378AAC9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42" name="Rectangle 2341">
                      <a:extLst>
                        <a:ext uri="{FF2B5EF4-FFF2-40B4-BE49-F238E27FC236}">
                          <a16:creationId xmlns:a16="http://schemas.microsoft.com/office/drawing/2014/main" id="{447FF9F2-8AEE-4006-9A64-22C7DFF7B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3" name="Right Triangle 2342">
                      <a:extLst>
                        <a:ext uri="{FF2B5EF4-FFF2-40B4-BE49-F238E27FC236}">
                          <a16:creationId xmlns:a16="http://schemas.microsoft.com/office/drawing/2014/main" id="{B32481A6-30DD-4AFA-A82F-447F5F2BBB3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4" name="Rectangle 2343">
                      <a:extLst>
                        <a:ext uri="{FF2B5EF4-FFF2-40B4-BE49-F238E27FC236}">
                          <a16:creationId xmlns:a16="http://schemas.microsoft.com/office/drawing/2014/main" id="{91FD27A2-AE23-4286-9D3D-548C4C5BB1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27" name="Rectangle 2326">
                    <a:extLst>
                      <a:ext uri="{FF2B5EF4-FFF2-40B4-BE49-F238E27FC236}">
                        <a16:creationId xmlns:a16="http://schemas.microsoft.com/office/drawing/2014/main" id="{53D60D68-C183-4B35-8599-E959CFB2936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28" name="Group 2327">
                    <a:extLst>
                      <a:ext uri="{FF2B5EF4-FFF2-40B4-BE49-F238E27FC236}">
                        <a16:creationId xmlns:a16="http://schemas.microsoft.com/office/drawing/2014/main" id="{4A6C9E64-5B75-424A-86E1-FBC8189FCEE1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39" name="Rectangle 2338">
                      <a:extLst>
                        <a:ext uri="{FF2B5EF4-FFF2-40B4-BE49-F238E27FC236}">
                          <a16:creationId xmlns:a16="http://schemas.microsoft.com/office/drawing/2014/main" id="{120B3949-8AAE-48A3-B02A-9F82CB02D3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0" name="Right Triangle 2339">
                      <a:extLst>
                        <a:ext uri="{FF2B5EF4-FFF2-40B4-BE49-F238E27FC236}">
                          <a16:creationId xmlns:a16="http://schemas.microsoft.com/office/drawing/2014/main" id="{34A7A15A-4C5B-47BC-A627-19A12182439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1" name="Rectangle 2340">
                      <a:extLst>
                        <a:ext uri="{FF2B5EF4-FFF2-40B4-BE49-F238E27FC236}">
                          <a16:creationId xmlns:a16="http://schemas.microsoft.com/office/drawing/2014/main" id="{71A3ED94-6364-442E-9521-68F486195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29" name="Rectangle 2328">
                    <a:extLst>
                      <a:ext uri="{FF2B5EF4-FFF2-40B4-BE49-F238E27FC236}">
                        <a16:creationId xmlns:a16="http://schemas.microsoft.com/office/drawing/2014/main" id="{49ADED13-3CD1-4C2C-96BC-A6B732C25A4A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30" name="Group 2329">
                    <a:extLst>
                      <a:ext uri="{FF2B5EF4-FFF2-40B4-BE49-F238E27FC236}">
                        <a16:creationId xmlns:a16="http://schemas.microsoft.com/office/drawing/2014/main" id="{4ABEB02F-8175-4E48-B1E3-67982CD8135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36" name="Rectangle 2335">
                      <a:extLst>
                        <a:ext uri="{FF2B5EF4-FFF2-40B4-BE49-F238E27FC236}">
                          <a16:creationId xmlns:a16="http://schemas.microsoft.com/office/drawing/2014/main" id="{68CA2408-6541-403C-8D2B-847C5AFF1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7" name="Right Triangle 2336">
                      <a:extLst>
                        <a:ext uri="{FF2B5EF4-FFF2-40B4-BE49-F238E27FC236}">
                          <a16:creationId xmlns:a16="http://schemas.microsoft.com/office/drawing/2014/main" id="{A9571405-71E9-4DDB-AE21-54EBEF3662C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8" name="Rectangle 2337">
                      <a:extLst>
                        <a:ext uri="{FF2B5EF4-FFF2-40B4-BE49-F238E27FC236}">
                          <a16:creationId xmlns:a16="http://schemas.microsoft.com/office/drawing/2014/main" id="{368C0B5F-0A36-476D-B6EC-826C578E3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31" name="Rectangle 2330">
                    <a:extLst>
                      <a:ext uri="{FF2B5EF4-FFF2-40B4-BE49-F238E27FC236}">
                        <a16:creationId xmlns:a16="http://schemas.microsoft.com/office/drawing/2014/main" id="{E8FEC171-6E1E-4AAF-A2B9-FCF080C4876D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32" name="Group 2331">
                    <a:extLst>
                      <a:ext uri="{FF2B5EF4-FFF2-40B4-BE49-F238E27FC236}">
                        <a16:creationId xmlns:a16="http://schemas.microsoft.com/office/drawing/2014/main" id="{27CF31DE-ECC0-4880-AF8D-CE7C84D2760B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333" name="Rectangle 2332">
                      <a:extLst>
                        <a:ext uri="{FF2B5EF4-FFF2-40B4-BE49-F238E27FC236}">
                          <a16:creationId xmlns:a16="http://schemas.microsoft.com/office/drawing/2014/main" id="{170A31DF-069B-4F48-B3AB-284AF6521F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4" name="Right Triangle 2333">
                      <a:extLst>
                        <a:ext uri="{FF2B5EF4-FFF2-40B4-BE49-F238E27FC236}">
                          <a16:creationId xmlns:a16="http://schemas.microsoft.com/office/drawing/2014/main" id="{1286CC3E-19E1-458D-A171-56333ED56C7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5" name="Rectangle 2334">
                      <a:extLst>
                        <a:ext uri="{FF2B5EF4-FFF2-40B4-BE49-F238E27FC236}">
                          <a16:creationId xmlns:a16="http://schemas.microsoft.com/office/drawing/2014/main" id="{E94DB565-B2B8-41EE-87DE-B5D60B263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8AE10FA-D589-41DE-80FF-4CFAD0614923}"/>
                  </a:ext>
                </a:extLst>
              </p:cNvPr>
              <p:cNvGrpSpPr/>
              <p:nvPr/>
            </p:nvGrpSpPr>
            <p:grpSpPr>
              <a:xfrm>
                <a:off x="3793857" y="1798025"/>
                <a:ext cx="1877616" cy="2758489"/>
                <a:chOff x="5910967" y="1798026"/>
                <a:chExt cx="1877616" cy="2758489"/>
              </a:xfrm>
            </p:grpSpPr>
            <p:cxnSp>
              <p:nvCxnSpPr>
                <p:cNvPr id="1334" name="Straight Connector 1333">
                  <a:extLst>
                    <a:ext uri="{FF2B5EF4-FFF2-40B4-BE49-F238E27FC236}">
                      <a16:creationId xmlns:a16="http://schemas.microsoft.com/office/drawing/2014/main" id="{F010A3B8-E6A4-4BBF-AF01-AC8D8B6DBF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3017" y="1798026"/>
                  <a:ext cx="0" cy="2758489"/>
                </a:xfrm>
                <a:prstGeom prst="line">
                  <a:avLst/>
                </a:prstGeom>
                <a:ln w="114300">
                  <a:solidFill>
                    <a:srgbClr val="FFC0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35" name="Group 1334">
                  <a:extLst>
                    <a:ext uri="{FF2B5EF4-FFF2-40B4-BE49-F238E27FC236}">
                      <a16:creationId xmlns:a16="http://schemas.microsoft.com/office/drawing/2014/main" id="{D644A9D1-35E4-4855-9B42-B9A1F7E78D22}"/>
                    </a:ext>
                  </a:extLst>
                </p:cNvPr>
                <p:cNvGrpSpPr/>
                <p:nvPr/>
              </p:nvGrpSpPr>
              <p:grpSpPr>
                <a:xfrm>
                  <a:off x="5910973" y="196567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261" name="Rectangle 2260">
                    <a:extLst>
                      <a:ext uri="{FF2B5EF4-FFF2-40B4-BE49-F238E27FC236}">
                        <a16:creationId xmlns:a16="http://schemas.microsoft.com/office/drawing/2014/main" id="{E4796875-CC8C-40B7-9BC0-EF6BA0B7DD65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62" name="Group 2261">
                    <a:extLst>
                      <a:ext uri="{FF2B5EF4-FFF2-40B4-BE49-F238E27FC236}">
                        <a16:creationId xmlns:a16="http://schemas.microsoft.com/office/drawing/2014/main" id="{9FF1886C-DB5F-4C94-92B7-CCA369228305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82" name="Rectangle 2281">
                      <a:extLst>
                        <a:ext uri="{FF2B5EF4-FFF2-40B4-BE49-F238E27FC236}">
                          <a16:creationId xmlns:a16="http://schemas.microsoft.com/office/drawing/2014/main" id="{F80A6665-77D8-4629-AAE4-AE1576DE2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3" name="Right Triangle 2282">
                      <a:extLst>
                        <a:ext uri="{FF2B5EF4-FFF2-40B4-BE49-F238E27FC236}">
                          <a16:creationId xmlns:a16="http://schemas.microsoft.com/office/drawing/2014/main" id="{67576274-1C8B-4071-A1E1-AE06EA40AEC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4" name="Rectangle 2283">
                      <a:extLst>
                        <a:ext uri="{FF2B5EF4-FFF2-40B4-BE49-F238E27FC236}">
                          <a16:creationId xmlns:a16="http://schemas.microsoft.com/office/drawing/2014/main" id="{3FA6B801-2F3A-4B4B-B8BB-CA8BC605C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63" name="Group 2262">
                    <a:extLst>
                      <a:ext uri="{FF2B5EF4-FFF2-40B4-BE49-F238E27FC236}">
                        <a16:creationId xmlns:a16="http://schemas.microsoft.com/office/drawing/2014/main" id="{751BC2B0-EBAA-4AFC-89AC-8E288B092F9D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79" name="Rectangle 2278">
                      <a:extLst>
                        <a:ext uri="{FF2B5EF4-FFF2-40B4-BE49-F238E27FC236}">
                          <a16:creationId xmlns:a16="http://schemas.microsoft.com/office/drawing/2014/main" id="{4EF0CC67-F715-4C9B-817C-2B067ED48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0" name="Right Triangle 2279">
                      <a:extLst>
                        <a:ext uri="{FF2B5EF4-FFF2-40B4-BE49-F238E27FC236}">
                          <a16:creationId xmlns:a16="http://schemas.microsoft.com/office/drawing/2014/main" id="{23AEC356-A5B1-419E-A05F-40C775B592E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1" name="Rectangle 2280">
                      <a:extLst>
                        <a:ext uri="{FF2B5EF4-FFF2-40B4-BE49-F238E27FC236}">
                          <a16:creationId xmlns:a16="http://schemas.microsoft.com/office/drawing/2014/main" id="{7D006854-91BD-43B2-9310-9B8E4238A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64" name="Rectangle 2263">
                    <a:extLst>
                      <a:ext uri="{FF2B5EF4-FFF2-40B4-BE49-F238E27FC236}">
                        <a16:creationId xmlns:a16="http://schemas.microsoft.com/office/drawing/2014/main" id="{EA3948A7-A284-43D9-8A5C-FBB1AD81EE4E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65" name="Group 2264">
                    <a:extLst>
                      <a:ext uri="{FF2B5EF4-FFF2-40B4-BE49-F238E27FC236}">
                        <a16:creationId xmlns:a16="http://schemas.microsoft.com/office/drawing/2014/main" id="{9A519C27-5CCA-40DE-8CD6-CC2D7CF6E990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76" name="Rectangle 2275">
                      <a:extLst>
                        <a:ext uri="{FF2B5EF4-FFF2-40B4-BE49-F238E27FC236}">
                          <a16:creationId xmlns:a16="http://schemas.microsoft.com/office/drawing/2014/main" id="{B423AD05-8C06-4D39-9ACC-5AF27253E4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7" name="Right Triangle 2276">
                      <a:extLst>
                        <a:ext uri="{FF2B5EF4-FFF2-40B4-BE49-F238E27FC236}">
                          <a16:creationId xmlns:a16="http://schemas.microsoft.com/office/drawing/2014/main" id="{BE0F6B88-4494-4A17-9DB4-225FA05FF52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8" name="Rectangle 2277">
                      <a:extLst>
                        <a:ext uri="{FF2B5EF4-FFF2-40B4-BE49-F238E27FC236}">
                          <a16:creationId xmlns:a16="http://schemas.microsoft.com/office/drawing/2014/main" id="{527B0033-4F3A-4EA6-A0E5-2F6182FF1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66" name="Rectangle 2265">
                    <a:extLst>
                      <a:ext uri="{FF2B5EF4-FFF2-40B4-BE49-F238E27FC236}">
                        <a16:creationId xmlns:a16="http://schemas.microsoft.com/office/drawing/2014/main" id="{60DB73E3-2442-4448-A960-2213F6C46DA8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67" name="Group 2266">
                    <a:extLst>
                      <a:ext uri="{FF2B5EF4-FFF2-40B4-BE49-F238E27FC236}">
                        <a16:creationId xmlns:a16="http://schemas.microsoft.com/office/drawing/2014/main" id="{D49C7340-44A5-4A48-A764-0AF275DE0C95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73" name="Rectangle 2272">
                      <a:extLst>
                        <a:ext uri="{FF2B5EF4-FFF2-40B4-BE49-F238E27FC236}">
                          <a16:creationId xmlns:a16="http://schemas.microsoft.com/office/drawing/2014/main" id="{5BDA918C-1BD3-4662-BAA7-B9274813D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4" name="Right Triangle 2273">
                      <a:extLst>
                        <a:ext uri="{FF2B5EF4-FFF2-40B4-BE49-F238E27FC236}">
                          <a16:creationId xmlns:a16="http://schemas.microsoft.com/office/drawing/2014/main" id="{8FC4704D-21E4-45EE-B3B9-FEEF17DD740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5" name="Rectangle 2274">
                      <a:extLst>
                        <a:ext uri="{FF2B5EF4-FFF2-40B4-BE49-F238E27FC236}">
                          <a16:creationId xmlns:a16="http://schemas.microsoft.com/office/drawing/2014/main" id="{B013B9BA-3CE2-4DEE-8315-06FB0AFE01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68" name="Rectangle 2267">
                    <a:extLst>
                      <a:ext uri="{FF2B5EF4-FFF2-40B4-BE49-F238E27FC236}">
                        <a16:creationId xmlns:a16="http://schemas.microsoft.com/office/drawing/2014/main" id="{B164B233-6605-420C-919B-625753309922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69" name="Group 2268">
                    <a:extLst>
                      <a:ext uri="{FF2B5EF4-FFF2-40B4-BE49-F238E27FC236}">
                        <a16:creationId xmlns:a16="http://schemas.microsoft.com/office/drawing/2014/main" id="{C2A24BCF-0D1B-483E-874A-7DD241D6EBB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70" name="Rectangle 2269">
                      <a:extLst>
                        <a:ext uri="{FF2B5EF4-FFF2-40B4-BE49-F238E27FC236}">
                          <a16:creationId xmlns:a16="http://schemas.microsoft.com/office/drawing/2014/main" id="{87F1693C-190F-462B-B4C0-2113DEE909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1" name="Right Triangle 2270">
                      <a:extLst>
                        <a:ext uri="{FF2B5EF4-FFF2-40B4-BE49-F238E27FC236}">
                          <a16:creationId xmlns:a16="http://schemas.microsoft.com/office/drawing/2014/main" id="{03A1897C-4DA9-42DB-A86E-3FD89F154A4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2" name="Rectangle 2271">
                      <a:extLst>
                        <a:ext uri="{FF2B5EF4-FFF2-40B4-BE49-F238E27FC236}">
                          <a16:creationId xmlns:a16="http://schemas.microsoft.com/office/drawing/2014/main" id="{9971C7A3-D7DB-457F-9D0B-7220C0C96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4D5905DC-02BF-42A9-8645-E96649B19F65}"/>
                    </a:ext>
                  </a:extLst>
                </p:cNvPr>
                <p:cNvGrpSpPr/>
                <p:nvPr/>
              </p:nvGrpSpPr>
              <p:grpSpPr>
                <a:xfrm>
                  <a:off x="5910973" y="210537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237" name="Rectangle 2236">
                    <a:extLst>
                      <a:ext uri="{FF2B5EF4-FFF2-40B4-BE49-F238E27FC236}">
                        <a16:creationId xmlns:a16="http://schemas.microsoft.com/office/drawing/2014/main" id="{CE9C361D-B9EC-43F9-B837-06A814B84DC0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38" name="Group 2237">
                    <a:extLst>
                      <a:ext uri="{FF2B5EF4-FFF2-40B4-BE49-F238E27FC236}">
                        <a16:creationId xmlns:a16="http://schemas.microsoft.com/office/drawing/2014/main" id="{7E2DA3B0-68D1-4ACB-B70B-284460647659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58" name="Rectangle 2257">
                      <a:extLst>
                        <a:ext uri="{FF2B5EF4-FFF2-40B4-BE49-F238E27FC236}">
                          <a16:creationId xmlns:a16="http://schemas.microsoft.com/office/drawing/2014/main" id="{0B5C52F9-523B-443E-8A26-44AE25F8EE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9" name="Right Triangle 2258">
                      <a:extLst>
                        <a:ext uri="{FF2B5EF4-FFF2-40B4-BE49-F238E27FC236}">
                          <a16:creationId xmlns:a16="http://schemas.microsoft.com/office/drawing/2014/main" id="{86389ABB-E94B-42A9-9C95-39C6015C9B6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0" name="Rectangle 2259">
                      <a:extLst>
                        <a:ext uri="{FF2B5EF4-FFF2-40B4-BE49-F238E27FC236}">
                          <a16:creationId xmlns:a16="http://schemas.microsoft.com/office/drawing/2014/main" id="{639E886C-8B58-4FBA-B44C-68CD7384D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39" name="Group 2238">
                    <a:extLst>
                      <a:ext uri="{FF2B5EF4-FFF2-40B4-BE49-F238E27FC236}">
                        <a16:creationId xmlns:a16="http://schemas.microsoft.com/office/drawing/2014/main" id="{7319AAAB-E623-4167-AE3F-C59190243CE6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55" name="Rectangle 2254">
                      <a:extLst>
                        <a:ext uri="{FF2B5EF4-FFF2-40B4-BE49-F238E27FC236}">
                          <a16:creationId xmlns:a16="http://schemas.microsoft.com/office/drawing/2014/main" id="{66890E77-4452-40BC-BB48-56859F9BD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6" name="Right Triangle 2255">
                      <a:extLst>
                        <a:ext uri="{FF2B5EF4-FFF2-40B4-BE49-F238E27FC236}">
                          <a16:creationId xmlns:a16="http://schemas.microsoft.com/office/drawing/2014/main" id="{E80E3DB4-AC36-4864-A501-BFEF9F775B5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7" name="Rectangle 2256">
                      <a:extLst>
                        <a:ext uri="{FF2B5EF4-FFF2-40B4-BE49-F238E27FC236}">
                          <a16:creationId xmlns:a16="http://schemas.microsoft.com/office/drawing/2014/main" id="{A9D80F91-6361-4B27-9DD7-FD913E6CF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40" name="Rectangle 2239">
                    <a:extLst>
                      <a:ext uri="{FF2B5EF4-FFF2-40B4-BE49-F238E27FC236}">
                        <a16:creationId xmlns:a16="http://schemas.microsoft.com/office/drawing/2014/main" id="{1EA83019-7089-4DF2-BBCF-AA511EECBEDA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41" name="Group 2240">
                    <a:extLst>
                      <a:ext uri="{FF2B5EF4-FFF2-40B4-BE49-F238E27FC236}">
                        <a16:creationId xmlns:a16="http://schemas.microsoft.com/office/drawing/2014/main" id="{21159EE8-BAB7-4232-9C99-C6367388884F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52" name="Rectangle 2251">
                      <a:extLst>
                        <a:ext uri="{FF2B5EF4-FFF2-40B4-BE49-F238E27FC236}">
                          <a16:creationId xmlns:a16="http://schemas.microsoft.com/office/drawing/2014/main" id="{FF23D64F-39AF-47A1-B31B-B3037504D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3" name="Right Triangle 2252">
                      <a:extLst>
                        <a:ext uri="{FF2B5EF4-FFF2-40B4-BE49-F238E27FC236}">
                          <a16:creationId xmlns:a16="http://schemas.microsoft.com/office/drawing/2014/main" id="{31B29C95-A53D-4577-A633-C17162EC334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4" name="Rectangle 2253">
                      <a:extLst>
                        <a:ext uri="{FF2B5EF4-FFF2-40B4-BE49-F238E27FC236}">
                          <a16:creationId xmlns:a16="http://schemas.microsoft.com/office/drawing/2014/main" id="{4F47AB96-9287-4402-AA98-0208BC581F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42" name="Rectangle 2241">
                    <a:extLst>
                      <a:ext uri="{FF2B5EF4-FFF2-40B4-BE49-F238E27FC236}">
                        <a16:creationId xmlns:a16="http://schemas.microsoft.com/office/drawing/2014/main" id="{AEFC1995-B679-4457-BA77-9087042561EF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43" name="Group 2242">
                    <a:extLst>
                      <a:ext uri="{FF2B5EF4-FFF2-40B4-BE49-F238E27FC236}">
                        <a16:creationId xmlns:a16="http://schemas.microsoft.com/office/drawing/2014/main" id="{6BF335E8-A554-4E3F-A4E3-32327978B7A4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49" name="Rectangle 2248">
                      <a:extLst>
                        <a:ext uri="{FF2B5EF4-FFF2-40B4-BE49-F238E27FC236}">
                          <a16:creationId xmlns:a16="http://schemas.microsoft.com/office/drawing/2014/main" id="{5D17D777-BC04-414B-BDA6-5A5990D739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0" name="Right Triangle 2249">
                      <a:extLst>
                        <a:ext uri="{FF2B5EF4-FFF2-40B4-BE49-F238E27FC236}">
                          <a16:creationId xmlns:a16="http://schemas.microsoft.com/office/drawing/2014/main" id="{979D65EB-ABE1-416E-BF80-AD0DEFBDB13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1" name="Rectangle 2250">
                      <a:extLst>
                        <a:ext uri="{FF2B5EF4-FFF2-40B4-BE49-F238E27FC236}">
                          <a16:creationId xmlns:a16="http://schemas.microsoft.com/office/drawing/2014/main" id="{235BB076-2A9C-4CE7-A217-220804DECB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44" name="Rectangle 2243">
                    <a:extLst>
                      <a:ext uri="{FF2B5EF4-FFF2-40B4-BE49-F238E27FC236}">
                        <a16:creationId xmlns:a16="http://schemas.microsoft.com/office/drawing/2014/main" id="{04D21E8D-59FE-48E3-A931-D1D4FD3561D3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45" name="Group 2244">
                    <a:extLst>
                      <a:ext uri="{FF2B5EF4-FFF2-40B4-BE49-F238E27FC236}">
                        <a16:creationId xmlns:a16="http://schemas.microsoft.com/office/drawing/2014/main" id="{87DEAE66-1824-4C40-AC3D-3E9FBE1A0AED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46" name="Rectangle 2245">
                      <a:extLst>
                        <a:ext uri="{FF2B5EF4-FFF2-40B4-BE49-F238E27FC236}">
                          <a16:creationId xmlns:a16="http://schemas.microsoft.com/office/drawing/2014/main" id="{DEEC7AAA-4A19-48AB-8BC2-E37BBD484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7" name="Right Triangle 2246">
                      <a:extLst>
                        <a:ext uri="{FF2B5EF4-FFF2-40B4-BE49-F238E27FC236}">
                          <a16:creationId xmlns:a16="http://schemas.microsoft.com/office/drawing/2014/main" id="{9366EDF5-A288-494C-9E0B-11D06369214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8" name="Rectangle 2247">
                      <a:extLst>
                        <a:ext uri="{FF2B5EF4-FFF2-40B4-BE49-F238E27FC236}">
                          <a16:creationId xmlns:a16="http://schemas.microsoft.com/office/drawing/2014/main" id="{88347C0B-0A25-4366-B169-9943327AC6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37" name="Group 1336">
                  <a:extLst>
                    <a:ext uri="{FF2B5EF4-FFF2-40B4-BE49-F238E27FC236}">
                      <a16:creationId xmlns:a16="http://schemas.microsoft.com/office/drawing/2014/main" id="{7CC8941D-0833-4023-8A0F-A950E7B5AFBA}"/>
                    </a:ext>
                  </a:extLst>
                </p:cNvPr>
                <p:cNvGrpSpPr/>
                <p:nvPr/>
              </p:nvGrpSpPr>
              <p:grpSpPr>
                <a:xfrm>
                  <a:off x="5910973" y="223570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213" name="Rectangle 2212">
                    <a:extLst>
                      <a:ext uri="{FF2B5EF4-FFF2-40B4-BE49-F238E27FC236}">
                        <a16:creationId xmlns:a16="http://schemas.microsoft.com/office/drawing/2014/main" id="{37F74EBC-9646-486A-A6C9-4601E27F5454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14" name="Group 2213">
                    <a:extLst>
                      <a:ext uri="{FF2B5EF4-FFF2-40B4-BE49-F238E27FC236}">
                        <a16:creationId xmlns:a16="http://schemas.microsoft.com/office/drawing/2014/main" id="{BE7EBE0C-3756-449F-B73A-7BF5E9E362C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34" name="Rectangle 2233">
                      <a:extLst>
                        <a:ext uri="{FF2B5EF4-FFF2-40B4-BE49-F238E27FC236}">
                          <a16:creationId xmlns:a16="http://schemas.microsoft.com/office/drawing/2014/main" id="{C7CE6872-8C33-4D66-B421-4F66403A7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5" name="Right Triangle 2234">
                      <a:extLst>
                        <a:ext uri="{FF2B5EF4-FFF2-40B4-BE49-F238E27FC236}">
                          <a16:creationId xmlns:a16="http://schemas.microsoft.com/office/drawing/2014/main" id="{CC563516-D826-42AD-B706-983FDA2D329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6" name="Rectangle 2235">
                      <a:extLst>
                        <a:ext uri="{FF2B5EF4-FFF2-40B4-BE49-F238E27FC236}">
                          <a16:creationId xmlns:a16="http://schemas.microsoft.com/office/drawing/2014/main" id="{20BEF894-58E4-45D5-BB41-94F7DC8719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15" name="Group 2214">
                    <a:extLst>
                      <a:ext uri="{FF2B5EF4-FFF2-40B4-BE49-F238E27FC236}">
                        <a16:creationId xmlns:a16="http://schemas.microsoft.com/office/drawing/2014/main" id="{A24444CA-B24D-407A-AB89-B4611842949E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31" name="Rectangle 2230">
                      <a:extLst>
                        <a:ext uri="{FF2B5EF4-FFF2-40B4-BE49-F238E27FC236}">
                          <a16:creationId xmlns:a16="http://schemas.microsoft.com/office/drawing/2014/main" id="{D1B4CEE6-AF5E-479C-A452-C1A6C222AD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2" name="Right Triangle 2231">
                      <a:extLst>
                        <a:ext uri="{FF2B5EF4-FFF2-40B4-BE49-F238E27FC236}">
                          <a16:creationId xmlns:a16="http://schemas.microsoft.com/office/drawing/2014/main" id="{1A5367A5-1DFF-4810-80AD-D46C732A88E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3" name="Rectangle 2232">
                      <a:extLst>
                        <a:ext uri="{FF2B5EF4-FFF2-40B4-BE49-F238E27FC236}">
                          <a16:creationId xmlns:a16="http://schemas.microsoft.com/office/drawing/2014/main" id="{FBC2EC02-4358-4FDA-8703-D08C1BC23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16" name="Rectangle 2215">
                    <a:extLst>
                      <a:ext uri="{FF2B5EF4-FFF2-40B4-BE49-F238E27FC236}">
                        <a16:creationId xmlns:a16="http://schemas.microsoft.com/office/drawing/2014/main" id="{6691ACFF-315D-47DF-9C51-AF03772A51C3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17" name="Group 2216">
                    <a:extLst>
                      <a:ext uri="{FF2B5EF4-FFF2-40B4-BE49-F238E27FC236}">
                        <a16:creationId xmlns:a16="http://schemas.microsoft.com/office/drawing/2014/main" id="{BB835D24-25F1-49AD-A338-4B5F75AB1A24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28" name="Rectangle 2227">
                      <a:extLst>
                        <a:ext uri="{FF2B5EF4-FFF2-40B4-BE49-F238E27FC236}">
                          <a16:creationId xmlns:a16="http://schemas.microsoft.com/office/drawing/2014/main" id="{59E48896-C89E-4D60-93E3-AC215BF3AC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9" name="Right Triangle 2228">
                      <a:extLst>
                        <a:ext uri="{FF2B5EF4-FFF2-40B4-BE49-F238E27FC236}">
                          <a16:creationId xmlns:a16="http://schemas.microsoft.com/office/drawing/2014/main" id="{A8D51861-32EE-4DB9-867E-B24E047A812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0" name="Rectangle 2229">
                      <a:extLst>
                        <a:ext uri="{FF2B5EF4-FFF2-40B4-BE49-F238E27FC236}">
                          <a16:creationId xmlns:a16="http://schemas.microsoft.com/office/drawing/2014/main" id="{B6FA7176-46C9-489D-A2F9-ABF5599DB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18" name="Rectangle 2217">
                    <a:extLst>
                      <a:ext uri="{FF2B5EF4-FFF2-40B4-BE49-F238E27FC236}">
                        <a16:creationId xmlns:a16="http://schemas.microsoft.com/office/drawing/2014/main" id="{8618DC27-B8DE-4719-BE31-8C05E77278D1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19" name="Group 2218">
                    <a:extLst>
                      <a:ext uri="{FF2B5EF4-FFF2-40B4-BE49-F238E27FC236}">
                        <a16:creationId xmlns:a16="http://schemas.microsoft.com/office/drawing/2014/main" id="{7BD89C2F-355F-48C0-A719-E4B8A898C85D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25" name="Rectangle 2224">
                      <a:extLst>
                        <a:ext uri="{FF2B5EF4-FFF2-40B4-BE49-F238E27FC236}">
                          <a16:creationId xmlns:a16="http://schemas.microsoft.com/office/drawing/2014/main" id="{C1FC2391-638A-481E-8EE1-4E67D7409F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6" name="Right Triangle 2225">
                      <a:extLst>
                        <a:ext uri="{FF2B5EF4-FFF2-40B4-BE49-F238E27FC236}">
                          <a16:creationId xmlns:a16="http://schemas.microsoft.com/office/drawing/2014/main" id="{9A4A6789-3222-4DB6-BAA4-503225AF528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7" name="Rectangle 2226">
                      <a:extLst>
                        <a:ext uri="{FF2B5EF4-FFF2-40B4-BE49-F238E27FC236}">
                          <a16:creationId xmlns:a16="http://schemas.microsoft.com/office/drawing/2014/main" id="{5E651498-F2ED-434B-9460-7ECB9709D7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20" name="Rectangle 2219">
                    <a:extLst>
                      <a:ext uri="{FF2B5EF4-FFF2-40B4-BE49-F238E27FC236}">
                        <a16:creationId xmlns:a16="http://schemas.microsoft.com/office/drawing/2014/main" id="{35D855BE-D808-40F5-959B-13240FFA2135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21" name="Group 2220">
                    <a:extLst>
                      <a:ext uri="{FF2B5EF4-FFF2-40B4-BE49-F238E27FC236}">
                        <a16:creationId xmlns:a16="http://schemas.microsoft.com/office/drawing/2014/main" id="{92FC5DCF-7A4E-46B8-98BA-DEE6B462C44C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22" name="Rectangle 2221">
                      <a:extLst>
                        <a:ext uri="{FF2B5EF4-FFF2-40B4-BE49-F238E27FC236}">
                          <a16:creationId xmlns:a16="http://schemas.microsoft.com/office/drawing/2014/main" id="{5F0E94B6-112B-42C6-AD6B-0887BE302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3" name="Right Triangle 2222">
                      <a:extLst>
                        <a:ext uri="{FF2B5EF4-FFF2-40B4-BE49-F238E27FC236}">
                          <a16:creationId xmlns:a16="http://schemas.microsoft.com/office/drawing/2014/main" id="{4FE79061-8F02-4A91-B9C9-7C076193858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4" name="Rectangle 2223">
                      <a:extLst>
                        <a:ext uri="{FF2B5EF4-FFF2-40B4-BE49-F238E27FC236}">
                          <a16:creationId xmlns:a16="http://schemas.microsoft.com/office/drawing/2014/main" id="{44F51E3E-F2D0-41B5-A06F-7968018A0D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38" name="Group 1337">
                  <a:extLst>
                    <a:ext uri="{FF2B5EF4-FFF2-40B4-BE49-F238E27FC236}">
                      <a16:creationId xmlns:a16="http://schemas.microsoft.com/office/drawing/2014/main" id="{09B9132F-C90D-4706-B3FF-A02BE6115F2C}"/>
                    </a:ext>
                  </a:extLst>
                </p:cNvPr>
                <p:cNvGrpSpPr/>
                <p:nvPr/>
              </p:nvGrpSpPr>
              <p:grpSpPr>
                <a:xfrm>
                  <a:off x="5910972" y="2364982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189" name="Rectangle 2188">
                    <a:extLst>
                      <a:ext uri="{FF2B5EF4-FFF2-40B4-BE49-F238E27FC236}">
                        <a16:creationId xmlns:a16="http://schemas.microsoft.com/office/drawing/2014/main" id="{9F5496BA-C078-4DE9-BF60-8B57183110CE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90" name="Group 2189">
                    <a:extLst>
                      <a:ext uri="{FF2B5EF4-FFF2-40B4-BE49-F238E27FC236}">
                        <a16:creationId xmlns:a16="http://schemas.microsoft.com/office/drawing/2014/main" id="{7537A9A5-A812-4910-8593-665C4F1DC8EA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10" name="Rectangle 2209">
                      <a:extLst>
                        <a:ext uri="{FF2B5EF4-FFF2-40B4-BE49-F238E27FC236}">
                          <a16:creationId xmlns:a16="http://schemas.microsoft.com/office/drawing/2014/main" id="{4500203F-8759-4958-B2BE-6F9636042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1" name="Right Triangle 2210">
                      <a:extLst>
                        <a:ext uri="{FF2B5EF4-FFF2-40B4-BE49-F238E27FC236}">
                          <a16:creationId xmlns:a16="http://schemas.microsoft.com/office/drawing/2014/main" id="{0724EDB3-F02B-4DE6-8A34-29057DCDA8F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2" name="Rectangle 2211">
                      <a:extLst>
                        <a:ext uri="{FF2B5EF4-FFF2-40B4-BE49-F238E27FC236}">
                          <a16:creationId xmlns:a16="http://schemas.microsoft.com/office/drawing/2014/main" id="{2BCFFD96-3AA0-4200-80AA-4A6F2D375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1" name="Group 2190">
                    <a:extLst>
                      <a:ext uri="{FF2B5EF4-FFF2-40B4-BE49-F238E27FC236}">
                        <a16:creationId xmlns:a16="http://schemas.microsoft.com/office/drawing/2014/main" id="{A9C5537E-F57F-4037-9362-0A184D06DAFF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07" name="Rectangle 2206">
                      <a:extLst>
                        <a:ext uri="{FF2B5EF4-FFF2-40B4-BE49-F238E27FC236}">
                          <a16:creationId xmlns:a16="http://schemas.microsoft.com/office/drawing/2014/main" id="{6B1AF997-9A87-40E4-8B18-5C87A11999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8" name="Right Triangle 2207">
                      <a:extLst>
                        <a:ext uri="{FF2B5EF4-FFF2-40B4-BE49-F238E27FC236}">
                          <a16:creationId xmlns:a16="http://schemas.microsoft.com/office/drawing/2014/main" id="{5ADED428-2033-410C-A16F-4D2E68D5A84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9" name="Rectangle 2208">
                      <a:extLst>
                        <a:ext uri="{FF2B5EF4-FFF2-40B4-BE49-F238E27FC236}">
                          <a16:creationId xmlns:a16="http://schemas.microsoft.com/office/drawing/2014/main" id="{E330FF7D-35E7-4437-8C56-5874AAC26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92" name="Rectangle 2191">
                    <a:extLst>
                      <a:ext uri="{FF2B5EF4-FFF2-40B4-BE49-F238E27FC236}">
                        <a16:creationId xmlns:a16="http://schemas.microsoft.com/office/drawing/2014/main" id="{55009175-7351-49DB-AE2D-D5B57939B0B5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93" name="Group 2192">
                    <a:extLst>
                      <a:ext uri="{FF2B5EF4-FFF2-40B4-BE49-F238E27FC236}">
                        <a16:creationId xmlns:a16="http://schemas.microsoft.com/office/drawing/2014/main" id="{9F4E7DD3-3C26-4D1E-95C0-9D4B0B227C62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04" name="Rectangle 2203">
                      <a:extLst>
                        <a:ext uri="{FF2B5EF4-FFF2-40B4-BE49-F238E27FC236}">
                          <a16:creationId xmlns:a16="http://schemas.microsoft.com/office/drawing/2014/main" id="{87023489-3A41-4F4B-9CE2-2243B98C7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5" name="Right Triangle 2204">
                      <a:extLst>
                        <a:ext uri="{FF2B5EF4-FFF2-40B4-BE49-F238E27FC236}">
                          <a16:creationId xmlns:a16="http://schemas.microsoft.com/office/drawing/2014/main" id="{B66CD42E-663D-4AB4-B816-76A60E862BA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6" name="Rectangle 2205">
                      <a:extLst>
                        <a:ext uri="{FF2B5EF4-FFF2-40B4-BE49-F238E27FC236}">
                          <a16:creationId xmlns:a16="http://schemas.microsoft.com/office/drawing/2014/main" id="{829F6A9E-52AC-4C54-8D19-918AE2516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94" name="Rectangle 2193">
                    <a:extLst>
                      <a:ext uri="{FF2B5EF4-FFF2-40B4-BE49-F238E27FC236}">
                        <a16:creationId xmlns:a16="http://schemas.microsoft.com/office/drawing/2014/main" id="{FE4A7479-F17B-4704-99EA-9D16C50409D7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95" name="Group 2194">
                    <a:extLst>
                      <a:ext uri="{FF2B5EF4-FFF2-40B4-BE49-F238E27FC236}">
                        <a16:creationId xmlns:a16="http://schemas.microsoft.com/office/drawing/2014/main" id="{63BE08B0-B129-44D7-B4E1-CB7D5EFF1BE1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201" name="Rectangle 2200">
                      <a:extLst>
                        <a:ext uri="{FF2B5EF4-FFF2-40B4-BE49-F238E27FC236}">
                          <a16:creationId xmlns:a16="http://schemas.microsoft.com/office/drawing/2014/main" id="{64E5EA06-1B21-4676-A099-FF9FEB4BF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2" name="Right Triangle 2201">
                      <a:extLst>
                        <a:ext uri="{FF2B5EF4-FFF2-40B4-BE49-F238E27FC236}">
                          <a16:creationId xmlns:a16="http://schemas.microsoft.com/office/drawing/2014/main" id="{97F6D012-08ED-44E1-B1DF-850467BC040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3" name="Rectangle 2202">
                      <a:extLst>
                        <a:ext uri="{FF2B5EF4-FFF2-40B4-BE49-F238E27FC236}">
                          <a16:creationId xmlns:a16="http://schemas.microsoft.com/office/drawing/2014/main" id="{DDCBC6DD-F1AB-49C6-B074-7D9D801150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96" name="Rectangle 2195">
                    <a:extLst>
                      <a:ext uri="{FF2B5EF4-FFF2-40B4-BE49-F238E27FC236}">
                        <a16:creationId xmlns:a16="http://schemas.microsoft.com/office/drawing/2014/main" id="{9559C9FE-0133-4AEE-9B45-B87B76DEBCAF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97" name="Group 2196">
                    <a:extLst>
                      <a:ext uri="{FF2B5EF4-FFF2-40B4-BE49-F238E27FC236}">
                        <a16:creationId xmlns:a16="http://schemas.microsoft.com/office/drawing/2014/main" id="{08302BA1-8B5B-4F2C-81D0-56F44B7AEF1E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98" name="Rectangle 2197">
                      <a:extLst>
                        <a:ext uri="{FF2B5EF4-FFF2-40B4-BE49-F238E27FC236}">
                          <a16:creationId xmlns:a16="http://schemas.microsoft.com/office/drawing/2014/main" id="{BB18CD82-E47A-4D9A-B164-32A7B0B0E2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9" name="Right Triangle 2198">
                      <a:extLst>
                        <a:ext uri="{FF2B5EF4-FFF2-40B4-BE49-F238E27FC236}">
                          <a16:creationId xmlns:a16="http://schemas.microsoft.com/office/drawing/2014/main" id="{B7F49D0A-5B18-404F-B532-E206588B7AE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0" name="Rectangle 2199">
                      <a:extLst>
                        <a:ext uri="{FF2B5EF4-FFF2-40B4-BE49-F238E27FC236}">
                          <a16:creationId xmlns:a16="http://schemas.microsoft.com/office/drawing/2014/main" id="{4515B9C3-CB02-4910-B558-C65B3AA5A5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39" name="Group 1338">
                  <a:extLst>
                    <a:ext uri="{FF2B5EF4-FFF2-40B4-BE49-F238E27FC236}">
                      <a16:creationId xmlns:a16="http://schemas.microsoft.com/office/drawing/2014/main" id="{BB0DA2AC-1E29-4937-BB31-23AB63F3F6C2}"/>
                    </a:ext>
                  </a:extLst>
                </p:cNvPr>
                <p:cNvGrpSpPr/>
                <p:nvPr/>
              </p:nvGrpSpPr>
              <p:grpSpPr>
                <a:xfrm>
                  <a:off x="5910971" y="2495417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165" name="Rectangle 2164">
                    <a:extLst>
                      <a:ext uri="{FF2B5EF4-FFF2-40B4-BE49-F238E27FC236}">
                        <a16:creationId xmlns:a16="http://schemas.microsoft.com/office/drawing/2014/main" id="{FF6F994C-4724-459D-88B2-AA18AB020C0C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66" name="Group 2165">
                    <a:extLst>
                      <a:ext uri="{FF2B5EF4-FFF2-40B4-BE49-F238E27FC236}">
                        <a16:creationId xmlns:a16="http://schemas.microsoft.com/office/drawing/2014/main" id="{92E49768-9BC7-430D-AF13-B65EB8BC5E07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86" name="Rectangle 2185">
                      <a:extLst>
                        <a:ext uri="{FF2B5EF4-FFF2-40B4-BE49-F238E27FC236}">
                          <a16:creationId xmlns:a16="http://schemas.microsoft.com/office/drawing/2014/main" id="{4ADFF84B-3AD2-4CAF-9495-8B2FADB329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7" name="Right Triangle 2186">
                      <a:extLst>
                        <a:ext uri="{FF2B5EF4-FFF2-40B4-BE49-F238E27FC236}">
                          <a16:creationId xmlns:a16="http://schemas.microsoft.com/office/drawing/2014/main" id="{51D70FDC-ED57-4C6C-BEC1-497EF71DD0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8" name="Rectangle 2187">
                      <a:extLst>
                        <a:ext uri="{FF2B5EF4-FFF2-40B4-BE49-F238E27FC236}">
                          <a16:creationId xmlns:a16="http://schemas.microsoft.com/office/drawing/2014/main" id="{6E330861-53AE-4B93-8CDA-84E684825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67" name="Group 2166">
                    <a:extLst>
                      <a:ext uri="{FF2B5EF4-FFF2-40B4-BE49-F238E27FC236}">
                        <a16:creationId xmlns:a16="http://schemas.microsoft.com/office/drawing/2014/main" id="{4333845D-A1AB-4373-9C11-109A0414C08E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83" name="Rectangle 2182">
                      <a:extLst>
                        <a:ext uri="{FF2B5EF4-FFF2-40B4-BE49-F238E27FC236}">
                          <a16:creationId xmlns:a16="http://schemas.microsoft.com/office/drawing/2014/main" id="{B7BB53D4-4DF5-40B1-88BF-814A7B0D3E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4" name="Right Triangle 2183">
                      <a:extLst>
                        <a:ext uri="{FF2B5EF4-FFF2-40B4-BE49-F238E27FC236}">
                          <a16:creationId xmlns:a16="http://schemas.microsoft.com/office/drawing/2014/main" id="{7F99C6AE-5D2E-4059-BD44-E4E400763D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5" name="Rectangle 2184">
                      <a:extLst>
                        <a:ext uri="{FF2B5EF4-FFF2-40B4-BE49-F238E27FC236}">
                          <a16:creationId xmlns:a16="http://schemas.microsoft.com/office/drawing/2014/main" id="{52918ECE-FD2D-4B92-8514-39D3C4D9B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68" name="Rectangle 2167">
                    <a:extLst>
                      <a:ext uri="{FF2B5EF4-FFF2-40B4-BE49-F238E27FC236}">
                        <a16:creationId xmlns:a16="http://schemas.microsoft.com/office/drawing/2014/main" id="{3CB08E5D-B947-4B70-B2F8-BCC830024DED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69" name="Group 2168">
                    <a:extLst>
                      <a:ext uri="{FF2B5EF4-FFF2-40B4-BE49-F238E27FC236}">
                        <a16:creationId xmlns:a16="http://schemas.microsoft.com/office/drawing/2014/main" id="{D754F451-F2D5-4759-A380-98E1BFF58E84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80" name="Rectangle 2179">
                      <a:extLst>
                        <a:ext uri="{FF2B5EF4-FFF2-40B4-BE49-F238E27FC236}">
                          <a16:creationId xmlns:a16="http://schemas.microsoft.com/office/drawing/2014/main" id="{F7FC33CA-BC8A-499D-94D2-479C3FBD5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1" name="Right Triangle 2180">
                      <a:extLst>
                        <a:ext uri="{FF2B5EF4-FFF2-40B4-BE49-F238E27FC236}">
                          <a16:creationId xmlns:a16="http://schemas.microsoft.com/office/drawing/2014/main" id="{40863C31-9E04-4B4E-A1CC-5DBAC61AFE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2" name="Rectangle 2181">
                      <a:extLst>
                        <a:ext uri="{FF2B5EF4-FFF2-40B4-BE49-F238E27FC236}">
                          <a16:creationId xmlns:a16="http://schemas.microsoft.com/office/drawing/2014/main" id="{4ECA293E-2ED0-4505-9412-AAFC48C29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70" name="Rectangle 2169">
                    <a:extLst>
                      <a:ext uri="{FF2B5EF4-FFF2-40B4-BE49-F238E27FC236}">
                        <a16:creationId xmlns:a16="http://schemas.microsoft.com/office/drawing/2014/main" id="{E6E0B8D2-E572-43FC-AEC6-EF6DF9F17842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71" name="Group 2170">
                    <a:extLst>
                      <a:ext uri="{FF2B5EF4-FFF2-40B4-BE49-F238E27FC236}">
                        <a16:creationId xmlns:a16="http://schemas.microsoft.com/office/drawing/2014/main" id="{C18C1709-929D-4CE4-8CB0-9B16F5E6227C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77" name="Rectangle 2176">
                      <a:extLst>
                        <a:ext uri="{FF2B5EF4-FFF2-40B4-BE49-F238E27FC236}">
                          <a16:creationId xmlns:a16="http://schemas.microsoft.com/office/drawing/2014/main" id="{ECE959C9-9C2D-4211-B1A9-FF93FC33F9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8" name="Right Triangle 2177">
                      <a:extLst>
                        <a:ext uri="{FF2B5EF4-FFF2-40B4-BE49-F238E27FC236}">
                          <a16:creationId xmlns:a16="http://schemas.microsoft.com/office/drawing/2014/main" id="{27A141D2-0AE1-4811-9BD4-22AFE410278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9" name="Rectangle 2178">
                      <a:extLst>
                        <a:ext uri="{FF2B5EF4-FFF2-40B4-BE49-F238E27FC236}">
                          <a16:creationId xmlns:a16="http://schemas.microsoft.com/office/drawing/2014/main" id="{A69EACC3-CE93-4888-8AE7-2E13F483A4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72" name="Rectangle 2171">
                    <a:extLst>
                      <a:ext uri="{FF2B5EF4-FFF2-40B4-BE49-F238E27FC236}">
                        <a16:creationId xmlns:a16="http://schemas.microsoft.com/office/drawing/2014/main" id="{A31E420F-A09D-4BD3-A3BA-F29CDDED8A55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73" name="Group 2172">
                    <a:extLst>
                      <a:ext uri="{FF2B5EF4-FFF2-40B4-BE49-F238E27FC236}">
                        <a16:creationId xmlns:a16="http://schemas.microsoft.com/office/drawing/2014/main" id="{1891E41E-6985-4C69-974B-162F0B518BE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74" name="Rectangle 2173">
                      <a:extLst>
                        <a:ext uri="{FF2B5EF4-FFF2-40B4-BE49-F238E27FC236}">
                          <a16:creationId xmlns:a16="http://schemas.microsoft.com/office/drawing/2014/main" id="{207AA62A-3B91-420F-82CF-E28FCC1D4C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5" name="Right Triangle 2174">
                      <a:extLst>
                        <a:ext uri="{FF2B5EF4-FFF2-40B4-BE49-F238E27FC236}">
                          <a16:creationId xmlns:a16="http://schemas.microsoft.com/office/drawing/2014/main" id="{41B59749-860C-461B-A16F-817AD7AB7AB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6" name="Rectangle 2175">
                      <a:extLst>
                        <a:ext uri="{FF2B5EF4-FFF2-40B4-BE49-F238E27FC236}">
                          <a16:creationId xmlns:a16="http://schemas.microsoft.com/office/drawing/2014/main" id="{75B25DA9-C46E-4588-8D18-F4EBBACB4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0" name="Group 1339">
                  <a:extLst>
                    <a:ext uri="{FF2B5EF4-FFF2-40B4-BE49-F238E27FC236}">
                      <a16:creationId xmlns:a16="http://schemas.microsoft.com/office/drawing/2014/main" id="{EA1964BA-ECB7-4989-928B-FCD870EEEEC2}"/>
                    </a:ext>
                  </a:extLst>
                </p:cNvPr>
                <p:cNvGrpSpPr/>
                <p:nvPr/>
              </p:nvGrpSpPr>
              <p:grpSpPr>
                <a:xfrm>
                  <a:off x="5910971" y="2635117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141" name="Rectangle 2140">
                    <a:extLst>
                      <a:ext uri="{FF2B5EF4-FFF2-40B4-BE49-F238E27FC236}">
                        <a16:creationId xmlns:a16="http://schemas.microsoft.com/office/drawing/2014/main" id="{FCEC875D-D9A6-4D07-9AE0-6512E8B56A3B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42" name="Group 2141">
                    <a:extLst>
                      <a:ext uri="{FF2B5EF4-FFF2-40B4-BE49-F238E27FC236}">
                        <a16:creationId xmlns:a16="http://schemas.microsoft.com/office/drawing/2014/main" id="{2367C72D-B0D4-4588-8F38-36AA3DFC2CF1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62" name="Rectangle 2161">
                      <a:extLst>
                        <a:ext uri="{FF2B5EF4-FFF2-40B4-BE49-F238E27FC236}">
                          <a16:creationId xmlns:a16="http://schemas.microsoft.com/office/drawing/2014/main" id="{CB82B054-0FA7-4363-8D59-54059FF292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3" name="Right Triangle 2162">
                      <a:extLst>
                        <a:ext uri="{FF2B5EF4-FFF2-40B4-BE49-F238E27FC236}">
                          <a16:creationId xmlns:a16="http://schemas.microsoft.com/office/drawing/2014/main" id="{5BF04D45-859F-440A-89B1-4C47F4D4BC3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4" name="Rectangle 2163">
                      <a:extLst>
                        <a:ext uri="{FF2B5EF4-FFF2-40B4-BE49-F238E27FC236}">
                          <a16:creationId xmlns:a16="http://schemas.microsoft.com/office/drawing/2014/main" id="{297DEC80-064C-405C-81EF-092136B6DA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43" name="Group 2142">
                    <a:extLst>
                      <a:ext uri="{FF2B5EF4-FFF2-40B4-BE49-F238E27FC236}">
                        <a16:creationId xmlns:a16="http://schemas.microsoft.com/office/drawing/2014/main" id="{4B27711C-3F1A-47EF-8504-E91848D67C96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59" name="Rectangle 2158">
                      <a:extLst>
                        <a:ext uri="{FF2B5EF4-FFF2-40B4-BE49-F238E27FC236}">
                          <a16:creationId xmlns:a16="http://schemas.microsoft.com/office/drawing/2014/main" id="{2E1B5B85-E6FC-4673-A04B-6C6ADB9365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0" name="Right Triangle 2159">
                      <a:extLst>
                        <a:ext uri="{FF2B5EF4-FFF2-40B4-BE49-F238E27FC236}">
                          <a16:creationId xmlns:a16="http://schemas.microsoft.com/office/drawing/2014/main" id="{AA83FAB9-AA5B-45C6-B610-2625C952A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1" name="Rectangle 2160">
                      <a:extLst>
                        <a:ext uri="{FF2B5EF4-FFF2-40B4-BE49-F238E27FC236}">
                          <a16:creationId xmlns:a16="http://schemas.microsoft.com/office/drawing/2014/main" id="{CAEF2AFB-F4D6-4FC4-B25B-DFFAFB5220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44" name="Rectangle 2143">
                    <a:extLst>
                      <a:ext uri="{FF2B5EF4-FFF2-40B4-BE49-F238E27FC236}">
                        <a16:creationId xmlns:a16="http://schemas.microsoft.com/office/drawing/2014/main" id="{FF06A767-CD63-4560-9B73-4751D940FD21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45" name="Group 2144">
                    <a:extLst>
                      <a:ext uri="{FF2B5EF4-FFF2-40B4-BE49-F238E27FC236}">
                        <a16:creationId xmlns:a16="http://schemas.microsoft.com/office/drawing/2014/main" id="{0E1EFB0B-31B0-4CF9-881D-D50FE347333D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56" name="Rectangle 2155">
                      <a:extLst>
                        <a:ext uri="{FF2B5EF4-FFF2-40B4-BE49-F238E27FC236}">
                          <a16:creationId xmlns:a16="http://schemas.microsoft.com/office/drawing/2014/main" id="{A0B1C08F-4D3A-4DBA-B34F-B7FE9B61B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7" name="Right Triangle 2156">
                      <a:extLst>
                        <a:ext uri="{FF2B5EF4-FFF2-40B4-BE49-F238E27FC236}">
                          <a16:creationId xmlns:a16="http://schemas.microsoft.com/office/drawing/2014/main" id="{53E26386-D1CA-471E-B156-6AF0AC0832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8" name="Rectangle 2157">
                      <a:extLst>
                        <a:ext uri="{FF2B5EF4-FFF2-40B4-BE49-F238E27FC236}">
                          <a16:creationId xmlns:a16="http://schemas.microsoft.com/office/drawing/2014/main" id="{EE0CB0F0-FA8A-42BA-A35F-88BBEA825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46" name="Rectangle 2145">
                    <a:extLst>
                      <a:ext uri="{FF2B5EF4-FFF2-40B4-BE49-F238E27FC236}">
                        <a16:creationId xmlns:a16="http://schemas.microsoft.com/office/drawing/2014/main" id="{54BEEA20-EE42-445C-BD66-ABD1C4D38619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47" name="Group 2146">
                    <a:extLst>
                      <a:ext uri="{FF2B5EF4-FFF2-40B4-BE49-F238E27FC236}">
                        <a16:creationId xmlns:a16="http://schemas.microsoft.com/office/drawing/2014/main" id="{05767D67-F1A0-431C-AFD6-9B623F828C5E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53" name="Rectangle 2152">
                      <a:extLst>
                        <a:ext uri="{FF2B5EF4-FFF2-40B4-BE49-F238E27FC236}">
                          <a16:creationId xmlns:a16="http://schemas.microsoft.com/office/drawing/2014/main" id="{DD131B7F-00C6-4BEC-B8F7-463E97C1A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4" name="Right Triangle 2153">
                      <a:extLst>
                        <a:ext uri="{FF2B5EF4-FFF2-40B4-BE49-F238E27FC236}">
                          <a16:creationId xmlns:a16="http://schemas.microsoft.com/office/drawing/2014/main" id="{E6B49F25-FD01-4B64-8ED1-9C06B869686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5" name="Rectangle 2154">
                      <a:extLst>
                        <a:ext uri="{FF2B5EF4-FFF2-40B4-BE49-F238E27FC236}">
                          <a16:creationId xmlns:a16="http://schemas.microsoft.com/office/drawing/2014/main" id="{5CFD32F1-8A4A-40AA-A02F-6563680D1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48" name="Rectangle 2147">
                    <a:extLst>
                      <a:ext uri="{FF2B5EF4-FFF2-40B4-BE49-F238E27FC236}">
                        <a16:creationId xmlns:a16="http://schemas.microsoft.com/office/drawing/2014/main" id="{E86DACD8-84B8-49A2-8593-9838F0BCE0C9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49" name="Group 2148">
                    <a:extLst>
                      <a:ext uri="{FF2B5EF4-FFF2-40B4-BE49-F238E27FC236}">
                        <a16:creationId xmlns:a16="http://schemas.microsoft.com/office/drawing/2014/main" id="{F605E6ED-B2EB-476F-974D-403C1CE8F66B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50" name="Rectangle 2149">
                      <a:extLst>
                        <a:ext uri="{FF2B5EF4-FFF2-40B4-BE49-F238E27FC236}">
                          <a16:creationId xmlns:a16="http://schemas.microsoft.com/office/drawing/2014/main" id="{EEC63368-7623-48EF-BDD1-12B92D0C2D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1" name="Right Triangle 2150">
                      <a:extLst>
                        <a:ext uri="{FF2B5EF4-FFF2-40B4-BE49-F238E27FC236}">
                          <a16:creationId xmlns:a16="http://schemas.microsoft.com/office/drawing/2014/main" id="{D3B3787E-C3ED-441D-A795-2E4DC423F47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2" name="Rectangle 2151">
                      <a:extLst>
                        <a:ext uri="{FF2B5EF4-FFF2-40B4-BE49-F238E27FC236}">
                          <a16:creationId xmlns:a16="http://schemas.microsoft.com/office/drawing/2014/main" id="{54E32D5B-1EB7-42A2-83F0-60D99DC7E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1" name="Group 1340">
                  <a:extLst>
                    <a:ext uri="{FF2B5EF4-FFF2-40B4-BE49-F238E27FC236}">
                      <a16:creationId xmlns:a16="http://schemas.microsoft.com/office/drawing/2014/main" id="{84CE4D25-0FF2-4CA4-8C98-5DF3622B9C92}"/>
                    </a:ext>
                  </a:extLst>
                </p:cNvPr>
                <p:cNvGrpSpPr/>
                <p:nvPr/>
              </p:nvGrpSpPr>
              <p:grpSpPr>
                <a:xfrm>
                  <a:off x="5910971" y="276544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117" name="Rectangle 2116">
                    <a:extLst>
                      <a:ext uri="{FF2B5EF4-FFF2-40B4-BE49-F238E27FC236}">
                        <a16:creationId xmlns:a16="http://schemas.microsoft.com/office/drawing/2014/main" id="{B0E3B54F-77C0-443D-899B-DF7C706E3C74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18" name="Group 2117">
                    <a:extLst>
                      <a:ext uri="{FF2B5EF4-FFF2-40B4-BE49-F238E27FC236}">
                        <a16:creationId xmlns:a16="http://schemas.microsoft.com/office/drawing/2014/main" id="{885550AC-671D-4C27-AB20-0AB48B251027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38" name="Rectangle 2137">
                      <a:extLst>
                        <a:ext uri="{FF2B5EF4-FFF2-40B4-BE49-F238E27FC236}">
                          <a16:creationId xmlns:a16="http://schemas.microsoft.com/office/drawing/2014/main" id="{E0661F89-97A1-45A1-9192-17A2F677F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9" name="Right Triangle 2138">
                      <a:extLst>
                        <a:ext uri="{FF2B5EF4-FFF2-40B4-BE49-F238E27FC236}">
                          <a16:creationId xmlns:a16="http://schemas.microsoft.com/office/drawing/2014/main" id="{7897EDE5-1903-4A69-AB0B-6A4E638607F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0" name="Rectangle 2139">
                      <a:extLst>
                        <a:ext uri="{FF2B5EF4-FFF2-40B4-BE49-F238E27FC236}">
                          <a16:creationId xmlns:a16="http://schemas.microsoft.com/office/drawing/2014/main" id="{99D22C40-F4B3-4F9A-96C6-E6F8BE7F7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19" name="Group 2118">
                    <a:extLst>
                      <a:ext uri="{FF2B5EF4-FFF2-40B4-BE49-F238E27FC236}">
                        <a16:creationId xmlns:a16="http://schemas.microsoft.com/office/drawing/2014/main" id="{9DDE60A5-87E2-43C7-BED0-1E30BA26B38B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35" name="Rectangle 2134">
                      <a:extLst>
                        <a:ext uri="{FF2B5EF4-FFF2-40B4-BE49-F238E27FC236}">
                          <a16:creationId xmlns:a16="http://schemas.microsoft.com/office/drawing/2014/main" id="{80D753F4-62CC-4C9F-9A46-A4764A95E6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6" name="Right Triangle 2135">
                      <a:extLst>
                        <a:ext uri="{FF2B5EF4-FFF2-40B4-BE49-F238E27FC236}">
                          <a16:creationId xmlns:a16="http://schemas.microsoft.com/office/drawing/2014/main" id="{DE7E7571-A916-4B52-9534-317B9003343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7" name="Rectangle 2136">
                      <a:extLst>
                        <a:ext uri="{FF2B5EF4-FFF2-40B4-BE49-F238E27FC236}">
                          <a16:creationId xmlns:a16="http://schemas.microsoft.com/office/drawing/2014/main" id="{83B71FD4-5B82-49FF-9274-40E587002E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20" name="Rectangle 2119">
                    <a:extLst>
                      <a:ext uri="{FF2B5EF4-FFF2-40B4-BE49-F238E27FC236}">
                        <a16:creationId xmlns:a16="http://schemas.microsoft.com/office/drawing/2014/main" id="{07ED6DF3-C86A-44E1-8015-06AEBBF6314B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21" name="Group 2120">
                    <a:extLst>
                      <a:ext uri="{FF2B5EF4-FFF2-40B4-BE49-F238E27FC236}">
                        <a16:creationId xmlns:a16="http://schemas.microsoft.com/office/drawing/2014/main" id="{A2C03E0F-1A20-4140-A927-9EB4A0163099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32" name="Rectangle 2131">
                      <a:extLst>
                        <a:ext uri="{FF2B5EF4-FFF2-40B4-BE49-F238E27FC236}">
                          <a16:creationId xmlns:a16="http://schemas.microsoft.com/office/drawing/2014/main" id="{4560A11E-E8F2-4AAF-AA91-811F2D39F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3" name="Right Triangle 2132">
                      <a:extLst>
                        <a:ext uri="{FF2B5EF4-FFF2-40B4-BE49-F238E27FC236}">
                          <a16:creationId xmlns:a16="http://schemas.microsoft.com/office/drawing/2014/main" id="{AA815939-C32C-44E3-8FD8-FA2B42D216D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4" name="Rectangle 2133">
                      <a:extLst>
                        <a:ext uri="{FF2B5EF4-FFF2-40B4-BE49-F238E27FC236}">
                          <a16:creationId xmlns:a16="http://schemas.microsoft.com/office/drawing/2014/main" id="{3B5606D1-65B3-4EF5-B2B5-4EB056DAF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22" name="Rectangle 2121">
                    <a:extLst>
                      <a:ext uri="{FF2B5EF4-FFF2-40B4-BE49-F238E27FC236}">
                        <a16:creationId xmlns:a16="http://schemas.microsoft.com/office/drawing/2014/main" id="{5E57149A-A6FA-4933-9C2E-B6D06DF7BA53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23" name="Group 2122">
                    <a:extLst>
                      <a:ext uri="{FF2B5EF4-FFF2-40B4-BE49-F238E27FC236}">
                        <a16:creationId xmlns:a16="http://schemas.microsoft.com/office/drawing/2014/main" id="{07B58E60-5FB0-4749-86B9-01568D51C784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29" name="Rectangle 2128">
                      <a:extLst>
                        <a:ext uri="{FF2B5EF4-FFF2-40B4-BE49-F238E27FC236}">
                          <a16:creationId xmlns:a16="http://schemas.microsoft.com/office/drawing/2014/main" id="{8487C681-8540-4372-8B78-BF17C4D02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0" name="Right Triangle 2129">
                      <a:extLst>
                        <a:ext uri="{FF2B5EF4-FFF2-40B4-BE49-F238E27FC236}">
                          <a16:creationId xmlns:a16="http://schemas.microsoft.com/office/drawing/2014/main" id="{BEA90529-2217-4FE5-9334-826882E0345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1" name="Rectangle 2130">
                      <a:extLst>
                        <a:ext uri="{FF2B5EF4-FFF2-40B4-BE49-F238E27FC236}">
                          <a16:creationId xmlns:a16="http://schemas.microsoft.com/office/drawing/2014/main" id="{86AD943B-0116-44E6-AA78-B9B42EA1E0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24" name="Rectangle 2123">
                    <a:extLst>
                      <a:ext uri="{FF2B5EF4-FFF2-40B4-BE49-F238E27FC236}">
                        <a16:creationId xmlns:a16="http://schemas.microsoft.com/office/drawing/2014/main" id="{24FA213B-54D9-41AC-AB5D-E5FA095B7EA3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E15B8E2F-7D3E-4A73-8DF1-59D0AC557CDD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26" name="Rectangle 2125">
                      <a:extLst>
                        <a:ext uri="{FF2B5EF4-FFF2-40B4-BE49-F238E27FC236}">
                          <a16:creationId xmlns:a16="http://schemas.microsoft.com/office/drawing/2014/main" id="{39C4522A-78CA-452E-B2D3-30AFBE0110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7" name="Right Triangle 2126">
                      <a:extLst>
                        <a:ext uri="{FF2B5EF4-FFF2-40B4-BE49-F238E27FC236}">
                          <a16:creationId xmlns:a16="http://schemas.microsoft.com/office/drawing/2014/main" id="{5D435273-3619-4A13-ACF9-6F0B83F0B22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8" name="Rectangle 2127">
                      <a:extLst>
                        <a:ext uri="{FF2B5EF4-FFF2-40B4-BE49-F238E27FC236}">
                          <a16:creationId xmlns:a16="http://schemas.microsoft.com/office/drawing/2014/main" id="{302C2937-D35C-4A6A-BE26-B7591784D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2" name="Group 1341">
                  <a:extLst>
                    <a:ext uri="{FF2B5EF4-FFF2-40B4-BE49-F238E27FC236}">
                      <a16:creationId xmlns:a16="http://schemas.microsoft.com/office/drawing/2014/main" id="{43969BD4-A3A2-48FE-A3A5-60ADB77E23C9}"/>
                    </a:ext>
                  </a:extLst>
                </p:cNvPr>
                <p:cNvGrpSpPr/>
                <p:nvPr/>
              </p:nvGrpSpPr>
              <p:grpSpPr>
                <a:xfrm>
                  <a:off x="5910970" y="2894725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093" name="Rectangle 2092">
                    <a:extLst>
                      <a:ext uri="{FF2B5EF4-FFF2-40B4-BE49-F238E27FC236}">
                        <a16:creationId xmlns:a16="http://schemas.microsoft.com/office/drawing/2014/main" id="{4DEDA67D-130A-4DF5-98C9-527942610E90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94" name="Group 2093">
                    <a:extLst>
                      <a:ext uri="{FF2B5EF4-FFF2-40B4-BE49-F238E27FC236}">
                        <a16:creationId xmlns:a16="http://schemas.microsoft.com/office/drawing/2014/main" id="{03DBC215-66E6-452A-957C-D34CEBFBA803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14" name="Rectangle 2113">
                      <a:extLst>
                        <a:ext uri="{FF2B5EF4-FFF2-40B4-BE49-F238E27FC236}">
                          <a16:creationId xmlns:a16="http://schemas.microsoft.com/office/drawing/2014/main" id="{59C269B9-BC7A-422C-A4AD-B5879FC58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5" name="Right Triangle 2114">
                      <a:extLst>
                        <a:ext uri="{FF2B5EF4-FFF2-40B4-BE49-F238E27FC236}">
                          <a16:creationId xmlns:a16="http://schemas.microsoft.com/office/drawing/2014/main" id="{6F1462E5-CF38-4527-B3C3-0BE7CD5A9BD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6" name="Rectangle 2115">
                      <a:extLst>
                        <a:ext uri="{FF2B5EF4-FFF2-40B4-BE49-F238E27FC236}">
                          <a16:creationId xmlns:a16="http://schemas.microsoft.com/office/drawing/2014/main" id="{4348031E-1F6F-445C-9A96-9DB0ECC16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95" name="Group 2094">
                    <a:extLst>
                      <a:ext uri="{FF2B5EF4-FFF2-40B4-BE49-F238E27FC236}">
                        <a16:creationId xmlns:a16="http://schemas.microsoft.com/office/drawing/2014/main" id="{96A159B8-9A17-48C4-9780-A7F8F6E3CEF3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11" name="Rectangle 2110">
                      <a:extLst>
                        <a:ext uri="{FF2B5EF4-FFF2-40B4-BE49-F238E27FC236}">
                          <a16:creationId xmlns:a16="http://schemas.microsoft.com/office/drawing/2014/main" id="{DF502F80-3F68-4DC4-AD82-8FE631DCB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2" name="Right Triangle 2111">
                      <a:extLst>
                        <a:ext uri="{FF2B5EF4-FFF2-40B4-BE49-F238E27FC236}">
                          <a16:creationId xmlns:a16="http://schemas.microsoft.com/office/drawing/2014/main" id="{EED45EA2-D304-4CE9-9B9D-5D2A46A0BEB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3" name="Rectangle 2112">
                      <a:extLst>
                        <a:ext uri="{FF2B5EF4-FFF2-40B4-BE49-F238E27FC236}">
                          <a16:creationId xmlns:a16="http://schemas.microsoft.com/office/drawing/2014/main" id="{E2ABB813-833E-4E16-8312-D3E524992C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96" name="Rectangle 2095">
                    <a:extLst>
                      <a:ext uri="{FF2B5EF4-FFF2-40B4-BE49-F238E27FC236}">
                        <a16:creationId xmlns:a16="http://schemas.microsoft.com/office/drawing/2014/main" id="{CF842807-F99C-4FE0-90D8-A9C36D1A5395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97" name="Group 2096">
                    <a:extLst>
                      <a:ext uri="{FF2B5EF4-FFF2-40B4-BE49-F238E27FC236}">
                        <a16:creationId xmlns:a16="http://schemas.microsoft.com/office/drawing/2014/main" id="{331B4C2C-6A23-4583-A47C-B90EF802E473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08" name="Rectangle 2107">
                      <a:extLst>
                        <a:ext uri="{FF2B5EF4-FFF2-40B4-BE49-F238E27FC236}">
                          <a16:creationId xmlns:a16="http://schemas.microsoft.com/office/drawing/2014/main" id="{1A9346CB-DC3E-4E07-8714-BB441C247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9" name="Right Triangle 2108">
                      <a:extLst>
                        <a:ext uri="{FF2B5EF4-FFF2-40B4-BE49-F238E27FC236}">
                          <a16:creationId xmlns:a16="http://schemas.microsoft.com/office/drawing/2014/main" id="{A2354BD5-1F56-4DFC-BF1C-BE2EAD64A87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0" name="Rectangle 2109">
                      <a:extLst>
                        <a:ext uri="{FF2B5EF4-FFF2-40B4-BE49-F238E27FC236}">
                          <a16:creationId xmlns:a16="http://schemas.microsoft.com/office/drawing/2014/main" id="{264EA6F8-65CB-4499-862A-262CF80390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98" name="Rectangle 2097">
                    <a:extLst>
                      <a:ext uri="{FF2B5EF4-FFF2-40B4-BE49-F238E27FC236}">
                        <a16:creationId xmlns:a16="http://schemas.microsoft.com/office/drawing/2014/main" id="{5FBF72CD-EE8A-437C-AFEA-951703D3C50C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99" name="Group 2098">
                    <a:extLst>
                      <a:ext uri="{FF2B5EF4-FFF2-40B4-BE49-F238E27FC236}">
                        <a16:creationId xmlns:a16="http://schemas.microsoft.com/office/drawing/2014/main" id="{442BCA4D-2F13-4A4C-88BF-810834D2307E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05" name="Rectangle 2104">
                      <a:extLst>
                        <a:ext uri="{FF2B5EF4-FFF2-40B4-BE49-F238E27FC236}">
                          <a16:creationId xmlns:a16="http://schemas.microsoft.com/office/drawing/2014/main" id="{2061CF1A-A840-4FA4-A497-170CBB1F8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6" name="Right Triangle 2105">
                      <a:extLst>
                        <a:ext uri="{FF2B5EF4-FFF2-40B4-BE49-F238E27FC236}">
                          <a16:creationId xmlns:a16="http://schemas.microsoft.com/office/drawing/2014/main" id="{940099C4-F975-4A81-AC93-38419A64DFD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7" name="Rectangle 2106">
                      <a:extLst>
                        <a:ext uri="{FF2B5EF4-FFF2-40B4-BE49-F238E27FC236}">
                          <a16:creationId xmlns:a16="http://schemas.microsoft.com/office/drawing/2014/main" id="{83881E29-B5C7-4538-9319-11A43DD39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00" name="Rectangle 2099">
                    <a:extLst>
                      <a:ext uri="{FF2B5EF4-FFF2-40B4-BE49-F238E27FC236}">
                        <a16:creationId xmlns:a16="http://schemas.microsoft.com/office/drawing/2014/main" id="{C7131D50-E897-4C02-B7B3-0599F9E0641A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01" name="Group 2100">
                    <a:extLst>
                      <a:ext uri="{FF2B5EF4-FFF2-40B4-BE49-F238E27FC236}">
                        <a16:creationId xmlns:a16="http://schemas.microsoft.com/office/drawing/2014/main" id="{CBAEC3A6-36A7-4FE7-B1E1-D6B1D11CAA0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102" name="Rectangle 2101">
                      <a:extLst>
                        <a:ext uri="{FF2B5EF4-FFF2-40B4-BE49-F238E27FC236}">
                          <a16:creationId xmlns:a16="http://schemas.microsoft.com/office/drawing/2014/main" id="{D8155D98-B404-4F78-A552-8CD47E900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3" name="Right Triangle 2102">
                      <a:extLst>
                        <a:ext uri="{FF2B5EF4-FFF2-40B4-BE49-F238E27FC236}">
                          <a16:creationId xmlns:a16="http://schemas.microsoft.com/office/drawing/2014/main" id="{EB622941-DB79-44FD-9BED-9008D01B2F4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4" name="Rectangle 2103">
                      <a:extLst>
                        <a:ext uri="{FF2B5EF4-FFF2-40B4-BE49-F238E27FC236}">
                          <a16:creationId xmlns:a16="http://schemas.microsoft.com/office/drawing/2014/main" id="{933D2365-889A-4C49-B954-720BC5F29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3" name="Group 1342">
                  <a:extLst>
                    <a:ext uri="{FF2B5EF4-FFF2-40B4-BE49-F238E27FC236}">
                      <a16:creationId xmlns:a16="http://schemas.microsoft.com/office/drawing/2014/main" id="{E1E9C1C4-D9EA-4BC2-B5C7-8DE3385877F6}"/>
                    </a:ext>
                  </a:extLst>
                </p:cNvPr>
                <p:cNvGrpSpPr/>
                <p:nvPr/>
              </p:nvGrpSpPr>
              <p:grpSpPr>
                <a:xfrm>
                  <a:off x="5910969" y="302322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069" name="Rectangle 2068">
                    <a:extLst>
                      <a:ext uri="{FF2B5EF4-FFF2-40B4-BE49-F238E27FC236}">
                        <a16:creationId xmlns:a16="http://schemas.microsoft.com/office/drawing/2014/main" id="{9C7FC77D-0C23-4377-88A8-9D26FB1EA03D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70" name="Group 2069">
                    <a:extLst>
                      <a:ext uri="{FF2B5EF4-FFF2-40B4-BE49-F238E27FC236}">
                        <a16:creationId xmlns:a16="http://schemas.microsoft.com/office/drawing/2014/main" id="{785A2637-5D8B-461A-A625-B7878AC324FD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90" name="Rectangle 2089">
                      <a:extLst>
                        <a:ext uri="{FF2B5EF4-FFF2-40B4-BE49-F238E27FC236}">
                          <a16:creationId xmlns:a16="http://schemas.microsoft.com/office/drawing/2014/main" id="{B55173E7-E49A-4D71-835F-AC2E2E71D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1" name="Right Triangle 2090">
                      <a:extLst>
                        <a:ext uri="{FF2B5EF4-FFF2-40B4-BE49-F238E27FC236}">
                          <a16:creationId xmlns:a16="http://schemas.microsoft.com/office/drawing/2014/main" id="{9E0C0B90-B443-4A09-A161-7ED3454CDC9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2" name="Rectangle 2091">
                      <a:extLst>
                        <a:ext uri="{FF2B5EF4-FFF2-40B4-BE49-F238E27FC236}">
                          <a16:creationId xmlns:a16="http://schemas.microsoft.com/office/drawing/2014/main" id="{11DE58A8-FA03-4A6A-86BE-1E64FEEF0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71" name="Group 2070">
                    <a:extLst>
                      <a:ext uri="{FF2B5EF4-FFF2-40B4-BE49-F238E27FC236}">
                        <a16:creationId xmlns:a16="http://schemas.microsoft.com/office/drawing/2014/main" id="{6D21F489-5FAA-46D9-A276-1B8B27D2C63F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87" name="Rectangle 2086">
                      <a:extLst>
                        <a:ext uri="{FF2B5EF4-FFF2-40B4-BE49-F238E27FC236}">
                          <a16:creationId xmlns:a16="http://schemas.microsoft.com/office/drawing/2014/main" id="{7528E32E-5006-40DD-ADD3-A493EC6CD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8" name="Right Triangle 2087">
                      <a:extLst>
                        <a:ext uri="{FF2B5EF4-FFF2-40B4-BE49-F238E27FC236}">
                          <a16:creationId xmlns:a16="http://schemas.microsoft.com/office/drawing/2014/main" id="{6AAA3F58-3968-400E-8372-304444DC967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9" name="Rectangle 2088">
                      <a:extLst>
                        <a:ext uri="{FF2B5EF4-FFF2-40B4-BE49-F238E27FC236}">
                          <a16:creationId xmlns:a16="http://schemas.microsoft.com/office/drawing/2014/main" id="{B15A0202-8707-4A9F-A05E-558FEA0297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72" name="Rectangle 2071">
                    <a:extLst>
                      <a:ext uri="{FF2B5EF4-FFF2-40B4-BE49-F238E27FC236}">
                        <a16:creationId xmlns:a16="http://schemas.microsoft.com/office/drawing/2014/main" id="{A8880AB1-829A-4426-A44D-5313369C0E30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73" name="Group 2072">
                    <a:extLst>
                      <a:ext uri="{FF2B5EF4-FFF2-40B4-BE49-F238E27FC236}">
                        <a16:creationId xmlns:a16="http://schemas.microsoft.com/office/drawing/2014/main" id="{4FBCB7C6-DF6B-4C7A-8ACC-63AE332A7607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84" name="Rectangle 2083">
                      <a:extLst>
                        <a:ext uri="{FF2B5EF4-FFF2-40B4-BE49-F238E27FC236}">
                          <a16:creationId xmlns:a16="http://schemas.microsoft.com/office/drawing/2014/main" id="{C1099836-2BB5-43FE-AE7E-F7940C949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5" name="Right Triangle 2084">
                      <a:extLst>
                        <a:ext uri="{FF2B5EF4-FFF2-40B4-BE49-F238E27FC236}">
                          <a16:creationId xmlns:a16="http://schemas.microsoft.com/office/drawing/2014/main" id="{FA23947D-231C-4383-9CDD-AF21B058B94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6" name="Rectangle 2085">
                      <a:extLst>
                        <a:ext uri="{FF2B5EF4-FFF2-40B4-BE49-F238E27FC236}">
                          <a16:creationId xmlns:a16="http://schemas.microsoft.com/office/drawing/2014/main" id="{93E04C4A-CA2D-4945-948F-A1810DDE3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74" name="Rectangle 2073">
                    <a:extLst>
                      <a:ext uri="{FF2B5EF4-FFF2-40B4-BE49-F238E27FC236}">
                        <a16:creationId xmlns:a16="http://schemas.microsoft.com/office/drawing/2014/main" id="{4CE6F99B-D9C4-4F6D-B445-923E9219C5C5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75" name="Group 2074">
                    <a:extLst>
                      <a:ext uri="{FF2B5EF4-FFF2-40B4-BE49-F238E27FC236}">
                        <a16:creationId xmlns:a16="http://schemas.microsoft.com/office/drawing/2014/main" id="{3531519B-7016-409E-8298-07D1E2A1F1F9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81" name="Rectangle 2080">
                      <a:extLst>
                        <a:ext uri="{FF2B5EF4-FFF2-40B4-BE49-F238E27FC236}">
                          <a16:creationId xmlns:a16="http://schemas.microsoft.com/office/drawing/2014/main" id="{66005838-6B36-4D01-8C74-938A75580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2" name="Right Triangle 2081">
                      <a:extLst>
                        <a:ext uri="{FF2B5EF4-FFF2-40B4-BE49-F238E27FC236}">
                          <a16:creationId xmlns:a16="http://schemas.microsoft.com/office/drawing/2014/main" id="{1D4DC448-B065-4257-9CD0-D5A0EC2BFFC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3" name="Rectangle 2082">
                      <a:extLst>
                        <a:ext uri="{FF2B5EF4-FFF2-40B4-BE49-F238E27FC236}">
                          <a16:creationId xmlns:a16="http://schemas.microsoft.com/office/drawing/2014/main" id="{035D1402-C1A2-4FEC-AB8E-B12690E69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76" name="Rectangle 2075">
                    <a:extLst>
                      <a:ext uri="{FF2B5EF4-FFF2-40B4-BE49-F238E27FC236}">
                        <a16:creationId xmlns:a16="http://schemas.microsoft.com/office/drawing/2014/main" id="{4C42A7F4-0759-4357-843B-8AC3BB91DB95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77" name="Group 2076">
                    <a:extLst>
                      <a:ext uri="{FF2B5EF4-FFF2-40B4-BE49-F238E27FC236}">
                        <a16:creationId xmlns:a16="http://schemas.microsoft.com/office/drawing/2014/main" id="{4AA99459-F740-4357-B3DB-072CFED288CF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78" name="Rectangle 2077">
                      <a:extLst>
                        <a:ext uri="{FF2B5EF4-FFF2-40B4-BE49-F238E27FC236}">
                          <a16:creationId xmlns:a16="http://schemas.microsoft.com/office/drawing/2014/main" id="{7DD9CCC2-D771-44FA-8DB8-545B3FCD4B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9" name="Right Triangle 2078">
                      <a:extLst>
                        <a:ext uri="{FF2B5EF4-FFF2-40B4-BE49-F238E27FC236}">
                          <a16:creationId xmlns:a16="http://schemas.microsoft.com/office/drawing/2014/main" id="{B0BBEDB8-098A-46E3-AB21-250A87D0356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0" name="Rectangle 2079">
                      <a:extLst>
                        <a:ext uri="{FF2B5EF4-FFF2-40B4-BE49-F238E27FC236}">
                          <a16:creationId xmlns:a16="http://schemas.microsoft.com/office/drawing/2014/main" id="{8B87238A-357A-47F9-B282-F26AA93078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4" name="Group 1343">
                  <a:extLst>
                    <a:ext uri="{FF2B5EF4-FFF2-40B4-BE49-F238E27FC236}">
                      <a16:creationId xmlns:a16="http://schemas.microsoft.com/office/drawing/2014/main" id="{FFB9B403-6989-41B2-8726-337FCA517B0C}"/>
                    </a:ext>
                  </a:extLst>
                </p:cNvPr>
                <p:cNvGrpSpPr/>
                <p:nvPr/>
              </p:nvGrpSpPr>
              <p:grpSpPr>
                <a:xfrm>
                  <a:off x="5910969" y="316292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045" name="Rectangle 2044">
                    <a:extLst>
                      <a:ext uri="{FF2B5EF4-FFF2-40B4-BE49-F238E27FC236}">
                        <a16:creationId xmlns:a16="http://schemas.microsoft.com/office/drawing/2014/main" id="{201F27BC-EAC6-41FD-965E-B343DABEE1A6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6" name="Group 2045">
                    <a:extLst>
                      <a:ext uri="{FF2B5EF4-FFF2-40B4-BE49-F238E27FC236}">
                        <a16:creationId xmlns:a16="http://schemas.microsoft.com/office/drawing/2014/main" id="{FB6B93C0-6CFC-4751-9268-9797F224814F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66" name="Rectangle 2065">
                      <a:extLst>
                        <a:ext uri="{FF2B5EF4-FFF2-40B4-BE49-F238E27FC236}">
                          <a16:creationId xmlns:a16="http://schemas.microsoft.com/office/drawing/2014/main" id="{2F2BDF49-8E96-40D9-8D74-B1E158911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7" name="Right Triangle 2066">
                      <a:extLst>
                        <a:ext uri="{FF2B5EF4-FFF2-40B4-BE49-F238E27FC236}">
                          <a16:creationId xmlns:a16="http://schemas.microsoft.com/office/drawing/2014/main" id="{9A7C8C88-F6E7-4ED4-B357-FB248825396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8" name="Rectangle 2067">
                      <a:extLst>
                        <a:ext uri="{FF2B5EF4-FFF2-40B4-BE49-F238E27FC236}">
                          <a16:creationId xmlns:a16="http://schemas.microsoft.com/office/drawing/2014/main" id="{B023319C-B1FB-49CD-8B9F-22635CF95C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47" name="Group 2046">
                    <a:extLst>
                      <a:ext uri="{FF2B5EF4-FFF2-40B4-BE49-F238E27FC236}">
                        <a16:creationId xmlns:a16="http://schemas.microsoft.com/office/drawing/2014/main" id="{047F607A-B99A-457F-8388-EEA71C817F20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63" name="Rectangle 2062">
                      <a:extLst>
                        <a:ext uri="{FF2B5EF4-FFF2-40B4-BE49-F238E27FC236}">
                          <a16:creationId xmlns:a16="http://schemas.microsoft.com/office/drawing/2014/main" id="{5E6F23EA-8C35-4B8C-8539-3C4E575CCC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4" name="Right Triangle 2063">
                      <a:extLst>
                        <a:ext uri="{FF2B5EF4-FFF2-40B4-BE49-F238E27FC236}">
                          <a16:creationId xmlns:a16="http://schemas.microsoft.com/office/drawing/2014/main" id="{C740BB44-6D4D-43B1-851E-FD80B6A9384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5" name="Rectangle 2064">
                      <a:extLst>
                        <a:ext uri="{FF2B5EF4-FFF2-40B4-BE49-F238E27FC236}">
                          <a16:creationId xmlns:a16="http://schemas.microsoft.com/office/drawing/2014/main" id="{4E1B76E1-414B-448A-9829-95B04504C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48" name="Rectangle 2047">
                    <a:extLst>
                      <a:ext uri="{FF2B5EF4-FFF2-40B4-BE49-F238E27FC236}">
                        <a16:creationId xmlns:a16="http://schemas.microsoft.com/office/drawing/2014/main" id="{B42A19AC-284C-447E-961D-FDB126E4BEBE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9" name="Group 2048">
                    <a:extLst>
                      <a:ext uri="{FF2B5EF4-FFF2-40B4-BE49-F238E27FC236}">
                        <a16:creationId xmlns:a16="http://schemas.microsoft.com/office/drawing/2014/main" id="{C51EE526-ACBA-4F26-AF0D-B3ABC5F2909A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60" name="Rectangle 2059">
                      <a:extLst>
                        <a:ext uri="{FF2B5EF4-FFF2-40B4-BE49-F238E27FC236}">
                          <a16:creationId xmlns:a16="http://schemas.microsoft.com/office/drawing/2014/main" id="{C57BAB83-5EAD-49F1-9971-340EE450CD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1" name="Right Triangle 2060">
                      <a:extLst>
                        <a:ext uri="{FF2B5EF4-FFF2-40B4-BE49-F238E27FC236}">
                          <a16:creationId xmlns:a16="http://schemas.microsoft.com/office/drawing/2014/main" id="{C0A49B9A-DEEA-4124-8807-89CDB69BFBB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2" name="Rectangle 2061">
                      <a:extLst>
                        <a:ext uri="{FF2B5EF4-FFF2-40B4-BE49-F238E27FC236}">
                          <a16:creationId xmlns:a16="http://schemas.microsoft.com/office/drawing/2014/main" id="{FA686A48-5889-40B4-92D9-85E36A2F6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50" name="Rectangle 2049">
                    <a:extLst>
                      <a:ext uri="{FF2B5EF4-FFF2-40B4-BE49-F238E27FC236}">
                        <a16:creationId xmlns:a16="http://schemas.microsoft.com/office/drawing/2014/main" id="{4816732A-769A-409C-8F53-48A4EBDC8E64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51" name="Group 2050">
                    <a:extLst>
                      <a:ext uri="{FF2B5EF4-FFF2-40B4-BE49-F238E27FC236}">
                        <a16:creationId xmlns:a16="http://schemas.microsoft.com/office/drawing/2014/main" id="{69B98B33-E427-429F-BBEB-091A86C207E6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57" name="Rectangle 2056">
                      <a:extLst>
                        <a:ext uri="{FF2B5EF4-FFF2-40B4-BE49-F238E27FC236}">
                          <a16:creationId xmlns:a16="http://schemas.microsoft.com/office/drawing/2014/main" id="{195E9031-2D71-4CBF-A039-5086196FD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8" name="Right Triangle 2057">
                      <a:extLst>
                        <a:ext uri="{FF2B5EF4-FFF2-40B4-BE49-F238E27FC236}">
                          <a16:creationId xmlns:a16="http://schemas.microsoft.com/office/drawing/2014/main" id="{EC80E1B2-CFE4-4008-80FB-ACA5D50F9A9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9" name="Rectangle 2058">
                      <a:extLst>
                        <a:ext uri="{FF2B5EF4-FFF2-40B4-BE49-F238E27FC236}">
                          <a16:creationId xmlns:a16="http://schemas.microsoft.com/office/drawing/2014/main" id="{07A52004-A5CB-4433-9C34-A10F61A08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52" name="Rectangle 2051">
                    <a:extLst>
                      <a:ext uri="{FF2B5EF4-FFF2-40B4-BE49-F238E27FC236}">
                        <a16:creationId xmlns:a16="http://schemas.microsoft.com/office/drawing/2014/main" id="{AF938FE2-2C96-429E-8593-6C759ED44014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53" name="Group 2052">
                    <a:extLst>
                      <a:ext uri="{FF2B5EF4-FFF2-40B4-BE49-F238E27FC236}">
                        <a16:creationId xmlns:a16="http://schemas.microsoft.com/office/drawing/2014/main" id="{7894E957-20F3-4423-9201-84F5CE573D1E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54" name="Rectangle 2053">
                      <a:extLst>
                        <a:ext uri="{FF2B5EF4-FFF2-40B4-BE49-F238E27FC236}">
                          <a16:creationId xmlns:a16="http://schemas.microsoft.com/office/drawing/2014/main" id="{95972C62-993C-4ECB-9048-02A9E52F4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5" name="Right Triangle 2054">
                      <a:extLst>
                        <a:ext uri="{FF2B5EF4-FFF2-40B4-BE49-F238E27FC236}">
                          <a16:creationId xmlns:a16="http://schemas.microsoft.com/office/drawing/2014/main" id="{C3246008-F3AC-4A25-9A7F-DBFA62B456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6" name="Rectangle 2055">
                      <a:extLst>
                        <a:ext uri="{FF2B5EF4-FFF2-40B4-BE49-F238E27FC236}">
                          <a16:creationId xmlns:a16="http://schemas.microsoft.com/office/drawing/2014/main" id="{AB8A19C8-5858-4B4A-8F3E-8E2F3CA95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5" name="Group 1344">
                  <a:extLst>
                    <a:ext uri="{FF2B5EF4-FFF2-40B4-BE49-F238E27FC236}">
                      <a16:creationId xmlns:a16="http://schemas.microsoft.com/office/drawing/2014/main" id="{4AB3BBF1-C628-4B20-AC07-03AB62DFE253}"/>
                    </a:ext>
                  </a:extLst>
                </p:cNvPr>
                <p:cNvGrpSpPr/>
                <p:nvPr/>
              </p:nvGrpSpPr>
              <p:grpSpPr>
                <a:xfrm>
                  <a:off x="5910969" y="3293248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2021" name="Rectangle 2020">
                    <a:extLst>
                      <a:ext uri="{FF2B5EF4-FFF2-40B4-BE49-F238E27FC236}">
                        <a16:creationId xmlns:a16="http://schemas.microsoft.com/office/drawing/2014/main" id="{577FC192-72A8-461E-B962-4B35CE480CF6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22" name="Group 2021">
                    <a:extLst>
                      <a:ext uri="{FF2B5EF4-FFF2-40B4-BE49-F238E27FC236}">
                        <a16:creationId xmlns:a16="http://schemas.microsoft.com/office/drawing/2014/main" id="{72E53249-720F-4781-ADF4-F4A37DDA1E87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42" name="Rectangle 2041">
                      <a:extLst>
                        <a:ext uri="{FF2B5EF4-FFF2-40B4-BE49-F238E27FC236}">
                          <a16:creationId xmlns:a16="http://schemas.microsoft.com/office/drawing/2014/main" id="{B1A545B5-0EF5-4E07-8839-C8355D3FC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3" name="Right Triangle 2042">
                      <a:extLst>
                        <a:ext uri="{FF2B5EF4-FFF2-40B4-BE49-F238E27FC236}">
                          <a16:creationId xmlns:a16="http://schemas.microsoft.com/office/drawing/2014/main" id="{B37E2491-953F-4BAE-9B69-152C90D1AD0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4" name="Rectangle 2043">
                      <a:extLst>
                        <a:ext uri="{FF2B5EF4-FFF2-40B4-BE49-F238E27FC236}">
                          <a16:creationId xmlns:a16="http://schemas.microsoft.com/office/drawing/2014/main" id="{A421E8B4-C478-4882-AE22-81C4D4E5A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23" name="Group 2022">
                    <a:extLst>
                      <a:ext uri="{FF2B5EF4-FFF2-40B4-BE49-F238E27FC236}">
                        <a16:creationId xmlns:a16="http://schemas.microsoft.com/office/drawing/2014/main" id="{7C652877-75CD-4B82-8A5D-0C2A741A9910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39" name="Rectangle 2038">
                      <a:extLst>
                        <a:ext uri="{FF2B5EF4-FFF2-40B4-BE49-F238E27FC236}">
                          <a16:creationId xmlns:a16="http://schemas.microsoft.com/office/drawing/2014/main" id="{F2654892-22F6-4F65-B95E-0E1F9091E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0" name="Right Triangle 2039">
                      <a:extLst>
                        <a:ext uri="{FF2B5EF4-FFF2-40B4-BE49-F238E27FC236}">
                          <a16:creationId xmlns:a16="http://schemas.microsoft.com/office/drawing/2014/main" id="{2B90EE00-1250-40F7-8209-5697307E24D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1" name="Rectangle 2040">
                      <a:extLst>
                        <a:ext uri="{FF2B5EF4-FFF2-40B4-BE49-F238E27FC236}">
                          <a16:creationId xmlns:a16="http://schemas.microsoft.com/office/drawing/2014/main" id="{8D2AA848-84DE-4C22-AB15-5BF79C84AC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24" name="Rectangle 2023">
                    <a:extLst>
                      <a:ext uri="{FF2B5EF4-FFF2-40B4-BE49-F238E27FC236}">
                        <a16:creationId xmlns:a16="http://schemas.microsoft.com/office/drawing/2014/main" id="{20F59C4D-27C2-43E0-BCEC-081A4EFAF197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25" name="Group 2024">
                    <a:extLst>
                      <a:ext uri="{FF2B5EF4-FFF2-40B4-BE49-F238E27FC236}">
                        <a16:creationId xmlns:a16="http://schemas.microsoft.com/office/drawing/2014/main" id="{552929B6-DEDF-43F0-BF58-C353FD55F670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36" name="Rectangle 2035">
                      <a:extLst>
                        <a:ext uri="{FF2B5EF4-FFF2-40B4-BE49-F238E27FC236}">
                          <a16:creationId xmlns:a16="http://schemas.microsoft.com/office/drawing/2014/main" id="{1D04587C-59F9-4A5F-B5DF-68D839C84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7" name="Right Triangle 2036">
                      <a:extLst>
                        <a:ext uri="{FF2B5EF4-FFF2-40B4-BE49-F238E27FC236}">
                          <a16:creationId xmlns:a16="http://schemas.microsoft.com/office/drawing/2014/main" id="{FCFF712F-E950-40B5-ADE0-D3D91367850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8" name="Rectangle 2037">
                      <a:extLst>
                        <a:ext uri="{FF2B5EF4-FFF2-40B4-BE49-F238E27FC236}">
                          <a16:creationId xmlns:a16="http://schemas.microsoft.com/office/drawing/2014/main" id="{08A9B5CD-EF82-4B5D-A383-FAE24F363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26" name="Rectangle 2025">
                    <a:extLst>
                      <a:ext uri="{FF2B5EF4-FFF2-40B4-BE49-F238E27FC236}">
                        <a16:creationId xmlns:a16="http://schemas.microsoft.com/office/drawing/2014/main" id="{C5B7C344-1F5B-4C07-9500-B990D01BA6CF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27" name="Group 2026">
                    <a:extLst>
                      <a:ext uri="{FF2B5EF4-FFF2-40B4-BE49-F238E27FC236}">
                        <a16:creationId xmlns:a16="http://schemas.microsoft.com/office/drawing/2014/main" id="{1795789C-8872-40B8-BEF5-CA70E66791F0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33" name="Rectangle 2032">
                      <a:extLst>
                        <a:ext uri="{FF2B5EF4-FFF2-40B4-BE49-F238E27FC236}">
                          <a16:creationId xmlns:a16="http://schemas.microsoft.com/office/drawing/2014/main" id="{4D904DBE-9863-49BB-868D-79085E6FC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4" name="Right Triangle 2033">
                      <a:extLst>
                        <a:ext uri="{FF2B5EF4-FFF2-40B4-BE49-F238E27FC236}">
                          <a16:creationId xmlns:a16="http://schemas.microsoft.com/office/drawing/2014/main" id="{E5EFA019-8EC0-40C9-9A81-E4F012FD97B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5" name="Rectangle 2034">
                      <a:extLst>
                        <a:ext uri="{FF2B5EF4-FFF2-40B4-BE49-F238E27FC236}">
                          <a16:creationId xmlns:a16="http://schemas.microsoft.com/office/drawing/2014/main" id="{A996D6AA-EF69-4669-A393-CE5968906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28" name="Rectangle 2027">
                    <a:extLst>
                      <a:ext uri="{FF2B5EF4-FFF2-40B4-BE49-F238E27FC236}">
                        <a16:creationId xmlns:a16="http://schemas.microsoft.com/office/drawing/2014/main" id="{D60B5D9A-2A01-4F6C-8E65-E61B3419F62F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29" name="Group 2028">
                    <a:extLst>
                      <a:ext uri="{FF2B5EF4-FFF2-40B4-BE49-F238E27FC236}">
                        <a16:creationId xmlns:a16="http://schemas.microsoft.com/office/drawing/2014/main" id="{0DD9D13B-B5A6-4762-AACF-F5F351475947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30" name="Rectangle 2029">
                      <a:extLst>
                        <a:ext uri="{FF2B5EF4-FFF2-40B4-BE49-F238E27FC236}">
                          <a16:creationId xmlns:a16="http://schemas.microsoft.com/office/drawing/2014/main" id="{255F5CEA-7576-429E-9B0D-A7BC42F3B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1" name="Right Triangle 2030">
                      <a:extLst>
                        <a:ext uri="{FF2B5EF4-FFF2-40B4-BE49-F238E27FC236}">
                          <a16:creationId xmlns:a16="http://schemas.microsoft.com/office/drawing/2014/main" id="{07B5ED98-E1A8-48E9-B8DD-0E22B2B70E5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2" name="Rectangle 2031">
                      <a:extLst>
                        <a:ext uri="{FF2B5EF4-FFF2-40B4-BE49-F238E27FC236}">
                          <a16:creationId xmlns:a16="http://schemas.microsoft.com/office/drawing/2014/main" id="{1E67459F-289A-4E8A-93EF-0A80D0930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6" name="Group 1345">
                  <a:extLst>
                    <a:ext uri="{FF2B5EF4-FFF2-40B4-BE49-F238E27FC236}">
                      <a16:creationId xmlns:a16="http://schemas.microsoft.com/office/drawing/2014/main" id="{32D8CA67-3FE3-4107-A3CD-6D730B5716AB}"/>
                    </a:ext>
                  </a:extLst>
                </p:cNvPr>
                <p:cNvGrpSpPr/>
                <p:nvPr/>
              </p:nvGrpSpPr>
              <p:grpSpPr>
                <a:xfrm>
                  <a:off x="5910968" y="3422529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997" name="Rectangle 1996">
                    <a:extLst>
                      <a:ext uri="{FF2B5EF4-FFF2-40B4-BE49-F238E27FC236}">
                        <a16:creationId xmlns:a16="http://schemas.microsoft.com/office/drawing/2014/main" id="{1698E487-E7BC-4BE2-8EA4-7746206B00CC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98" name="Group 1997">
                    <a:extLst>
                      <a:ext uri="{FF2B5EF4-FFF2-40B4-BE49-F238E27FC236}">
                        <a16:creationId xmlns:a16="http://schemas.microsoft.com/office/drawing/2014/main" id="{D2CD5F5F-FAAF-46F1-B09A-E718BB77B4C3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18" name="Rectangle 2017">
                      <a:extLst>
                        <a:ext uri="{FF2B5EF4-FFF2-40B4-BE49-F238E27FC236}">
                          <a16:creationId xmlns:a16="http://schemas.microsoft.com/office/drawing/2014/main" id="{8D844CFF-C246-4807-9763-AEF184AEE2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9" name="Right Triangle 2018">
                      <a:extLst>
                        <a:ext uri="{FF2B5EF4-FFF2-40B4-BE49-F238E27FC236}">
                          <a16:creationId xmlns:a16="http://schemas.microsoft.com/office/drawing/2014/main" id="{46222F78-4866-47F3-AEA7-4C74EA1D95C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0" name="Rectangle 2019">
                      <a:extLst>
                        <a:ext uri="{FF2B5EF4-FFF2-40B4-BE49-F238E27FC236}">
                          <a16:creationId xmlns:a16="http://schemas.microsoft.com/office/drawing/2014/main" id="{DF8A3A6D-1AA4-44D7-BADB-0A7AC256E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99" name="Group 1998">
                    <a:extLst>
                      <a:ext uri="{FF2B5EF4-FFF2-40B4-BE49-F238E27FC236}">
                        <a16:creationId xmlns:a16="http://schemas.microsoft.com/office/drawing/2014/main" id="{A35E84E5-6AD7-48F1-A3A2-28BB0A6CFAF9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15" name="Rectangle 2014">
                      <a:extLst>
                        <a:ext uri="{FF2B5EF4-FFF2-40B4-BE49-F238E27FC236}">
                          <a16:creationId xmlns:a16="http://schemas.microsoft.com/office/drawing/2014/main" id="{9D50880A-148F-404B-869F-9C6ED6BF19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6" name="Right Triangle 2015">
                      <a:extLst>
                        <a:ext uri="{FF2B5EF4-FFF2-40B4-BE49-F238E27FC236}">
                          <a16:creationId xmlns:a16="http://schemas.microsoft.com/office/drawing/2014/main" id="{B21B3580-FDCC-4584-BFE8-D0965D751B2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7" name="Rectangle 2016">
                      <a:extLst>
                        <a:ext uri="{FF2B5EF4-FFF2-40B4-BE49-F238E27FC236}">
                          <a16:creationId xmlns:a16="http://schemas.microsoft.com/office/drawing/2014/main" id="{2E70ECA7-4869-454C-9BC6-42DA623EF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00" name="Rectangle 1999">
                    <a:extLst>
                      <a:ext uri="{FF2B5EF4-FFF2-40B4-BE49-F238E27FC236}">
                        <a16:creationId xmlns:a16="http://schemas.microsoft.com/office/drawing/2014/main" id="{30DE267A-7E24-4095-881B-6F3D420C15F6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01" name="Group 2000">
                    <a:extLst>
                      <a:ext uri="{FF2B5EF4-FFF2-40B4-BE49-F238E27FC236}">
                        <a16:creationId xmlns:a16="http://schemas.microsoft.com/office/drawing/2014/main" id="{8FD191D3-6E67-4F37-A9FD-CBC6D3FFBA95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12" name="Rectangle 2011">
                      <a:extLst>
                        <a:ext uri="{FF2B5EF4-FFF2-40B4-BE49-F238E27FC236}">
                          <a16:creationId xmlns:a16="http://schemas.microsoft.com/office/drawing/2014/main" id="{A38E5E03-3765-44EB-A814-B32F35993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3" name="Right Triangle 2012">
                      <a:extLst>
                        <a:ext uri="{FF2B5EF4-FFF2-40B4-BE49-F238E27FC236}">
                          <a16:creationId xmlns:a16="http://schemas.microsoft.com/office/drawing/2014/main" id="{20DF5112-10B5-4E67-BACE-AAE816D3B39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4" name="Rectangle 2013">
                      <a:extLst>
                        <a:ext uri="{FF2B5EF4-FFF2-40B4-BE49-F238E27FC236}">
                          <a16:creationId xmlns:a16="http://schemas.microsoft.com/office/drawing/2014/main" id="{7034B97F-D17E-4602-A429-0814335BB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02" name="Rectangle 2001">
                    <a:extLst>
                      <a:ext uri="{FF2B5EF4-FFF2-40B4-BE49-F238E27FC236}">
                        <a16:creationId xmlns:a16="http://schemas.microsoft.com/office/drawing/2014/main" id="{3C941249-661E-428F-9327-28E1AA2158F4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03" name="Group 2002">
                    <a:extLst>
                      <a:ext uri="{FF2B5EF4-FFF2-40B4-BE49-F238E27FC236}">
                        <a16:creationId xmlns:a16="http://schemas.microsoft.com/office/drawing/2014/main" id="{131AFBCE-7734-414A-81C5-B073F26EB8AE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09" name="Rectangle 2008">
                      <a:extLst>
                        <a:ext uri="{FF2B5EF4-FFF2-40B4-BE49-F238E27FC236}">
                          <a16:creationId xmlns:a16="http://schemas.microsoft.com/office/drawing/2014/main" id="{1776ED9D-5B25-442A-B672-6EA4E7701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0" name="Right Triangle 2009">
                      <a:extLst>
                        <a:ext uri="{FF2B5EF4-FFF2-40B4-BE49-F238E27FC236}">
                          <a16:creationId xmlns:a16="http://schemas.microsoft.com/office/drawing/2014/main" id="{67902E20-B631-49AC-A5E5-B3B36BFFBDF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1" name="Rectangle 2010">
                      <a:extLst>
                        <a:ext uri="{FF2B5EF4-FFF2-40B4-BE49-F238E27FC236}">
                          <a16:creationId xmlns:a16="http://schemas.microsoft.com/office/drawing/2014/main" id="{31DABD5E-2F09-469B-89DD-77897C84B4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04" name="Rectangle 2003">
                    <a:extLst>
                      <a:ext uri="{FF2B5EF4-FFF2-40B4-BE49-F238E27FC236}">
                        <a16:creationId xmlns:a16="http://schemas.microsoft.com/office/drawing/2014/main" id="{EC2DA298-3667-44DC-ABCE-F93C3B9E6123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05" name="Group 2004">
                    <a:extLst>
                      <a:ext uri="{FF2B5EF4-FFF2-40B4-BE49-F238E27FC236}">
                        <a16:creationId xmlns:a16="http://schemas.microsoft.com/office/drawing/2014/main" id="{BC4F728C-C7D1-4562-8925-AB5BEDC65197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2006" name="Rectangle 2005">
                      <a:extLst>
                        <a:ext uri="{FF2B5EF4-FFF2-40B4-BE49-F238E27FC236}">
                          <a16:creationId xmlns:a16="http://schemas.microsoft.com/office/drawing/2014/main" id="{42574583-56E4-4988-815E-24CEBF3BB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7" name="Right Triangle 2006">
                      <a:extLst>
                        <a:ext uri="{FF2B5EF4-FFF2-40B4-BE49-F238E27FC236}">
                          <a16:creationId xmlns:a16="http://schemas.microsoft.com/office/drawing/2014/main" id="{C82D7C51-4DF4-4549-8438-A45B57D8906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8" name="Rectangle 2007">
                      <a:extLst>
                        <a:ext uri="{FF2B5EF4-FFF2-40B4-BE49-F238E27FC236}">
                          <a16:creationId xmlns:a16="http://schemas.microsoft.com/office/drawing/2014/main" id="{70E24FA1-D937-4032-83D6-E35473305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7" name="Group 1346">
                  <a:extLst>
                    <a:ext uri="{FF2B5EF4-FFF2-40B4-BE49-F238E27FC236}">
                      <a16:creationId xmlns:a16="http://schemas.microsoft.com/office/drawing/2014/main" id="{450F427D-859B-4D99-9604-6B446579CFEC}"/>
                    </a:ext>
                  </a:extLst>
                </p:cNvPr>
                <p:cNvGrpSpPr/>
                <p:nvPr/>
              </p:nvGrpSpPr>
              <p:grpSpPr>
                <a:xfrm>
                  <a:off x="5910973" y="355102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973" name="Rectangle 1972">
                    <a:extLst>
                      <a:ext uri="{FF2B5EF4-FFF2-40B4-BE49-F238E27FC236}">
                        <a16:creationId xmlns:a16="http://schemas.microsoft.com/office/drawing/2014/main" id="{6F4A4738-AF52-43D0-9A57-FDE70F017D20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74" name="Group 1973">
                    <a:extLst>
                      <a:ext uri="{FF2B5EF4-FFF2-40B4-BE49-F238E27FC236}">
                        <a16:creationId xmlns:a16="http://schemas.microsoft.com/office/drawing/2014/main" id="{7D1AE508-74FF-43A5-ABBE-4AC46EE3DA15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94" name="Rectangle 1993">
                      <a:extLst>
                        <a:ext uri="{FF2B5EF4-FFF2-40B4-BE49-F238E27FC236}">
                          <a16:creationId xmlns:a16="http://schemas.microsoft.com/office/drawing/2014/main" id="{AB92BE52-F128-41A9-BAD5-199E2116A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5" name="Right Triangle 1994">
                      <a:extLst>
                        <a:ext uri="{FF2B5EF4-FFF2-40B4-BE49-F238E27FC236}">
                          <a16:creationId xmlns:a16="http://schemas.microsoft.com/office/drawing/2014/main" id="{7C05B686-C1DA-4EE3-A2EC-383434A2335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6" name="Rectangle 1995">
                      <a:extLst>
                        <a:ext uri="{FF2B5EF4-FFF2-40B4-BE49-F238E27FC236}">
                          <a16:creationId xmlns:a16="http://schemas.microsoft.com/office/drawing/2014/main" id="{BD230E59-6690-4F3D-B161-DEAE1E7651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75" name="Group 1974">
                    <a:extLst>
                      <a:ext uri="{FF2B5EF4-FFF2-40B4-BE49-F238E27FC236}">
                        <a16:creationId xmlns:a16="http://schemas.microsoft.com/office/drawing/2014/main" id="{5570DC02-DEFA-4206-A112-D0CFB3325207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91" name="Rectangle 1990">
                      <a:extLst>
                        <a:ext uri="{FF2B5EF4-FFF2-40B4-BE49-F238E27FC236}">
                          <a16:creationId xmlns:a16="http://schemas.microsoft.com/office/drawing/2014/main" id="{0BB04464-9E68-4DD8-894D-EDD4ADB44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2" name="Right Triangle 1991">
                      <a:extLst>
                        <a:ext uri="{FF2B5EF4-FFF2-40B4-BE49-F238E27FC236}">
                          <a16:creationId xmlns:a16="http://schemas.microsoft.com/office/drawing/2014/main" id="{BAD1D6EF-EB5F-4197-A71B-EECFE961EC6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3" name="Rectangle 1992">
                      <a:extLst>
                        <a:ext uri="{FF2B5EF4-FFF2-40B4-BE49-F238E27FC236}">
                          <a16:creationId xmlns:a16="http://schemas.microsoft.com/office/drawing/2014/main" id="{0FA6AA0A-0F8B-44DB-A63C-B5DD6280D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76" name="Rectangle 1975">
                    <a:extLst>
                      <a:ext uri="{FF2B5EF4-FFF2-40B4-BE49-F238E27FC236}">
                        <a16:creationId xmlns:a16="http://schemas.microsoft.com/office/drawing/2014/main" id="{8C1AA55B-9A77-43C1-90C8-9BF0FD67421B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77" name="Group 1976">
                    <a:extLst>
                      <a:ext uri="{FF2B5EF4-FFF2-40B4-BE49-F238E27FC236}">
                        <a16:creationId xmlns:a16="http://schemas.microsoft.com/office/drawing/2014/main" id="{69CFFC44-DB23-4A6F-A3C3-300E8D9FD020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88" name="Rectangle 1987">
                      <a:extLst>
                        <a:ext uri="{FF2B5EF4-FFF2-40B4-BE49-F238E27FC236}">
                          <a16:creationId xmlns:a16="http://schemas.microsoft.com/office/drawing/2014/main" id="{08BE4B41-9038-46FA-A409-4757865B0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9" name="Right Triangle 1988">
                      <a:extLst>
                        <a:ext uri="{FF2B5EF4-FFF2-40B4-BE49-F238E27FC236}">
                          <a16:creationId xmlns:a16="http://schemas.microsoft.com/office/drawing/2014/main" id="{349A4C49-1B04-43C1-81CB-64216CC5282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0" name="Rectangle 1989">
                      <a:extLst>
                        <a:ext uri="{FF2B5EF4-FFF2-40B4-BE49-F238E27FC236}">
                          <a16:creationId xmlns:a16="http://schemas.microsoft.com/office/drawing/2014/main" id="{2C3489E7-FA74-426B-BA5C-0574392D04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78" name="Rectangle 1977">
                    <a:extLst>
                      <a:ext uri="{FF2B5EF4-FFF2-40B4-BE49-F238E27FC236}">
                        <a16:creationId xmlns:a16="http://schemas.microsoft.com/office/drawing/2014/main" id="{8B42B292-9271-4113-85A7-54DE6651B0CD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79" name="Group 1978">
                    <a:extLst>
                      <a:ext uri="{FF2B5EF4-FFF2-40B4-BE49-F238E27FC236}">
                        <a16:creationId xmlns:a16="http://schemas.microsoft.com/office/drawing/2014/main" id="{11C131DE-A368-4774-BA4E-F9A578A58A71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85" name="Rectangle 1984">
                      <a:extLst>
                        <a:ext uri="{FF2B5EF4-FFF2-40B4-BE49-F238E27FC236}">
                          <a16:creationId xmlns:a16="http://schemas.microsoft.com/office/drawing/2014/main" id="{730FDF36-72B0-4549-9684-54DA14EB7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6" name="Right Triangle 1985">
                      <a:extLst>
                        <a:ext uri="{FF2B5EF4-FFF2-40B4-BE49-F238E27FC236}">
                          <a16:creationId xmlns:a16="http://schemas.microsoft.com/office/drawing/2014/main" id="{549898E4-FE14-47F4-B5CF-180EC3EC937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7" name="Rectangle 1986">
                      <a:extLst>
                        <a:ext uri="{FF2B5EF4-FFF2-40B4-BE49-F238E27FC236}">
                          <a16:creationId xmlns:a16="http://schemas.microsoft.com/office/drawing/2014/main" id="{89FEF736-80BB-4576-A629-1D3C1A624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80" name="Rectangle 1979">
                    <a:extLst>
                      <a:ext uri="{FF2B5EF4-FFF2-40B4-BE49-F238E27FC236}">
                        <a16:creationId xmlns:a16="http://schemas.microsoft.com/office/drawing/2014/main" id="{635C6269-C141-46E4-8D88-9C6FB1ECCC16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1" name="Group 1980">
                    <a:extLst>
                      <a:ext uri="{FF2B5EF4-FFF2-40B4-BE49-F238E27FC236}">
                        <a16:creationId xmlns:a16="http://schemas.microsoft.com/office/drawing/2014/main" id="{EA0C34D2-5929-41EE-81A3-E79F4867E97C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82" name="Rectangle 1981">
                      <a:extLst>
                        <a:ext uri="{FF2B5EF4-FFF2-40B4-BE49-F238E27FC236}">
                          <a16:creationId xmlns:a16="http://schemas.microsoft.com/office/drawing/2014/main" id="{05316F87-AF62-4FAD-8CD2-0977C12301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3" name="Right Triangle 1982">
                      <a:extLst>
                        <a:ext uri="{FF2B5EF4-FFF2-40B4-BE49-F238E27FC236}">
                          <a16:creationId xmlns:a16="http://schemas.microsoft.com/office/drawing/2014/main" id="{7CCA4102-EBE7-4D0F-96A6-1F74AAE5FC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4" name="Rectangle 1983">
                      <a:extLst>
                        <a:ext uri="{FF2B5EF4-FFF2-40B4-BE49-F238E27FC236}">
                          <a16:creationId xmlns:a16="http://schemas.microsoft.com/office/drawing/2014/main" id="{F296BC8C-2E41-41B9-B7A8-95E2C8540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8" name="Group 1347">
                  <a:extLst>
                    <a:ext uri="{FF2B5EF4-FFF2-40B4-BE49-F238E27FC236}">
                      <a16:creationId xmlns:a16="http://schemas.microsoft.com/office/drawing/2014/main" id="{B2160B44-DA8A-427D-BE2E-A17D7D5E0CA0}"/>
                    </a:ext>
                  </a:extLst>
                </p:cNvPr>
                <p:cNvGrpSpPr/>
                <p:nvPr/>
              </p:nvGrpSpPr>
              <p:grpSpPr>
                <a:xfrm>
                  <a:off x="5910973" y="369072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949" name="Rectangle 1948">
                    <a:extLst>
                      <a:ext uri="{FF2B5EF4-FFF2-40B4-BE49-F238E27FC236}">
                        <a16:creationId xmlns:a16="http://schemas.microsoft.com/office/drawing/2014/main" id="{07F91895-8461-4987-945F-779AA799D7F9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50" name="Group 1949">
                    <a:extLst>
                      <a:ext uri="{FF2B5EF4-FFF2-40B4-BE49-F238E27FC236}">
                        <a16:creationId xmlns:a16="http://schemas.microsoft.com/office/drawing/2014/main" id="{9D2AD97E-3836-49A6-BFBC-0F7543B24D93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70" name="Rectangle 1969">
                      <a:extLst>
                        <a:ext uri="{FF2B5EF4-FFF2-40B4-BE49-F238E27FC236}">
                          <a16:creationId xmlns:a16="http://schemas.microsoft.com/office/drawing/2014/main" id="{EB60B83D-0D85-40BD-93CD-A9EBCBACD7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1" name="Right Triangle 1970">
                      <a:extLst>
                        <a:ext uri="{FF2B5EF4-FFF2-40B4-BE49-F238E27FC236}">
                          <a16:creationId xmlns:a16="http://schemas.microsoft.com/office/drawing/2014/main" id="{CDC9F59C-C652-4D16-AFD9-D3A9C7FA9C0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2" name="Rectangle 1971">
                      <a:extLst>
                        <a:ext uri="{FF2B5EF4-FFF2-40B4-BE49-F238E27FC236}">
                          <a16:creationId xmlns:a16="http://schemas.microsoft.com/office/drawing/2014/main" id="{BB387E12-1846-478C-A2CB-1E6FB3E63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51" name="Group 1950">
                    <a:extLst>
                      <a:ext uri="{FF2B5EF4-FFF2-40B4-BE49-F238E27FC236}">
                        <a16:creationId xmlns:a16="http://schemas.microsoft.com/office/drawing/2014/main" id="{73977FF1-86F8-408F-840A-F6C5081A9FB3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67" name="Rectangle 1966">
                      <a:extLst>
                        <a:ext uri="{FF2B5EF4-FFF2-40B4-BE49-F238E27FC236}">
                          <a16:creationId xmlns:a16="http://schemas.microsoft.com/office/drawing/2014/main" id="{708E3C86-10E9-4D19-B557-12A34358C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8" name="Right Triangle 1967">
                      <a:extLst>
                        <a:ext uri="{FF2B5EF4-FFF2-40B4-BE49-F238E27FC236}">
                          <a16:creationId xmlns:a16="http://schemas.microsoft.com/office/drawing/2014/main" id="{FDB16EB0-54CE-4444-A482-29ED7426F25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9" name="Rectangle 1968">
                      <a:extLst>
                        <a:ext uri="{FF2B5EF4-FFF2-40B4-BE49-F238E27FC236}">
                          <a16:creationId xmlns:a16="http://schemas.microsoft.com/office/drawing/2014/main" id="{AE6BC8B7-0BA9-4B95-B57A-C7BE807FD3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2" name="Rectangle 1951">
                    <a:extLst>
                      <a:ext uri="{FF2B5EF4-FFF2-40B4-BE49-F238E27FC236}">
                        <a16:creationId xmlns:a16="http://schemas.microsoft.com/office/drawing/2014/main" id="{FE67315E-CE37-4557-8E9B-7E637D0A3618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53" name="Group 1952">
                    <a:extLst>
                      <a:ext uri="{FF2B5EF4-FFF2-40B4-BE49-F238E27FC236}">
                        <a16:creationId xmlns:a16="http://schemas.microsoft.com/office/drawing/2014/main" id="{76CC3B80-CC61-4F82-AB16-1525DEE27C38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64" name="Rectangle 1963">
                      <a:extLst>
                        <a:ext uri="{FF2B5EF4-FFF2-40B4-BE49-F238E27FC236}">
                          <a16:creationId xmlns:a16="http://schemas.microsoft.com/office/drawing/2014/main" id="{9C32B546-EFE2-4E5F-8D67-29ED2F7FEB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5" name="Right Triangle 1964">
                      <a:extLst>
                        <a:ext uri="{FF2B5EF4-FFF2-40B4-BE49-F238E27FC236}">
                          <a16:creationId xmlns:a16="http://schemas.microsoft.com/office/drawing/2014/main" id="{FF060523-2D92-475A-A1A0-FFBBB76F6A5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6" name="Rectangle 1965">
                      <a:extLst>
                        <a:ext uri="{FF2B5EF4-FFF2-40B4-BE49-F238E27FC236}">
                          <a16:creationId xmlns:a16="http://schemas.microsoft.com/office/drawing/2014/main" id="{99C5A6F8-D2ED-402C-B510-795A4768D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4" name="Rectangle 1953">
                    <a:extLst>
                      <a:ext uri="{FF2B5EF4-FFF2-40B4-BE49-F238E27FC236}">
                        <a16:creationId xmlns:a16="http://schemas.microsoft.com/office/drawing/2014/main" id="{813EB403-00BD-4AB9-8F2B-352438D63870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55" name="Group 1954">
                    <a:extLst>
                      <a:ext uri="{FF2B5EF4-FFF2-40B4-BE49-F238E27FC236}">
                        <a16:creationId xmlns:a16="http://schemas.microsoft.com/office/drawing/2014/main" id="{214812F2-48AF-4F8B-9B57-09BB7DFE6CB6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61" name="Rectangle 1960">
                      <a:extLst>
                        <a:ext uri="{FF2B5EF4-FFF2-40B4-BE49-F238E27FC236}">
                          <a16:creationId xmlns:a16="http://schemas.microsoft.com/office/drawing/2014/main" id="{80C084C8-BB37-4135-A29F-AA8952CE1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2" name="Right Triangle 1961">
                      <a:extLst>
                        <a:ext uri="{FF2B5EF4-FFF2-40B4-BE49-F238E27FC236}">
                          <a16:creationId xmlns:a16="http://schemas.microsoft.com/office/drawing/2014/main" id="{E3F0439A-7B3A-49D1-B8D8-11C05D9EA50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3" name="Rectangle 1962">
                      <a:extLst>
                        <a:ext uri="{FF2B5EF4-FFF2-40B4-BE49-F238E27FC236}">
                          <a16:creationId xmlns:a16="http://schemas.microsoft.com/office/drawing/2014/main" id="{CD727766-A853-47E2-9C7C-35101336A0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6" name="Rectangle 1955">
                    <a:extLst>
                      <a:ext uri="{FF2B5EF4-FFF2-40B4-BE49-F238E27FC236}">
                        <a16:creationId xmlns:a16="http://schemas.microsoft.com/office/drawing/2014/main" id="{CC671139-453C-4FE0-AB36-8E9EA64A0B29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57" name="Group 1956">
                    <a:extLst>
                      <a:ext uri="{FF2B5EF4-FFF2-40B4-BE49-F238E27FC236}">
                        <a16:creationId xmlns:a16="http://schemas.microsoft.com/office/drawing/2014/main" id="{7944D18A-0C83-454A-9D63-B95CA4B644E5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58" name="Rectangle 1957">
                      <a:extLst>
                        <a:ext uri="{FF2B5EF4-FFF2-40B4-BE49-F238E27FC236}">
                          <a16:creationId xmlns:a16="http://schemas.microsoft.com/office/drawing/2014/main" id="{63F22510-B683-4D6D-B9F0-C44410350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9" name="Right Triangle 1958">
                      <a:extLst>
                        <a:ext uri="{FF2B5EF4-FFF2-40B4-BE49-F238E27FC236}">
                          <a16:creationId xmlns:a16="http://schemas.microsoft.com/office/drawing/2014/main" id="{15B5D0AC-F1AB-471B-B512-D61D6433442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0" name="Rectangle 1959">
                      <a:extLst>
                        <a:ext uri="{FF2B5EF4-FFF2-40B4-BE49-F238E27FC236}">
                          <a16:creationId xmlns:a16="http://schemas.microsoft.com/office/drawing/2014/main" id="{8489AD8A-EB9B-49FD-8B84-B99A83361F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49" name="Group 1348">
                  <a:extLst>
                    <a:ext uri="{FF2B5EF4-FFF2-40B4-BE49-F238E27FC236}">
                      <a16:creationId xmlns:a16="http://schemas.microsoft.com/office/drawing/2014/main" id="{DAD675A4-AFC3-48F2-B7CF-36A712F5B793}"/>
                    </a:ext>
                  </a:extLst>
                </p:cNvPr>
                <p:cNvGrpSpPr/>
                <p:nvPr/>
              </p:nvGrpSpPr>
              <p:grpSpPr>
                <a:xfrm>
                  <a:off x="5910973" y="382105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925" name="Rectangle 1924">
                    <a:extLst>
                      <a:ext uri="{FF2B5EF4-FFF2-40B4-BE49-F238E27FC236}">
                        <a16:creationId xmlns:a16="http://schemas.microsoft.com/office/drawing/2014/main" id="{456C23AD-108E-4D18-AE55-3B2B8314CAB9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26" name="Group 1925">
                    <a:extLst>
                      <a:ext uri="{FF2B5EF4-FFF2-40B4-BE49-F238E27FC236}">
                        <a16:creationId xmlns:a16="http://schemas.microsoft.com/office/drawing/2014/main" id="{A2D58B94-3519-447A-A896-0D99D4D2885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46" name="Rectangle 1945">
                      <a:extLst>
                        <a:ext uri="{FF2B5EF4-FFF2-40B4-BE49-F238E27FC236}">
                          <a16:creationId xmlns:a16="http://schemas.microsoft.com/office/drawing/2014/main" id="{F09BFF76-80D1-4A2B-A81D-3E096574A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7" name="Right Triangle 1946">
                      <a:extLst>
                        <a:ext uri="{FF2B5EF4-FFF2-40B4-BE49-F238E27FC236}">
                          <a16:creationId xmlns:a16="http://schemas.microsoft.com/office/drawing/2014/main" id="{C8BA840F-6B9F-4255-831B-59F019D3570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8" name="Rectangle 1947">
                      <a:extLst>
                        <a:ext uri="{FF2B5EF4-FFF2-40B4-BE49-F238E27FC236}">
                          <a16:creationId xmlns:a16="http://schemas.microsoft.com/office/drawing/2014/main" id="{6AC3E1D3-A298-4B5D-969F-DAC01D87A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27" name="Group 1926">
                    <a:extLst>
                      <a:ext uri="{FF2B5EF4-FFF2-40B4-BE49-F238E27FC236}">
                        <a16:creationId xmlns:a16="http://schemas.microsoft.com/office/drawing/2014/main" id="{43B537DA-7E88-4232-98F5-995E06F20D3E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43" name="Rectangle 1942">
                      <a:extLst>
                        <a:ext uri="{FF2B5EF4-FFF2-40B4-BE49-F238E27FC236}">
                          <a16:creationId xmlns:a16="http://schemas.microsoft.com/office/drawing/2014/main" id="{C4A8CB67-85D4-42C5-BE4C-E6A0ABD43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4" name="Right Triangle 1943">
                      <a:extLst>
                        <a:ext uri="{FF2B5EF4-FFF2-40B4-BE49-F238E27FC236}">
                          <a16:creationId xmlns:a16="http://schemas.microsoft.com/office/drawing/2014/main" id="{08A1D480-2B41-4297-AA72-4BDC9BAB10E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5" name="Rectangle 1944">
                      <a:extLst>
                        <a:ext uri="{FF2B5EF4-FFF2-40B4-BE49-F238E27FC236}">
                          <a16:creationId xmlns:a16="http://schemas.microsoft.com/office/drawing/2014/main" id="{E23BCB1C-5CED-4E52-85D3-886A90796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28" name="Rectangle 1927">
                    <a:extLst>
                      <a:ext uri="{FF2B5EF4-FFF2-40B4-BE49-F238E27FC236}">
                        <a16:creationId xmlns:a16="http://schemas.microsoft.com/office/drawing/2014/main" id="{A32C7A90-18C7-4638-8905-FF0895440325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29" name="Group 1928">
                    <a:extLst>
                      <a:ext uri="{FF2B5EF4-FFF2-40B4-BE49-F238E27FC236}">
                        <a16:creationId xmlns:a16="http://schemas.microsoft.com/office/drawing/2014/main" id="{9B409BBF-615C-4E73-9529-375E9A317400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40" name="Rectangle 1939">
                      <a:extLst>
                        <a:ext uri="{FF2B5EF4-FFF2-40B4-BE49-F238E27FC236}">
                          <a16:creationId xmlns:a16="http://schemas.microsoft.com/office/drawing/2014/main" id="{03F314DC-99E8-4996-A253-1D9C984FAE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1" name="Right Triangle 1940">
                      <a:extLst>
                        <a:ext uri="{FF2B5EF4-FFF2-40B4-BE49-F238E27FC236}">
                          <a16:creationId xmlns:a16="http://schemas.microsoft.com/office/drawing/2014/main" id="{0D31438C-FC00-4836-A977-A27AC1FED31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2" name="Rectangle 1941">
                      <a:extLst>
                        <a:ext uri="{FF2B5EF4-FFF2-40B4-BE49-F238E27FC236}">
                          <a16:creationId xmlns:a16="http://schemas.microsoft.com/office/drawing/2014/main" id="{A1FCA9A3-D5E2-4BF6-8D68-993A19A4C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30" name="Rectangle 1929">
                    <a:extLst>
                      <a:ext uri="{FF2B5EF4-FFF2-40B4-BE49-F238E27FC236}">
                        <a16:creationId xmlns:a16="http://schemas.microsoft.com/office/drawing/2014/main" id="{FF53C49B-7125-48DC-A3A3-0FB8478D1695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31" name="Group 1930">
                    <a:extLst>
                      <a:ext uri="{FF2B5EF4-FFF2-40B4-BE49-F238E27FC236}">
                        <a16:creationId xmlns:a16="http://schemas.microsoft.com/office/drawing/2014/main" id="{88033CB9-7061-4D26-B31C-C4C9A0D7DF19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37" name="Rectangle 1936">
                      <a:extLst>
                        <a:ext uri="{FF2B5EF4-FFF2-40B4-BE49-F238E27FC236}">
                          <a16:creationId xmlns:a16="http://schemas.microsoft.com/office/drawing/2014/main" id="{3972F76A-2FAB-4DAC-A0C9-87EB78A65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8" name="Right Triangle 1937">
                      <a:extLst>
                        <a:ext uri="{FF2B5EF4-FFF2-40B4-BE49-F238E27FC236}">
                          <a16:creationId xmlns:a16="http://schemas.microsoft.com/office/drawing/2014/main" id="{AE714558-7AF9-4ECD-BFE2-838EB920A87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9" name="Rectangle 1938">
                      <a:extLst>
                        <a:ext uri="{FF2B5EF4-FFF2-40B4-BE49-F238E27FC236}">
                          <a16:creationId xmlns:a16="http://schemas.microsoft.com/office/drawing/2014/main" id="{BD63F489-A229-440B-A949-77405C6CEE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32" name="Rectangle 1931">
                    <a:extLst>
                      <a:ext uri="{FF2B5EF4-FFF2-40B4-BE49-F238E27FC236}">
                        <a16:creationId xmlns:a16="http://schemas.microsoft.com/office/drawing/2014/main" id="{8339BEF4-30BA-47D7-8248-9E485F9F7C0A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33" name="Group 1932">
                    <a:extLst>
                      <a:ext uri="{FF2B5EF4-FFF2-40B4-BE49-F238E27FC236}">
                        <a16:creationId xmlns:a16="http://schemas.microsoft.com/office/drawing/2014/main" id="{9D0E62D5-31BB-4DF6-A467-CA601F170D8B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34" name="Rectangle 1933">
                      <a:extLst>
                        <a:ext uri="{FF2B5EF4-FFF2-40B4-BE49-F238E27FC236}">
                          <a16:creationId xmlns:a16="http://schemas.microsoft.com/office/drawing/2014/main" id="{A89A5F2C-1C11-4494-9F76-1253DAD81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5" name="Right Triangle 1934">
                      <a:extLst>
                        <a:ext uri="{FF2B5EF4-FFF2-40B4-BE49-F238E27FC236}">
                          <a16:creationId xmlns:a16="http://schemas.microsoft.com/office/drawing/2014/main" id="{7369A922-6F28-49EA-AAE6-E8EA6566BE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6" name="Rectangle 1935">
                      <a:extLst>
                        <a:ext uri="{FF2B5EF4-FFF2-40B4-BE49-F238E27FC236}">
                          <a16:creationId xmlns:a16="http://schemas.microsoft.com/office/drawing/2014/main" id="{B71FE375-4F85-4986-920B-7473C71D56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0" name="Group 1349">
                  <a:extLst>
                    <a:ext uri="{FF2B5EF4-FFF2-40B4-BE49-F238E27FC236}">
                      <a16:creationId xmlns:a16="http://schemas.microsoft.com/office/drawing/2014/main" id="{49F56DFC-A04F-49AB-9C2B-B8D24E930CCB}"/>
                    </a:ext>
                  </a:extLst>
                </p:cNvPr>
                <p:cNvGrpSpPr/>
                <p:nvPr/>
              </p:nvGrpSpPr>
              <p:grpSpPr>
                <a:xfrm>
                  <a:off x="5910972" y="3950332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901" name="Rectangle 1900">
                    <a:extLst>
                      <a:ext uri="{FF2B5EF4-FFF2-40B4-BE49-F238E27FC236}">
                        <a16:creationId xmlns:a16="http://schemas.microsoft.com/office/drawing/2014/main" id="{B5659D0A-5638-4F5B-B9EF-4439D305F606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02" name="Group 1901">
                    <a:extLst>
                      <a:ext uri="{FF2B5EF4-FFF2-40B4-BE49-F238E27FC236}">
                        <a16:creationId xmlns:a16="http://schemas.microsoft.com/office/drawing/2014/main" id="{3C033064-14F9-427A-884A-8A2CA3F2FDE1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22" name="Rectangle 1921">
                      <a:extLst>
                        <a:ext uri="{FF2B5EF4-FFF2-40B4-BE49-F238E27FC236}">
                          <a16:creationId xmlns:a16="http://schemas.microsoft.com/office/drawing/2014/main" id="{D503FBD5-24EE-45B3-A172-EAADDD91ED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3" name="Right Triangle 1922">
                      <a:extLst>
                        <a:ext uri="{FF2B5EF4-FFF2-40B4-BE49-F238E27FC236}">
                          <a16:creationId xmlns:a16="http://schemas.microsoft.com/office/drawing/2014/main" id="{6CB9C7BD-CD2D-499C-8145-8CD49F2FC86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4" name="Rectangle 1923">
                      <a:extLst>
                        <a:ext uri="{FF2B5EF4-FFF2-40B4-BE49-F238E27FC236}">
                          <a16:creationId xmlns:a16="http://schemas.microsoft.com/office/drawing/2014/main" id="{08799741-F07F-4DAA-81F6-6CEF6CD49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3" name="Group 1902">
                    <a:extLst>
                      <a:ext uri="{FF2B5EF4-FFF2-40B4-BE49-F238E27FC236}">
                        <a16:creationId xmlns:a16="http://schemas.microsoft.com/office/drawing/2014/main" id="{A9D80965-2A01-4626-AC67-2DE5745A48E5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19" name="Rectangle 1918">
                      <a:extLst>
                        <a:ext uri="{FF2B5EF4-FFF2-40B4-BE49-F238E27FC236}">
                          <a16:creationId xmlns:a16="http://schemas.microsoft.com/office/drawing/2014/main" id="{9C203AAF-3406-441D-BE74-13A7544034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0" name="Right Triangle 1919">
                      <a:extLst>
                        <a:ext uri="{FF2B5EF4-FFF2-40B4-BE49-F238E27FC236}">
                          <a16:creationId xmlns:a16="http://schemas.microsoft.com/office/drawing/2014/main" id="{87637EFC-817A-46A2-8A26-08755BC049C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1" name="Rectangle 1920">
                      <a:extLst>
                        <a:ext uri="{FF2B5EF4-FFF2-40B4-BE49-F238E27FC236}">
                          <a16:creationId xmlns:a16="http://schemas.microsoft.com/office/drawing/2014/main" id="{498A6A86-68E4-4C0C-9936-53DFFAC6C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04" name="Rectangle 1903">
                    <a:extLst>
                      <a:ext uri="{FF2B5EF4-FFF2-40B4-BE49-F238E27FC236}">
                        <a16:creationId xmlns:a16="http://schemas.microsoft.com/office/drawing/2014/main" id="{01517BB2-B5E5-482A-8E5D-45AC284988B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05" name="Group 1904">
                    <a:extLst>
                      <a:ext uri="{FF2B5EF4-FFF2-40B4-BE49-F238E27FC236}">
                        <a16:creationId xmlns:a16="http://schemas.microsoft.com/office/drawing/2014/main" id="{BE6AE999-633A-49DA-B28D-DCB6D5E14EC0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16" name="Rectangle 1915">
                      <a:extLst>
                        <a:ext uri="{FF2B5EF4-FFF2-40B4-BE49-F238E27FC236}">
                          <a16:creationId xmlns:a16="http://schemas.microsoft.com/office/drawing/2014/main" id="{6B75E40D-C3F8-4F5C-BE3E-8810872F8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7" name="Right Triangle 1916">
                      <a:extLst>
                        <a:ext uri="{FF2B5EF4-FFF2-40B4-BE49-F238E27FC236}">
                          <a16:creationId xmlns:a16="http://schemas.microsoft.com/office/drawing/2014/main" id="{FA5156D9-2A7E-4EE1-93AD-F083D55F33F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8" name="Rectangle 1917">
                      <a:extLst>
                        <a:ext uri="{FF2B5EF4-FFF2-40B4-BE49-F238E27FC236}">
                          <a16:creationId xmlns:a16="http://schemas.microsoft.com/office/drawing/2014/main" id="{181A05F1-6E58-43F8-BCB8-C78B8442B5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06" name="Rectangle 1905">
                    <a:extLst>
                      <a:ext uri="{FF2B5EF4-FFF2-40B4-BE49-F238E27FC236}">
                        <a16:creationId xmlns:a16="http://schemas.microsoft.com/office/drawing/2014/main" id="{88C2DBEC-A871-4326-9F0B-615CC4091E3F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07" name="Group 1906">
                    <a:extLst>
                      <a:ext uri="{FF2B5EF4-FFF2-40B4-BE49-F238E27FC236}">
                        <a16:creationId xmlns:a16="http://schemas.microsoft.com/office/drawing/2014/main" id="{6F6B0A58-BC58-4403-95D5-66467E6CD4B5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13" name="Rectangle 1912">
                      <a:extLst>
                        <a:ext uri="{FF2B5EF4-FFF2-40B4-BE49-F238E27FC236}">
                          <a16:creationId xmlns:a16="http://schemas.microsoft.com/office/drawing/2014/main" id="{7934EDE8-231B-4756-8FF9-6D789DAD7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4" name="Right Triangle 1913">
                      <a:extLst>
                        <a:ext uri="{FF2B5EF4-FFF2-40B4-BE49-F238E27FC236}">
                          <a16:creationId xmlns:a16="http://schemas.microsoft.com/office/drawing/2014/main" id="{E340F52A-91B1-4478-965B-27CAA10ADB0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5" name="Rectangle 1914">
                      <a:extLst>
                        <a:ext uri="{FF2B5EF4-FFF2-40B4-BE49-F238E27FC236}">
                          <a16:creationId xmlns:a16="http://schemas.microsoft.com/office/drawing/2014/main" id="{BD06DE29-D386-48EF-AE95-C2C02CA87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08" name="Rectangle 1907">
                    <a:extLst>
                      <a:ext uri="{FF2B5EF4-FFF2-40B4-BE49-F238E27FC236}">
                        <a16:creationId xmlns:a16="http://schemas.microsoft.com/office/drawing/2014/main" id="{E3201F40-EB7D-45AA-8AB4-A1D315473001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09" name="Group 1908">
                    <a:extLst>
                      <a:ext uri="{FF2B5EF4-FFF2-40B4-BE49-F238E27FC236}">
                        <a16:creationId xmlns:a16="http://schemas.microsoft.com/office/drawing/2014/main" id="{E6AC05ED-C359-427A-9242-02CF751A101D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910" name="Rectangle 1909">
                      <a:extLst>
                        <a:ext uri="{FF2B5EF4-FFF2-40B4-BE49-F238E27FC236}">
                          <a16:creationId xmlns:a16="http://schemas.microsoft.com/office/drawing/2014/main" id="{6BC8E427-98C7-4D0A-9B39-B956888FF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1" name="Right Triangle 1910">
                      <a:extLst>
                        <a:ext uri="{FF2B5EF4-FFF2-40B4-BE49-F238E27FC236}">
                          <a16:creationId xmlns:a16="http://schemas.microsoft.com/office/drawing/2014/main" id="{E57B921B-0E0A-4268-8EBE-0A571DF7227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2" name="Rectangle 1911">
                      <a:extLst>
                        <a:ext uri="{FF2B5EF4-FFF2-40B4-BE49-F238E27FC236}">
                          <a16:creationId xmlns:a16="http://schemas.microsoft.com/office/drawing/2014/main" id="{307C6B5D-7ED4-40F5-92EC-51225A91F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1" name="Group 1350">
                  <a:extLst>
                    <a:ext uri="{FF2B5EF4-FFF2-40B4-BE49-F238E27FC236}">
                      <a16:creationId xmlns:a16="http://schemas.microsoft.com/office/drawing/2014/main" id="{A5F51DE3-4B04-48F8-9DB0-7986DB65C55F}"/>
                    </a:ext>
                  </a:extLst>
                </p:cNvPr>
                <p:cNvGrpSpPr/>
                <p:nvPr/>
              </p:nvGrpSpPr>
              <p:grpSpPr>
                <a:xfrm>
                  <a:off x="5910967" y="408458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877" name="Rectangle 1876">
                    <a:extLst>
                      <a:ext uri="{FF2B5EF4-FFF2-40B4-BE49-F238E27FC236}">
                        <a16:creationId xmlns:a16="http://schemas.microsoft.com/office/drawing/2014/main" id="{1E2A838D-F7AA-4FD3-8C8B-BE8A867EEEB5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78" name="Group 1877">
                    <a:extLst>
                      <a:ext uri="{FF2B5EF4-FFF2-40B4-BE49-F238E27FC236}">
                        <a16:creationId xmlns:a16="http://schemas.microsoft.com/office/drawing/2014/main" id="{14B62A45-B186-4C7A-927C-E65B7DC90779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98" name="Rectangle 1897">
                      <a:extLst>
                        <a:ext uri="{FF2B5EF4-FFF2-40B4-BE49-F238E27FC236}">
                          <a16:creationId xmlns:a16="http://schemas.microsoft.com/office/drawing/2014/main" id="{AC3A03B7-57C2-43DE-9CF4-FF523BCCE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9" name="Right Triangle 1898">
                      <a:extLst>
                        <a:ext uri="{FF2B5EF4-FFF2-40B4-BE49-F238E27FC236}">
                          <a16:creationId xmlns:a16="http://schemas.microsoft.com/office/drawing/2014/main" id="{153ABBF4-840F-481A-AC9F-4676043BABD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0" name="Rectangle 1899">
                      <a:extLst>
                        <a:ext uri="{FF2B5EF4-FFF2-40B4-BE49-F238E27FC236}">
                          <a16:creationId xmlns:a16="http://schemas.microsoft.com/office/drawing/2014/main" id="{C0C94030-F8E3-42AD-898F-3ABA4D09B8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9" name="Group 1878">
                    <a:extLst>
                      <a:ext uri="{FF2B5EF4-FFF2-40B4-BE49-F238E27FC236}">
                        <a16:creationId xmlns:a16="http://schemas.microsoft.com/office/drawing/2014/main" id="{9DA88D6E-63FE-4C5F-B49A-632BB3882059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95" name="Rectangle 1894">
                      <a:extLst>
                        <a:ext uri="{FF2B5EF4-FFF2-40B4-BE49-F238E27FC236}">
                          <a16:creationId xmlns:a16="http://schemas.microsoft.com/office/drawing/2014/main" id="{0FFDB3B8-62E4-47A8-B13B-DE8143509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6" name="Right Triangle 1895">
                      <a:extLst>
                        <a:ext uri="{FF2B5EF4-FFF2-40B4-BE49-F238E27FC236}">
                          <a16:creationId xmlns:a16="http://schemas.microsoft.com/office/drawing/2014/main" id="{7ACFA45B-DA2A-4F04-9D5D-A277DC11861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7" name="Rectangle 1896">
                      <a:extLst>
                        <a:ext uri="{FF2B5EF4-FFF2-40B4-BE49-F238E27FC236}">
                          <a16:creationId xmlns:a16="http://schemas.microsoft.com/office/drawing/2014/main" id="{1A0EA2CB-5BEC-48F3-941E-399D39C61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80" name="Rectangle 1879">
                    <a:extLst>
                      <a:ext uri="{FF2B5EF4-FFF2-40B4-BE49-F238E27FC236}">
                        <a16:creationId xmlns:a16="http://schemas.microsoft.com/office/drawing/2014/main" id="{787494E6-24E3-41F5-942F-066BBDD01419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81" name="Group 1880">
                    <a:extLst>
                      <a:ext uri="{FF2B5EF4-FFF2-40B4-BE49-F238E27FC236}">
                        <a16:creationId xmlns:a16="http://schemas.microsoft.com/office/drawing/2014/main" id="{CEF37B2A-B094-46A8-87FD-56B0DC2DFC30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92" name="Rectangle 1891">
                      <a:extLst>
                        <a:ext uri="{FF2B5EF4-FFF2-40B4-BE49-F238E27FC236}">
                          <a16:creationId xmlns:a16="http://schemas.microsoft.com/office/drawing/2014/main" id="{63EBAC65-E243-4EF8-AAF4-6D5AF5199F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3" name="Right Triangle 1892">
                      <a:extLst>
                        <a:ext uri="{FF2B5EF4-FFF2-40B4-BE49-F238E27FC236}">
                          <a16:creationId xmlns:a16="http://schemas.microsoft.com/office/drawing/2014/main" id="{389A91AB-D0CC-4E45-B21F-965AD72D46F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4" name="Rectangle 1893">
                      <a:extLst>
                        <a:ext uri="{FF2B5EF4-FFF2-40B4-BE49-F238E27FC236}">
                          <a16:creationId xmlns:a16="http://schemas.microsoft.com/office/drawing/2014/main" id="{E0AD74CD-3894-4D7F-A6E2-A58D31079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82" name="Rectangle 1881">
                    <a:extLst>
                      <a:ext uri="{FF2B5EF4-FFF2-40B4-BE49-F238E27FC236}">
                        <a16:creationId xmlns:a16="http://schemas.microsoft.com/office/drawing/2014/main" id="{3A6BF561-3A30-4FEF-B01E-2F6301F446D6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83" name="Group 1882">
                    <a:extLst>
                      <a:ext uri="{FF2B5EF4-FFF2-40B4-BE49-F238E27FC236}">
                        <a16:creationId xmlns:a16="http://schemas.microsoft.com/office/drawing/2014/main" id="{2FD3DDF5-F2E3-462A-85F8-F61C4BD4D62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89" name="Rectangle 1888">
                      <a:extLst>
                        <a:ext uri="{FF2B5EF4-FFF2-40B4-BE49-F238E27FC236}">
                          <a16:creationId xmlns:a16="http://schemas.microsoft.com/office/drawing/2014/main" id="{ED2A0317-9D02-470D-92B0-EF6BC85259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0" name="Right Triangle 1889">
                      <a:extLst>
                        <a:ext uri="{FF2B5EF4-FFF2-40B4-BE49-F238E27FC236}">
                          <a16:creationId xmlns:a16="http://schemas.microsoft.com/office/drawing/2014/main" id="{3AF431D9-37E6-475A-ACE2-071E97980DC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1" name="Rectangle 1890">
                      <a:extLst>
                        <a:ext uri="{FF2B5EF4-FFF2-40B4-BE49-F238E27FC236}">
                          <a16:creationId xmlns:a16="http://schemas.microsoft.com/office/drawing/2014/main" id="{8810A62A-D9DA-4A5C-BF3B-CC6EC7BF4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84" name="Rectangle 1883">
                    <a:extLst>
                      <a:ext uri="{FF2B5EF4-FFF2-40B4-BE49-F238E27FC236}">
                        <a16:creationId xmlns:a16="http://schemas.microsoft.com/office/drawing/2014/main" id="{51C3A159-1780-4D89-BE82-64796B706BFF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85" name="Group 1884">
                    <a:extLst>
                      <a:ext uri="{FF2B5EF4-FFF2-40B4-BE49-F238E27FC236}">
                        <a16:creationId xmlns:a16="http://schemas.microsoft.com/office/drawing/2014/main" id="{1530B54A-7F10-4181-80B5-E05D808C4A6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86" name="Rectangle 1885">
                      <a:extLst>
                        <a:ext uri="{FF2B5EF4-FFF2-40B4-BE49-F238E27FC236}">
                          <a16:creationId xmlns:a16="http://schemas.microsoft.com/office/drawing/2014/main" id="{5E2D6615-D923-489C-9BBD-8E12F0970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7" name="Right Triangle 1886">
                      <a:extLst>
                        <a:ext uri="{FF2B5EF4-FFF2-40B4-BE49-F238E27FC236}">
                          <a16:creationId xmlns:a16="http://schemas.microsoft.com/office/drawing/2014/main" id="{9B88AE92-D365-469F-958D-0E38C59E34B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8" name="Rectangle 1887">
                      <a:extLst>
                        <a:ext uri="{FF2B5EF4-FFF2-40B4-BE49-F238E27FC236}">
                          <a16:creationId xmlns:a16="http://schemas.microsoft.com/office/drawing/2014/main" id="{845ED7B8-41C7-41BE-A384-40928684ED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2" name="Group 1351">
                  <a:extLst>
                    <a:ext uri="{FF2B5EF4-FFF2-40B4-BE49-F238E27FC236}">
                      <a16:creationId xmlns:a16="http://schemas.microsoft.com/office/drawing/2014/main" id="{1E1988CE-5E0B-48D8-A3BA-00013DBE27EA}"/>
                    </a:ext>
                  </a:extLst>
                </p:cNvPr>
                <p:cNvGrpSpPr/>
                <p:nvPr/>
              </p:nvGrpSpPr>
              <p:grpSpPr>
                <a:xfrm>
                  <a:off x="5910967" y="422428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853" name="Rectangle 1852">
                    <a:extLst>
                      <a:ext uri="{FF2B5EF4-FFF2-40B4-BE49-F238E27FC236}">
                        <a16:creationId xmlns:a16="http://schemas.microsoft.com/office/drawing/2014/main" id="{2207D05F-B3D2-4531-8400-C732E4F86CE2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54" name="Group 1853">
                    <a:extLst>
                      <a:ext uri="{FF2B5EF4-FFF2-40B4-BE49-F238E27FC236}">
                        <a16:creationId xmlns:a16="http://schemas.microsoft.com/office/drawing/2014/main" id="{9F0269A4-2A1D-45FA-9EA2-027DCCEFB32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74" name="Rectangle 1873">
                      <a:extLst>
                        <a:ext uri="{FF2B5EF4-FFF2-40B4-BE49-F238E27FC236}">
                          <a16:creationId xmlns:a16="http://schemas.microsoft.com/office/drawing/2014/main" id="{1BF0D8E6-FE6C-4B23-A2EB-8ABF80831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5" name="Right Triangle 1874">
                      <a:extLst>
                        <a:ext uri="{FF2B5EF4-FFF2-40B4-BE49-F238E27FC236}">
                          <a16:creationId xmlns:a16="http://schemas.microsoft.com/office/drawing/2014/main" id="{637EBD5C-3662-4018-B179-1192095A32A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6" name="Rectangle 1875">
                      <a:extLst>
                        <a:ext uri="{FF2B5EF4-FFF2-40B4-BE49-F238E27FC236}">
                          <a16:creationId xmlns:a16="http://schemas.microsoft.com/office/drawing/2014/main" id="{C9A05FAB-46CB-4A1E-8BBA-2E52A0D809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55" name="Group 1854">
                    <a:extLst>
                      <a:ext uri="{FF2B5EF4-FFF2-40B4-BE49-F238E27FC236}">
                        <a16:creationId xmlns:a16="http://schemas.microsoft.com/office/drawing/2014/main" id="{50685130-A7BA-44AB-8AB0-DFD7D42F41C0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71" name="Rectangle 1870">
                      <a:extLst>
                        <a:ext uri="{FF2B5EF4-FFF2-40B4-BE49-F238E27FC236}">
                          <a16:creationId xmlns:a16="http://schemas.microsoft.com/office/drawing/2014/main" id="{101F382A-4832-4426-BB3A-8186FECB49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2" name="Right Triangle 1871">
                      <a:extLst>
                        <a:ext uri="{FF2B5EF4-FFF2-40B4-BE49-F238E27FC236}">
                          <a16:creationId xmlns:a16="http://schemas.microsoft.com/office/drawing/2014/main" id="{A4E2BE6A-2A0D-46A8-8219-4131B171D8A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3" name="Rectangle 1872">
                      <a:extLst>
                        <a:ext uri="{FF2B5EF4-FFF2-40B4-BE49-F238E27FC236}">
                          <a16:creationId xmlns:a16="http://schemas.microsoft.com/office/drawing/2014/main" id="{85DB8622-46F4-4038-B91D-620F29216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56" name="Rectangle 1855">
                    <a:extLst>
                      <a:ext uri="{FF2B5EF4-FFF2-40B4-BE49-F238E27FC236}">
                        <a16:creationId xmlns:a16="http://schemas.microsoft.com/office/drawing/2014/main" id="{2DD28F89-5442-4C2C-AAE7-8A576AD3790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57" name="Group 1856">
                    <a:extLst>
                      <a:ext uri="{FF2B5EF4-FFF2-40B4-BE49-F238E27FC236}">
                        <a16:creationId xmlns:a16="http://schemas.microsoft.com/office/drawing/2014/main" id="{60C41F6E-EB46-4A8F-BDF0-B7D51AB23B86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68" name="Rectangle 1867">
                      <a:extLst>
                        <a:ext uri="{FF2B5EF4-FFF2-40B4-BE49-F238E27FC236}">
                          <a16:creationId xmlns:a16="http://schemas.microsoft.com/office/drawing/2014/main" id="{E711551A-057D-4647-869E-A066A2D26C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9" name="Right Triangle 1868">
                      <a:extLst>
                        <a:ext uri="{FF2B5EF4-FFF2-40B4-BE49-F238E27FC236}">
                          <a16:creationId xmlns:a16="http://schemas.microsoft.com/office/drawing/2014/main" id="{25522DA5-B57E-4F7D-B9CA-57989B9A7E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0" name="Rectangle 1869">
                      <a:extLst>
                        <a:ext uri="{FF2B5EF4-FFF2-40B4-BE49-F238E27FC236}">
                          <a16:creationId xmlns:a16="http://schemas.microsoft.com/office/drawing/2014/main" id="{63010010-B4B6-4D35-89C8-9E5CC332C9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58" name="Rectangle 1857">
                    <a:extLst>
                      <a:ext uri="{FF2B5EF4-FFF2-40B4-BE49-F238E27FC236}">
                        <a16:creationId xmlns:a16="http://schemas.microsoft.com/office/drawing/2014/main" id="{369D0E6D-7AC2-48C0-ABC3-14B4156A416A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59" name="Group 1858">
                    <a:extLst>
                      <a:ext uri="{FF2B5EF4-FFF2-40B4-BE49-F238E27FC236}">
                        <a16:creationId xmlns:a16="http://schemas.microsoft.com/office/drawing/2014/main" id="{76037459-1694-487A-9583-AABCB775A62B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65" name="Rectangle 1864">
                      <a:extLst>
                        <a:ext uri="{FF2B5EF4-FFF2-40B4-BE49-F238E27FC236}">
                          <a16:creationId xmlns:a16="http://schemas.microsoft.com/office/drawing/2014/main" id="{978660C9-59A2-43A8-92A2-80533F05A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6" name="Right Triangle 1865">
                      <a:extLst>
                        <a:ext uri="{FF2B5EF4-FFF2-40B4-BE49-F238E27FC236}">
                          <a16:creationId xmlns:a16="http://schemas.microsoft.com/office/drawing/2014/main" id="{3C5F2AE4-A99B-4B1D-B479-DB0E0D1CEEC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7" name="Rectangle 1866">
                      <a:extLst>
                        <a:ext uri="{FF2B5EF4-FFF2-40B4-BE49-F238E27FC236}">
                          <a16:creationId xmlns:a16="http://schemas.microsoft.com/office/drawing/2014/main" id="{752F37E2-2336-4F93-8839-7C9B5BEC9B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60" name="Rectangle 1859">
                    <a:extLst>
                      <a:ext uri="{FF2B5EF4-FFF2-40B4-BE49-F238E27FC236}">
                        <a16:creationId xmlns:a16="http://schemas.microsoft.com/office/drawing/2014/main" id="{6C271E1D-280F-4570-909B-2E9AB8EBAEC6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61" name="Group 1860">
                    <a:extLst>
                      <a:ext uri="{FF2B5EF4-FFF2-40B4-BE49-F238E27FC236}">
                        <a16:creationId xmlns:a16="http://schemas.microsoft.com/office/drawing/2014/main" id="{9CE9EBAA-CA14-4501-9987-6B60899AC8DC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62" name="Rectangle 1861">
                      <a:extLst>
                        <a:ext uri="{FF2B5EF4-FFF2-40B4-BE49-F238E27FC236}">
                          <a16:creationId xmlns:a16="http://schemas.microsoft.com/office/drawing/2014/main" id="{9FF4D67C-63BB-4C86-8B2E-18BD9D08C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3" name="Right Triangle 1862">
                      <a:extLst>
                        <a:ext uri="{FF2B5EF4-FFF2-40B4-BE49-F238E27FC236}">
                          <a16:creationId xmlns:a16="http://schemas.microsoft.com/office/drawing/2014/main" id="{056BF29E-AD30-4128-ADE1-58DFC4972A2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4" name="Rectangle 1863">
                      <a:extLst>
                        <a:ext uri="{FF2B5EF4-FFF2-40B4-BE49-F238E27FC236}">
                          <a16:creationId xmlns:a16="http://schemas.microsoft.com/office/drawing/2014/main" id="{0FDDF979-C74F-4E6F-A9A5-4F28EABEA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3" name="Group 1352">
                  <a:extLst>
                    <a:ext uri="{FF2B5EF4-FFF2-40B4-BE49-F238E27FC236}">
                      <a16:creationId xmlns:a16="http://schemas.microsoft.com/office/drawing/2014/main" id="{B1A6E107-D9BE-4909-B032-972DCED14AB0}"/>
                    </a:ext>
                  </a:extLst>
                </p:cNvPr>
                <p:cNvGrpSpPr/>
                <p:nvPr/>
              </p:nvGrpSpPr>
              <p:grpSpPr>
                <a:xfrm>
                  <a:off x="5910967" y="4354608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829" name="Rectangle 1828">
                    <a:extLst>
                      <a:ext uri="{FF2B5EF4-FFF2-40B4-BE49-F238E27FC236}">
                        <a16:creationId xmlns:a16="http://schemas.microsoft.com/office/drawing/2014/main" id="{71D23775-FF4A-4C8B-B63A-CB14CB4C5065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30" name="Group 1829">
                    <a:extLst>
                      <a:ext uri="{FF2B5EF4-FFF2-40B4-BE49-F238E27FC236}">
                        <a16:creationId xmlns:a16="http://schemas.microsoft.com/office/drawing/2014/main" id="{93438936-9285-4C86-8CF7-CB3D0BC95CFB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50" name="Rectangle 1849">
                      <a:extLst>
                        <a:ext uri="{FF2B5EF4-FFF2-40B4-BE49-F238E27FC236}">
                          <a16:creationId xmlns:a16="http://schemas.microsoft.com/office/drawing/2014/main" id="{F3E2F4E5-A3C7-49FB-8635-71F82B2678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1" name="Right Triangle 1850">
                      <a:extLst>
                        <a:ext uri="{FF2B5EF4-FFF2-40B4-BE49-F238E27FC236}">
                          <a16:creationId xmlns:a16="http://schemas.microsoft.com/office/drawing/2014/main" id="{8DF34474-7683-40B2-95D1-79E824386F4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2" name="Rectangle 1851">
                      <a:extLst>
                        <a:ext uri="{FF2B5EF4-FFF2-40B4-BE49-F238E27FC236}">
                          <a16:creationId xmlns:a16="http://schemas.microsoft.com/office/drawing/2014/main" id="{E3FB252D-32D4-4B59-A391-28B6EB924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1" name="Group 1830">
                    <a:extLst>
                      <a:ext uri="{FF2B5EF4-FFF2-40B4-BE49-F238E27FC236}">
                        <a16:creationId xmlns:a16="http://schemas.microsoft.com/office/drawing/2014/main" id="{59D3D477-758E-491E-A8BC-4CD0B405B0B2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47" name="Rectangle 1846">
                      <a:extLst>
                        <a:ext uri="{FF2B5EF4-FFF2-40B4-BE49-F238E27FC236}">
                          <a16:creationId xmlns:a16="http://schemas.microsoft.com/office/drawing/2014/main" id="{CDB2D453-70C1-46EA-B0FC-993034FA6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8" name="Right Triangle 1847">
                      <a:extLst>
                        <a:ext uri="{FF2B5EF4-FFF2-40B4-BE49-F238E27FC236}">
                          <a16:creationId xmlns:a16="http://schemas.microsoft.com/office/drawing/2014/main" id="{5BFA53F0-4179-4640-80C5-90C0A204CDE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9" name="Rectangle 1848">
                      <a:extLst>
                        <a:ext uri="{FF2B5EF4-FFF2-40B4-BE49-F238E27FC236}">
                          <a16:creationId xmlns:a16="http://schemas.microsoft.com/office/drawing/2014/main" id="{F4CB1CC6-B800-413A-945B-370DA99A2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32" name="Rectangle 1831">
                    <a:extLst>
                      <a:ext uri="{FF2B5EF4-FFF2-40B4-BE49-F238E27FC236}">
                        <a16:creationId xmlns:a16="http://schemas.microsoft.com/office/drawing/2014/main" id="{C3778C2B-4212-46F9-858E-9E0DCF268FA3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33" name="Group 1832">
                    <a:extLst>
                      <a:ext uri="{FF2B5EF4-FFF2-40B4-BE49-F238E27FC236}">
                        <a16:creationId xmlns:a16="http://schemas.microsoft.com/office/drawing/2014/main" id="{D3DE9A8E-1B86-4EE6-9356-AB447EFF236A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44" name="Rectangle 1843">
                      <a:extLst>
                        <a:ext uri="{FF2B5EF4-FFF2-40B4-BE49-F238E27FC236}">
                          <a16:creationId xmlns:a16="http://schemas.microsoft.com/office/drawing/2014/main" id="{44D96D7B-B18C-42A7-98C6-56ADE79A04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5" name="Right Triangle 1844">
                      <a:extLst>
                        <a:ext uri="{FF2B5EF4-FFF2-40B4-BE49-F238E27FC236}">
                          <a16:creationId xmlns:a16="http://schemas.microsoft.com/office/drawing/2014/main" id="{21222FE4-A680-4A3C-AB62-CB767F65635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6" name="Rectangle 1845">
                      <a:extLst>
                        <a:ext uri="{FF2B5EF4-FFF2-40B4-BE49-F238E27FC236}">
                          <a16:creationId xmlns:a16="http://schemas.microsoft.com/office/drawing/2014/main" id="{001B673E-F576-4037-AA54-752FE0018D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34" name="Rectangle 1833">
                    <a:extLst>
                      <a:ext uri="{FF2B5EF4-FFF2-40B4-BE49-F238E27FC236}">
                        <a16:creationId xmlns:a16="http://schemas.microsoft.com/office/drawing/2014/main" id="{1C2BAE06-30EE-4E46-B68A-F168043CBA9F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35" name="Group 1834">
                    <a:extLst>
                      <a:ext uri="{FF2B5EF4-FFF2-40B4-BE49-F238E27FC236}">
                        <a16:creationId xmlns:a16="http://schemas.microsoft.com/office/drawing/2014/main" id="{F66A43D1-2AF6-4A0E-9BAE-D4762DBFA042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41" name="Rectangle 1840">
                      <a:extLst>
                        <a:ext uri="{FF2B5EF4-FFF2-40B4-BE49-F238E27FC236}">
                          <a16:creationId xmlns:a16="http://schemas.microsoft.com/office/drawing/2014/main" id="{1A241402-03EA-4017-AA61-FD694FB83A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2" name="Right Triangle 1841">
                      <a:extLst>
                        <a:ext uri="{FF2B5EF4-FFF2-40B4-BE49-F238E27FC236}">
                          <a16:creationId xmlns:a16="http://schemas.microsoft.com/office/drawing/2014/main" id="{DA5B7343-EA04-4186-8AFE-081F5C30AF4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3" name="Rectangle 1842">
                      <a:extLst>
                        <a:ext uri="{FF2B5EF4-FFF2-40B4-BE49-F238E27FC236}">
                          <a16:creationId xmlns:a16="http://schemas.microsoft.com/office/drawing/2014/main" id="{2C6A5FAE-AE9F-4253-8EA3-461FB8794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36" name="Rectangle 1835">
                    <a:extLst>
                      <a:ext uri="{FF2B5EF4-FFF2-40B4-BE49-F238E27FC236}">
                        <a16:creationId xmlns:a16="http://schemas.microsoft.com/office/drawing/2014/main" id="{5B46A6CC-3CB6-4154-9281-C162291B4A66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37" name="Group 1836">
                    <a:extLst>
                      <a:ext uri="{FF2B5EF4-FFF2-40B4-BE49-F238E27FC236}">
                        <a16:creationId xmlns:a16="http://schemas.microsoft.com/office/drawing/2014/main" id="{E11427C3-19E5-4724-9E0C-B3102E93A6A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38" name="Rectangle 1837">
                      <a:extLst>
                        <a:ext uri="{FF2B5EF4-FFF2-40B4-BE49-F238E27FC236}">
                          <a16:creationId xmlns:a16="http://schemas.microsoft.com/office/drawing/2014/main" id="{6B8C6799-7F00-4FF9-9083-CFF5DD8E6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9" name="Right Triangle 1838">
                      <a:extLst>
                        <a:ext uri="{FF2B5EF4-FFF2-40B4-BE49-F238E27FC236}">
                          <a16:creationId xmlns:a16="http://schemas.microsoft.com/office/drawing/2014/main" id="{E97C2949-1FF6-47C8-9B1D-0E8F6D561E7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0" name="Rectangle 1839">
                      <a:extLst>
                        <a:ext uri="{FF2B5EF4-FFF2-40B4-BE49-F238E27FC236}">
                          <a16:creationId xmlns:a16="http://schemas.microsoft.com/office/drawing/2014/main" id="{DFEE9A52-F2E1-4649-89CC-F53C795A8C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4" name="Group 1353">
                  <a:extLst>
                    <a:ext uri="{FF2B5EF4-FFF2-40B4-BE49-F238E27FC236}">
                      <a16:creationId xmlns:a16="http://schemas.microsoft.com/office/drawing/2014/main" id="{565A23E0-400F-4B76-B1C4-B4ED266BD550}"/>
                    </a:ext>
                  </a:extLst>
                </p:cNvPr>
                <p:cNvGrpSpPr/>
                <p:nvPr/>
              </p:nvGrpSpPr>
              <p:grpSpPr>
                <a:xfrm>
                  <a:off x="7019872" y="196567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805" name="Rectangle 1804">
                    <a:extLst>
                      <a:ext uri="{FF2B5EF4-FFF2-40B4-BE49-F238E27FC236}">
                        <a16:creationId xmlns:a16="http://schemas.microsoft.com/office/drawing/2014/main" id="{F1EE6CE6-B6EE-47A9-9327-FD51A80F0B33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06" name="Group 1805">
                    <a:extLst>
                      <a:ext uri="{FF2B5EF4-FFF2-40B4-BE49-F238E27FC236}">
                        <a16:creationId xmlns:a16="http://schemas.microsoft.com/office/drawing/2014/main" id="{BB6ACFDB-A1B9-49B4-B681-0CDCD9CD40C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26" name="Rectangle 1825">
                      <a:extLst>
                        <a:ext uri="{FF2B5EF4-FFF2-40B4-BE49-F238E27FC236}">
                          <a16:creationId xmlns:a16="http://schemas.microsoft.com/office/drawing/2014/main" id="{8A2397C3-1500-42E4-A037-39B77DDB1C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7" name="Right Triangle 1826">
                      <a:extLst>
                        <a:ext uri="{FF2B5EF4-FFF2-40B4-BE49-F238E27FC236}">
                          <a16:creationId xmlns:a16="http://schemas.microsoft.com/office/drawing/2014/main" id="{235C2C2B-274B-45DC-8339-F5153DD9EDF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8" name="Rectangle 1827">
                      <a:extLst>
                        <a:ext uri="{FF2B5EF4-FFF2-40B4-BE49-F238E27FC236}">
                          <a16:creationId xmlns:a16="http://schemas.microsoft.com/office/drawing/2014/main" id="{D165380D-951E-4744-A0A7-9BA10FD417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7" name="Group 1806">
                    <a:extLst>
                      <a:ext uri="{FF2B5EF4-FFF2-40B4-BE49-F238E27FC236}">
                        <a16:creationId xmlns:a16="http://schemas.microsoft.com/office/drawing/2014/main" id="{44CDCFD1-B44F-4631-9FC7-68A133C9241D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23" name="Rectangle 1822">
                      <a:extLst>
                        <a:ext uri="{FF2B5EF4-FFF2-40B4-BE49-F238E27FC236}">
                          <a16:creationId xmlns:a16="http://schemas.microsoft.com/office/drawing/2014/main" id="{E1AB82D1-B41D-4C8B-B5B5-7F4B43C5E0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4" name="Right Triangle 1823">
                      <a:extLst>
                        <a:ext uri="{FF2B5EF4-FFF2-40B4-BE49-F238E27FC236}">
                          <a16:creationId xmlns:a16="http://schemas.microsoft.com/office/drawing/2014/main" id="{F99D7B31-E489-4B84-A295-E242FD68138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5" name="Rectangle 1824">
                      <a:extLst>
                        <a:ext uri="{FF2B5EF4-FFF2-40B4-BE49-F238E27FC236}">
                          <a16:creationId xmlns:a16="http://schemas.microsoft.com/office/drawing/2014/main" id="{50C09907-9838-478D-A732-FE0E4B502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08" name="Rectangle 1807">
                    <a:extLst>
                      <a:ext uri="{FF2B5EF4-FFF2-40B4-BE49-F238E27FC236}">
                        <a16:creationId xmlns:a16="http://schemas.microsoft.com/office/drawing/2014/main" id="{1DFF32B3-7F8F-4F2C-9BAF-FE387979A873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09" name="Group 1808">
                    <a:extLst>
                      <a:ext uri="{FF2B5EF4-FFF2-40B4-BE49-F238E27FC236}">
                        <a16:creationId xmlns:a16="http://schemas.microsoft.com/office/drawing/2014/main" id="{EB48A911-B3A6-4FB4-A926-EB471A21867D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20" name="Rectangle 1819">
                      <a:extLst>
                        <a:ext uri="{FF2B5EF4-FFF2-40B4-BE49-F238E27FC236}">
                          <a16:creationId xmlns:a16="http://schemas.microsoft.com/office/drawing/2014/main" id="{C462F985-57D9-4945-9CD9-86FAB10CD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1" name="Right Triangle 1820">
                      <a:extLst>
                        <a:ext uri="{FF2B5EF4-FFF2-40B4-BE49-F238E27FC236}">
                          <a16:creationId xmlns:a16="http://schemas.microsoft.com/office/drawing/2014/main" id="{1543AB08-D834-4720-B001-C47EA26725D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2" name="Rectangle 1821">
                      <a:extLst>
                        <a:ext uri="{FF2B5EF4-FFF2-40B4-BE49-F238E27FC236}">
                          <a16:creationId xmlns:a16="http://schemas.microsoft.com/office/drawing/2014/main" id="{E2680AAE-1C09-48A7-A3D5-128C14104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10" name="Rectangle 1809">
                    <a:extLst>
                      <a:ext uri="{FF2B5EF4-FFF2-40B4-BE49-F238E27FC236}">
                        <a16:creationId xmlns:a16="http://schemas.microsoft.com/office/drawing/2014/main" id="{653164D5-65ED-4924-818A-BE14F68EBDF2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11" name="Group 1810">
                    <a:extLst>
                      <a:ext uri="{FF2B5EF4-FFF2-40B4-BE49-F238E27FC236}">
                        <a16:creationId xmlns:a16="http://schemas.microsoft.com/office/drawing/2014/main" id="{FF82B0D1-E44D-45DA-A27E-A15DE2A7E35F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17" name="Rectangle 1816">
                      <a:extLst>
                        <a:ext uri="{FF2B5EF4-FFF2-40B4-BE49-F238E27FC236}">
                          <a16:creationId xmlns:a16="http://schemas.microsoft.com/office/drawing/2014/main" id="{B236F629-4C29-415D-805C-FF9283715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8" name="Right Triangle 1817">
                      <a:extLst>
                        <a:ext uri="{FF2B5EF4-FFF2-40B4-BE49-F238E27FC236}">
                          <a16:creationId xmlns:a16="http://schemas.microsoft.com/office/drawing/2014/main" id="{F16A87AF-F50D-462C-B999-FAC60CFAC5F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9" name="Rectangle 1818">
                      <a:extLst>
                        <a:ext uri="{FF2B5EF4-FFF2-40B4-BE49-F238E27FC236}">
                          <a16:creationId xmlns:a16="http://schemas.microsoft.com/office/drawing/2014/main" id="{E95537CF-E806-41A4-8B42-AFB2D0E50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12" name="Rectangle 1811">
                    <a:extLst>
                      <a:ext uri="{FF2B5EF4-FFF2-40B4-BE49-F238E27FC236}">
                        <a16:creationId xmlns:a16="http://schemas.microsoft.com/office/drawing/2014/main" id="{6B00699F-26E7-4B68-B6C8-449702E83A69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13" name="Group 1812">
                    <a:extLst>
                      <a:ext uri="{FF2B5EF4-FFF2-40B4-BE49-F238E27FC236}">
                        <a16:creationId xmlns:a16="http://schemas.microsoft.com/office/drawing/2014/main" id="{D9BB3D92-DF37-44F3-A3B6-89B210D3358C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14" name="Rectangle 1813">
                      <a:extLst>
                        <a:ext uri="{FF2B5EF4-FFF2-40B4-BE49-F238E27FC236}">
                          <a16:creationId xmlns:a16="http://schemas.microsoft.com/office/drawing/2014/main" id="{F769BE87-9966-4CC2-85C3-A94FDE2015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5" name="Right Triangle 1814">
                      <a:extLst>
                        <a:ext uri="{FF2B5EF4-FFF2-40B4-BE49-F238E27FC236}">
                          <a16:creationId xmlns:a16="http://schemas.microsoft.com/office/drawing/2014/main" id="{C95A8963-DF47-4C2F-8023-583094AF7C3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6" name="Rectangle 1815">
                      <a:extLst>
                        <a:ext uri="{FF2B5EF4-FFF2-40B4-BE49-F238E27FC236}">
                          <a16:creationId xmlns:a16="http://schemas.microsoft.com/office/drawing/2014/main" id="{2A67EE27-0615-489F-B0E8-8E449524A4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5" name="Group 1354">
                  <a:extLst>
                    <a:ext uri="{FF2B5EF4-FFF2-40B4-BE49-F238E27FC236}">
                      <a16:creationId xmlns:a16="http://schemas.microsoft.com/office/drawing/2014/main" id="{F6EADD75-31A1-40B2-9427-76C7AA0B9F1B}"/>
                    </a:ext>
                  </a:extLst>
                </p:cNvPr>
                <p:cNvGrpSpPr/>
                <p:nvPr/>
              </p:nvGrpSpPr>
              <p:grpSpPr>
                <a:xfrm>
                  <a:off x="7019872" y="210537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781" name="Rectangle 1780">
                    <a:extLst>
                      <a:ext uri="{FF2B5EF4-FFF2-40B4-BE49-F238E27FC236}">
                        <a16:creationId xmlns:a16="http://schemas.microsoft.com/office/drawing/2014/main" id="{567B467B-9BEF-4175-AB5F-223A58607477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82" name="Group 1781">
                    <a:extLst>
                      <a:ext uri="{FF2B5EF4-FFF2-40B4-BE49-F238E27FC236}">
                        <a16:creationId xmlns:a16="http://schemas.microsoft.com/office/drawing/2014/main" id="{14D44A1B-87E3-4F04-B71C-2CE4DB39241D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802" name="Rectangle 1801">
                      <a:extLst>
                        <a:ext uri="{FF2B5EF4-FFF2-40B4-BE49-F238E27FC236}">
                          <a16:creationId xmlns:a16="http://schemas.microsoft.com/office/drawing/2014/main" id="{4271D55B-0590-450B-ACCA-DE8A1E3585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3" name="Right Triangle 1802">
                      <a:extLst>
                        <a:ext uri="{FF2B5EF4-FFF2-40B4-BE49-F238E27FC236}">
                          <a16:creationId xmlns:a16="http://schemas.microsoft.com/office/drawing/2014/main" id="{58E173C5-7113-4D8F-B028-2F63039D934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4" name="Rectangle 1803">
                      <a:extLst>
                        <a:ext uri="{FF2B5EF4-FFF2-40B4-BE49-F238E27FC236}">
                          <a16:creationId xmlns:a16="http://schemas.microsoft.com/office/drawing/2014/main" id="{8F3F463B-EEA4-402F-8741-6F82B3906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83" name="Group 1782">
                    <a:extLst>
                      <a:ext uri="{FF2B5EF4-FFF2-40B4-BE49-F238E27FC236}">
                        <a16:creationId xmlns:a16="http://schemas.microsoft.com/office/drawing/2014/main" id="{FE86F5AA-E02F-4FEC-A4AC-18749645FF97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99" name="Rectangle 1798">
                      <a:extLst>
                        <a:ext uri="{FF2B5EF4-FFF2-40B4-BE49-F238E27FC236}">
                          <a16:creationId xmlns:a16="http://schemas.microsoft.com/office/drawing/2014/main" id="{654F0A78-1455-44B9-B9BF-58F414F5A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0" name="Right Triangle 1799">
                      <a:extLst>
                        <a:ext uri="{FF2B5EF4-FFF2-40B4-BE49-F238E27FC236}">
                          <a16:creationId xmlns:a16="http://schemas.microsoft.com/office/drawing/2014/main" id="{0BEFDCC0-CB74-49CD-A6FD-9FDC6AFD07D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1" name="Rectangle 1800">
                      <a:extLst>
                        <a:ext uri="{FF2B5EF4-FFF2-40B4-BE49-F238E27FC236}">
                          <a16:creationId xmlns:a16="http://schemas.microsoft.com/office/drawing/2014/main" id="{AE348D9B-778F-41B8-B240-CB265FB19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84" name="Rectangle 1783">
                    <a:extLst>
                      <a:ext uri="{FF2B5EF4-FFF2-40B4-BE49-F238E27FC236}">
                        <a16:creationId xmlns:a16="http://schemas.microsoft.com/office/drawing/2014/main" id="{DDAAE734-632C-41B6-9B76-F6DECB880091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85" name="Group 1784">
                    <a:extLst>
                      <a:ext uri="{FF2B5EF4-FFF2-40B4-BE49-F238E27FC236}">
                        <a16:creationId xmlns:a16="http://schemas.microsoft.com/office/drawing/2014/main" id="{ECDE5D0E-45AA-428D-B153-58BEBBF71F7B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96" name="Rectangle 1795">
                      <a:extLst>
                        <a:ext uri="{FF2B5EF4-FFF2-40B4-BE49-F238E27FC236}">
                          <a16:creationId xmlns:a16="http://schemas.microsoft.com/office/drawing/2014/main" id="{2168734F-A7C7-4453-B183-67774AB8D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7" name="Right Triangle 1796">
                      <a:extLst>
                        <a:ext uri="{FF2B5EF4-FFF2-40B4-BE49-F238E27FC236}">
                          <a16:creationId xmlns:a16="http://schemas.microsoft.com/office/drawing/2014/main" id="{09D59FF8-B3B2-403C-80EC-8EE21F4156F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8" name="Rectangle 1797">
                      <a:extLst>
                        <a:ext uri="{FF2B5EF4-FFF2-40B4-BE49-F238E27FC236}">
                          <a16:creationId xmlns:a16="http://schemas.microsoft.com/office/drawing/2014/main" id="{F4842AC9-92CC-4803-B34D-E95201FF4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86" name="Rectangle 1785">
                    <a:extLst>
                      <a:ext uri="{FF2B5EF4-FFF2-40B4-BE49-F238E27FC236}">
                        <a16:creationId xmlns:a16="http://schemas.microsoft.com/office/drawing/2014/main" id="{E5F969C0-2CFF-4A41-B75F-7AED6A43D920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87" name="Group 1786">
                    <a:extLst>
                      <a:ext uri="{FF2B5EF4-FFF2-40B4-BE49-F238E27FC236}">
                        <a16:creationId xmlns:a16="http://schemas.microsoft.com/office/drawing/2014/main" id="{A7B38E04-2789-4557-9C9E-63A4B6D6AAB1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93" name="Rectangle 1792">
                      <a:extLst>
                        <a:ext uri="{FF2B5EF4-FFF2-40B4-BE49-F238E27FC236}">
                          <a16:creationId xmlns:a16="http://schemas.microsoft.com/office/drawing/2014/main" id="{3D312613-42F5-46EE-926C-28488F7D8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4" name="Right Triangle 1793">
                      <a:extLst>
                        <a:ext uri="{FF2B5EF4-FFF2-40B4-BE49-F238E27FC236}">
                          <a16:creationId xmlns:a16="http://schemas.microsoft.com/office/drawing/2014/main" id="{EEB87EA1-01A7-495F-9DF2-4D3AA9AD601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5" name="Rectangle 1794">
                      <a:extLst>
                        <a:ext uri="{FF2B5EF4-FFF2-40B4-BE49-F238E27FC236}">
                          <a16:creationId xmlns:a16="http://schemas.microsoft.com/office/drawing/2014/main" id="{BD4D5C5E-38F3-45A6-94F3-2C76A3F40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88" name="Rectangle 1787">
                    <a:extLst>
                      <a:ext uri="{FF2B5EF4-FFF2-40B4-BE49-F238E27FC236}">
                        <a16:creationId xmlns:a16="http://schemas.microsoft.com/office/drawing/2014/main" id="{E61AC4AA-059C-4957-A5D9-F923CC8AFF45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89" name="Group 1788">
                    <a:extLst>
                      <a:ext uri="{FF2B5EF4-FFF2-40B4-BE49-F238E27FC236}">
                        <a16:creationId xmlns:a16="http://schemas.microsoft.com/office/drawing/2014/main" id="{052A8B64-31B3-4D44-B468-2F7496E083B9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90" name="Rectangle 1789">
                      <a:extLst>
                        <a:ext uri="{FF2B5EF4-FFF2-40B4-BE49-F238E27FC236}">
                          <a16:creationId xmlns:a16="http://schemas.microsoft.com/office/drawing/2014/main" id="{FD51D727-50EA-49FB-BCDB-A602331C2D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1" name="Right Triangle 1790">
                      <a:extLst>
                        <a:ext uri="{FF2B5EF4-FFF2-40B4-BE49-F238E27FC236}">
                          <a16:creationId xmlns:a16="http://schemas.microsoft.com/office/drawing/2014/main" id="{6CE60270-DB01-42B0-B665-45ED9719DF1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2" name="Rectangle 1791">
                      <a:extLst>
                        <a:ext uri="{FF2B5EF4-FFF2-40B4-BE49-F238E27FC236}">
                          <a16:creationId xmlns:a16="http://schemas.microsoft.com/office/drawing/2014/main" id="{0E64E459-7ABB-4A9C-A58E-28D84D2C3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FC631292-C3F8-4AF9-BD71-7087236E7527}"/>
                    </a:ext>
                  </a:extLst>
                </p:cNvPr>
                <p:cNvGrpSpPr/>
                <p:nvPr/>
              </p:nvGrpSpPr>
              <p:grpSpPr>
                <a:xfrm>
                  <a:off x="7019872" y="223570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757" name="Rectangle 1756">
                    <a:extLst>
                      <a:ext uri="{FF2B5EF4-FFF2-40B4-BE49-F238E27FC236}">
                        <a16:creationId xmlns:a16="http://schemas.microsoft.com/office/drawing/2014/main" id="{85103066-FED7-41B1-95AD-9FB2EFE6B369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58" name="Group 1757">
                    <a:extLst>
                      <a:ext uri="{FF2B5EF4-FFF2-40B4-BE49-F238E27FC236}">
                        <a16:creationId xmlns:a16="http://schemas.microsoft.com/office/drawing/2014/main" id="{5E6A425F-191D-4EC9-8A6E-5E6E866CC840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78" name="Rectangle 1777">
                      <a:extLst>
                        <a:ext uri="{FF2B5EF4-FFF2-40B4-BE49-F238E27FC236}">
                          <a16:creationId xmlns:a16="http://schemas.microsoft.com/office/drawing/2014/main" id="{A805FE52-869B-40A9-91CE-A15AAF4DD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9" name="Right Triangle 1778">
                      <a:extLst>
                        <a:ext uri="{FF2B5EF4-FFF2-40B4-BE49-F238E27FC236}">
                          <a16:creationId xmlns:a16="http://schemas.microsoft.com/office/drawing/2014/main" id="{45AFB36F-CB6A-49C4-B106-230C6FE2CA1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0" name="Rectangle 1779">
                      <a:extLst>
                        <a:ext uri="{FF2B5EF4-FFF2-40B4-BE49-F238E27FC236}">
                          <a16:creationId xmlns:a16="http://schemas.microsoft.com/office/drawing/2014/main" id="{7F8C1560-B69A-4539-B2B4-3FB683592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9" name="Group 1758">
                    <a:extLst>
                      <a:ext uri="{FF2B5EF4-FFF2-40B4-BE49-F238E27FC236}">
                        <a16:creationId xmlns:a16="http://schemas.microsoft.com/office/drawing/2014/main" id="{D0B6916A-167F-4D0F-9171-ECEF97A61B09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75" name="Rectangle 1774">
                      <a:extLst>
                        <a:ext uri="{FF2B5EF4-FFF2-40B4-BE49-F238E27FC236}">
                          <a16:creationId xmlns:a16="http://schemas.microsoft.com/office/drawing/2014/main" id="{8FCA93AB-A95C-49CF-B0FA-BE6B3D7F8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6" name="Right Triangle 1775">
                      <a:extLst>
                        <a:ext uri="{FF2B5EF4-FFF2-40B4-BE49-F238E27FC236}">
                          <a16:creationId xmlns:a16="http://schemas.microsoft.com/office/drawing/2014/main" id="{983C014E-7AB8-4996-AD3C-7263FF8AA0C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7" name="Rectangle 1776">
                      <a:extLst>
                        <a:ext uri="{FF2B5EF4-FFF2-40B4-BE49-F238E27FC236}">
                          <a16:creationId xmlns:a16="http://schemas.microsoft.com/office/drawing/2014/main" id="{912C47ED-3BFD-4293-81CD-287B944141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60" name="Rectangle 1759">
                    <a:extLst>
                      <a:ext uri="{FF2B5EF4-FFF2-40B4-BE49-F238E27FC236}">
                        <a16:creationId xmlns:a16="http://schemas.microsoft.com/office/drawing/2014/main" id="{BD008EB2-F497-4F0B-8CCC-6CAC4ED5EA4B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61" name="Group 1760">
                    <a:extLst>
                      <a:ext uri="{FF2B5EF4-FFF2-40B4-BE49-F238E27FC236}">
                        <a16:creationId xmlns:a16="http://schemas.microsoft.com/office/drawing/2014/main" id="{23FA52B2-E7FA-4C92-8F44-CC19F1212E0C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72" name="Rectangle 1771">
                      <a:extLst>
                        <a:ext uri="{FF2B5EF4-FFF2-40B4-BE49-F238E27FC236}">
                          <a16:creationId xmlns:a16="http://schemas.microsoft.com/office/drawing/2014/main" id="{F777AEA4-B308-4D53-B450-0FE829800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3" name="Right Triangle 1772">
                      <a:extLst>
                        <a:ext uri="{FF2B5EF4-FFF2-40B4-BE49-F238E27FC236}">
                          <a16:creationId xmlns:a16="http://schemas.microsoft.com/office/drawing/2014/main" id="{C032CBCF-A723-41CF-85B7-10B3D46E8A6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4" name="Rectangle 1773">
                      <a:extLst>
                        <a:ext uri="{FF2B5EF4-FFF2-40B4-BE49-F238E27FC236}">
                          <a16:creationId xmlns:a16="http://schemas.microsoft.com/office/drawing/2014/main" id="{7D6E0622-2F60-4B56-9861-A70C6C9F12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62" name="Rectangle 1761">
                    <a:extLst>
                      <a:ext uri="{FF2B5EF4-FFF2-40B4-BE49-F238E27FC236}">
                        <a16:creationId xmlns:a16="http://schemas.microsoft.com/office/drawing/2014/main" id="{83958027-E353-41EE-98E7-37AD12467C59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63" name="Group 1762">
                    <a:extLst>
                      <a:ext uri="{FF2B5EF4-FFF2-40B4-BE49-F238E27FC236}">
                        <a16:creationId xmlns:a16="http://schemas.microsoft.com/office/drawing/2014/main" id="{91570220-56BC-4579-8535-3CC22BE6C66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FDEA4F0D-0FFE-4D28-BCA5-E1BEEC1ECA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0" name="Right Triangle 1769">
                      <a:extLst>
                        <a:ext uri="{FF2B5EF4-FFF2-40B4-BE49-F238E27FC236}">
                          <a16:creationId xmlns:a16="http://schemas.microsoft.com/office/drawing/2014/main" id="{75EC7928-F2BE-4257-9291-CA73EADEB2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1" name="Rectangle 1770">
                      <a:extLst>
                        <a:ext uri="{FF2B5EF4-FFF2-40B4-BE49-F238E27FC236}">
                          <a16:creationId xmlns:a16="http://schemas.microsoft.com/office/drawing/2014/main" id="{E671EAAF-BB5E-47F5-87C4-61E01B6BBE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64" name="Rectangle 1763">
                    <a:extLst>
                      <a:ext uri="{FF2B5EF4-FFF2-40B4-BE49-F238E27FC236}">
                        <a16:creationId xmlns:a16="http://schemas.microsoft.com/office/drawing/2014/main" id="{809442EC-599C-4EDF-A896-C1EE8590940A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65" name="Group 1764">
                    <a:extLst>
                      <a:ext uri="{FF2B5EF4-FFF2-40B4-BE49-F238E27FC236}">
                        <a16:creationId xmlns:a16="http://schemas.microsoft.com/office/drawing/2014/main" id="{39AF5F34-6656-4B51-822F-084C3C51F86A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66" name="Rectangle 1765">
                      <a:extLst>
                        <a:ext uri="{FF2B5EF4-FFF2-40B4-BE49-F238E27FC236}">
                          <a16:creationId xmlns:a16="http://schemas.microsoft.com/office/drawing/2014/main" id="{730D1D59-0FF3-4931-9242-C79549227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7" name="Right Triangle 1766">
                      <a:extLst>
                        <a:ext uri="{FF2B5EF4-FFF2-40B4-BE49-F238E27FC236}">
                          <a16:creationId xmlns:a16="http://schemas.microsoft.com/office/drawing/2014/main" id="{C6869FBA-6DB5-4E82-8ED5-A0293D370E1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7020FF49-623C-4961-8290-40EE8ADE11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CEE57FF4-3B82-45E1-8D3B-C393EC65CD4D}"/>
                    </a:ext>
                  </a:extLst>
                </p:cNvPr>
                <p:cNvGrpSpPr/>
                <p:nvPr/>
              </p:nvGrpSpPr>
              <p:grpSpPr>
                <a:xfrm>
                  <a:off x="7019871" y="2364982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733" name="Rectangle 1732">
                    <a:extLst>
                      <a:ext uri="{FF2B5EF4-FFF2-40B4-BE49-F238E27FC236}">
                        <a16:creationId xmlns:a16="http://schemas.microsoft.com/office/drawing/2014/main" id="{B1E0075C-F889-42A0-AAA7-AD3DEFE691B2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34" name="Group 1733">
                    <a:extLst>
                      <a:ext uri="{FF2B5EF4-FFF2-40B4-BE49-F238E27FC236}">
                        <a16:creationId xmlns:a16="http://schemas.microsoft.com/office/drawing/2014/main" id="{E4271C9E-D2AB-4B0A-8B72-3A96579CDB1F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54" name="Rectangle 1753">
                      <a:extLst>
                        <a:ext uri="{FF2B5EF4-FFF2-40B4-BE49-F238E27FC236}">
                          <a16:creationId xmlns:a16="http://schemas.microsoft.com/office/drawing/2014/main" id="{39C377ED-EA23-4E08-BF7A-E6F3D2CB20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5" name="Right Triangle 1754">
                      <a:extLst>
                        <a:ext uri="{FF2B5EF4-FFF2-40B4-BE49-F238E27FC236}">
                          <a16:creationId xmlns:a16="http://schemas.microsoft.com/office/drawing/2014/main" id="{9CF94EF7-61C6-4A5F-B716-8496A89887E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6" name="Rectangle 1755">
                      <a:extLst>
                        <a:ext uri="{FF2B5EF4-FFF2-40B4-BE49-F238E27FC236}">
                          <a16:creationId xmlns:a16="http://schemas.microsoft.com/office/drawing/2014/main" id="{7508B4EB-4D9F-467A-852E-8A8E312038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35" name="Group 1734">
                    <a:extLst>
                      <a:ext uri="{FF2B5EF4-FFF2-40B4-BE49-F238E27FC236}">
                        <a16:creationId xmlns:a16="http://schemas.microsoft.com/office/drawing/2014/main" id="{D9BD7B5A-DF31-43D7-8751-1296ABC43441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51" name="Rectangle 1750">
                      <a:extLst>
                        <a:ext uri="{FF2B5EF4-FFF2-40B4-BE49-F238E27FC236}">
                          <a16:creationId xmlns:a16="http://schemas.microsoft.com/office/drawing/2014/main" id="{2492E647-2E06-46B4-AE6B-2975FCD6AE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2" name="Right Triangle 1751">
                      <a:extLst>
                        <a:ext uri="{FF2B5EF4-FFF2-40B4-BE49-F238E27FC236}">
                          <a16:creationId xmlns:a16="http://schemas.microsoft.com/office/drawing/2014/main" id="{8EE16B88-E463-482C-B885-24B49141F16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3" name="Rectangle 1752">
                      <a:extLst>
                        <a:ext uri="{FF2B5EF4-FFF2-40B4-BE49-F238E27FC236}">
                          <a16:creationId xmlns:a16="http://schemas.microsoft.com/office/drawing/2014/main" id="{33FBB734-EB35-4DCB-9B71-80189904C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36" name="Rectangle 1735">
                    <a:extLst>
                      <a:ext uri="{FF2B5EF4-FFF2-40B4-BE49-F238E27FC236}">
                        <a16:creationId xmlns:a16="http://schemas.microsoft.com/office/drawing/2014/main" id="{2C26A068-7F20-46FB-8024-ACC1AE9AB737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37" name="Group 1736">
                    <a:extLst>
                      <a:ext uri="{FF2B5EF4-FFF2-40B4-BE49-F238E27FC236}">
                        <a16:creationId xmlns:a16="http://schemas.microsoft.com/office/drawing/2014/main" id="{0210B290-0BBA-449F-ADB2-7F07F8F67B74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1C556F49-3F86-4F69-B323-6F6BA0C87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9" name="Right Triangle 1748">
                      <a:extLst>
                        <a:ext uri="{FF2B5EF4-FFF2-40B4-BE49-F238E27FC236}">
                          <a16:creationId xmlns:a16="http://schemas.microsoft.com/office/drawing/2014/main" id="{6771217B-484D-4C0D-8B3C-A2A31FE2DAB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0" name="Rectangle 1749">
                      <a:extLst>
                        <a:ext uri="{FF2B5EF4-FFF2-40B4-BE49-F238E27FC236}">
                          <a16:creationId xmlns:a16="http://schemas.microsoft.com/office/drawing/2014/main" id="{099D7003-77C6-4C65-850B-DF9232D10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38" name="Rectangle 1737">
                    <a:extLst>
                      <a:ext uri="{FF2B5EF4-FFF2-40B4-BE49-F238E27FC236}">
                        <a16:creationId xmlns:a16="http://schemas.microsoft.com/office/drawing/2014/main" id="{77A8E28E-C279-4C36-9E42-ED7F062CBDE5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39" name="Group 1738">
                    <a:extLst>
                      <a:ext uri="{FF2B5EF4-FFF2-40B4-BE49-F238E27FC236}">
                        <a16:creationId xmlns:a16="http://schemas.microsoft.com/office/drawing/2014/main" id="{BF7C2AFF-B35C-4FDE-8C45-1A7C050057DF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45" name="Rectangle 1744">
                      <a:extLst>
                        <a:ext uri="{FF2B5EF4-FFF2-40B4-BE49-F238E27FC236}">
                          <a16:creationId xmlns:a16="http://schemas.microsoft.com/office/drawing/2014/main" id="{D63B2F75-3697-4198-96C5-99D498274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6" name="Right Triangle 1745">
                      <a:extLst>
                        <a:ext uri="{FF2B5EF4-FFF2-40B4-BE49-F238E27FC236}">
                          <a16:creationId xmlns:a16="http://schemas.microsoft.com/office/drawing/2014/main" id="{C809AB47-E0F4-4586-AC05-B2E37B00A3E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7" name="Rectangle 1746">
                      <a:extLst>
                        <a:ext uri="{FF2B5EF4-FFF2-40B4-BE49-F238E27FC236}">
                          <a16:creationId xmlns:a16="http://schemas.microsoft.com/office/drawing/2014/main" id="{4FDA9193-9E0E-4411-B2EF-66BD2845F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40" name="Rectangle 1739">
                    <a:extLst>
                      <a:ext uri="{FF2B5EF4-FFF2-40B4-BE49-F238E27FC236}">
                        <a16:creationId xmlns:a16="http://schemas.microsoft.com/office/drawing/2014/main" id="{535B13B5-38B5-43C7-BAC2-C9366E6F9E81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41" name="Group 1740">
                    <a:extLst>
                      <a:ext uri="{FF2B5EF4-FFF2-40B4-BE49-F238E27FC236}">
                        <a16:creationId xmlns:a16="http://schemas.microsoft.com/office/drawing/2014/main" id="{29DDF5E1-9CB0-4B41-92B0-C90EF5CBF61E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42" name="Rectangle 1741">
                      <a:extLst>
                        <a:ext uri="{FF2B5EF4-FFF2-40B4-BE49-F238E27FC236}">
                          <a16:creationId xmlns:a16="http://schemas.microsoft.com/office/drawing/2014/main" id="{083C6AE9-A70B-46C8-AFB5-2EB9EE142C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3" name="Right Triangle 1742">
                      <a:extLst>
                        <a:ext uri="{FF2B5EF4-FFF2-40B4-BE49-F238E27FC236}">
                          <a16:creationId xmlns:a16="http://schemas.microsoft.com/office/drawing/2014/main" id="{F142E641-C80B-4911-8AE5-6D0E4884B11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4" name="Rectangle 1743">
                      <a:extLst>
                        <a:ext uri="{FF2B5EF4-FFF2-40B4-BE49-F238E27FC236}">
                          <a16:creationId xmlns:a16="http://schemas.microsoft.com/office/drawing/2014/main" id="{59909C51-0A27-4BF5-9454-1957F5E0B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8" name="Group 1357">
                  <a:extLst>
                    <a:ext uri="{FF2B5EF4-FFF2-40B4-BE49-F238E27FC236}">
                      <a16:creationId xmlns:a16="http://schemas.microsoft.com/office/drawing/2014/main" id="{52073932-C5C4-4E53-9B13-B22F639BA857}"/>
                    </a:ext>
                  </a:extLst>
                </p:cNvPr>
                <p:cNvGrpSpPr/>
                <p:nvPr/>
              </p:nvGrpSpPr>
              <p:grpSpPr>
                <a:xfrm>
                  <a:off x="7019870" y="2495417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709" name="Rectangle 1708">
                    <a:extLst>
                      <a:ext uri="{FF2B5EF4-FFF2-40B4-BE49-F238E27FC236}">
                        <a16:creationId xmlns:a16="http://schemas.microsoft.com/office/drawing/2014/main" id="{78F2528C-6513-408E-B61D-801C6CB99955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0" name="Group 1709">
                    <a:extLst>
                      <a:ext uri="{FF2B5EF4-FFF2-40B4-BE49-F238E27FC236}">
                        <a16:creationId xmlns:a16="http://schemas.microsoft.com/office/drawing/2014/main" id="{6C456132-5B01-4051-A236-B926826E9176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450EFA63-BFB5-4953-971F-FA341C5562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1" name="Right Triangle 1730">
                      <a:extLst>
                        <a:ext uri="{FF2B5EF4-FFF2-40B4-BE49-F238E27FC236}">
                          <a16:creationId xmlns:a16="http://schemas.microsoft.com/office/drawing/2014/main" id="{7517E9BC-6508-4F41-8280-316AEDEAC7B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2" name="Rectangle 1731">
                      <a:extLst>
                        <a:ext uri="{FF2B5EF4-FFF2-40B4-BE49-F238E27FC236}">
                          <a16:creationId xmlns:a16="http://schemas.microsoft.com/office/drawing/2014/main" id="{E1B9A636-65D4-4365-B525-CF7E99402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1" name="Group 1710">
                    <a:extLst>
                      <a:ext uri="{FF2B5EF4-FFF2-40B4-BE49-F238E27FC236}">
                        <a16:creationId xmlns:a16="http://schemas.microsoft.com/office/drawing/2014/main" id="{7D5B39FB-0524-4C65-96A0-D8D6BC171F66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27" name="Rectangle 1726">
                      <a:extLst>
                        <a:ext uri="{FF2B5EF4-FFF2-40B4-BE49-F238E27FC236}">
                          <a16:creationId xmlns:a16="http://schemas.microsoft.com/office/drawing/2014/main" id="{FA2F4F45-BDD3-4EF3-A273-D5918F1C1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8" name="Right Triangle 1727">
                      <a:extLst>
                        <a:ext uri="{FF2B5EF4-FFF2-40B4-BE49-F238E27FC236}">
                          <a16:creationId xmlns:a16="http://schemas.microsoft.com/office/drawing/2014/main" id="{35E1A323-AE37-4C18-AF1E-12A96D0E49A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5F50F843-5635-49E3-8471-0AE45FB24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12" name="Rectangle 1711">
                    <a:extLst>
                      <a:ext uri="{FF2B5EF4-FFF2-40B4-BE49-F238E27FC236}">
                        <a16:creationId xmlns:a16="http://schemas.microsoft.com/office/drawing/2014/main" id="{FF185527-DA9B-481D-AB3E-E042997E6576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3" name="Group 1712">
                    <a:extLst>
                      <a:ext uri="{FF2B5EF4-FFF2-40B4-BE49-F238E27FC236}">
                        <a16:creationId xmlns:a16="http://schemas.microsoft.com/office/drawing/2014/main" id="{D2573EAA-01DB-4DEE-8878-A32313B35116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24" name="Rectangle 1723">
                      <a:extLst>
                        <a:ext uri="{FF2B5EF4-FFF2-40B4-BE49-F238E27FC236}">
                          <a16:creationId xmlns:a16="http://schemas.microsoft.com/office/drawing/2014/main" id="{282EC8B1-2A9B-4A02-BF75-2A0484298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5" name="Right Triangle 1724">
                      <a:extLst>
                        <a:ext uri="{FF2B5EF4-FFF2-40B4-BE49-F238E27FC236}">
                          <a16:creationId xmlns:a16="http://schemas.microsoft.com/office/drawing/2014/main" id="{9D58B4E0-8704-4EC5-8DBC-14A41890F03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6" name="Rectangle 1725">
                      <a:extLst>
                        <a:ext uri="{FF2B5EF4-FFF2-40B4-BE49-F238E27FC236}">
                          <a16:creationId xmlns:a16="http://schemas.microsoft.com/office/drawing/2014/main" id="{965E4FDB-C46C-49AB-A1F6-F4829A628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14" name="Rectangle 1713">
                    <a:extLst>
                      <a:ext uri="{FF2B5EF4-FFF2-40B4-BE49-F238E27FC236}">
                        <a16:creationId xmlns:a16="http://schemas.microsoft.com/office/drawing/2014/main" id="{B1B5AB26-FF9D-45CB-B1EE-172FD82120DA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5" name="Group 1714">
                    <a:extLst>
                      <a:ext uri="{FF2B5EF4-FFF2-40B4-BE49-F238E27FC236}">
                        <a16:creationId xmlns:a16="http://schemas.microsoft.com/office/drawing/2014/main" id="{062CD527-452D-430F-BA41-DDDCC5D7E7B9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21" name="Rectangle 1720">
                      <a:extLst>
                        <a:ext uri="{FF2B5EF4-FFF2-40B4-BE49-F238E27FC236}">
                          <a16:creationId xmlns:a16="http://schemas.microsoft.com/office/drawing/2014/main" id="{19CE5DA4-8110-4C25-A07C-8E5B5B47A1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2" name="Right Triangle 1721">
                      <a:extLst>
                        <a:ext uri="{FF2B5EF4-FFF2-40B4-BE49-F238E27FC236}">
                          <a16:creationId xmlns:a16="http://schemas.microsoft.com/office/drawing/2014/main" id="{60980C88-85D7-4619-8820-5229C931288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3" name="Rectangle 1722">
                      <a:extLst>
                        <a:ext uri="{FF2B5EF4-FFF2-40B4-BE49-F238E27FC236}">
                          <a16:creationId xmlns:a16="http://schemas.microsoft.com/office/drawing/2014/main" id="{27064501-B3EA-4B7A-9DFF-4314F8069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16" name="Rectangle 1715">
                    <a:extLst>
                      <a:ext uri="{FF2B5EF4-FFF2-40B4-BE49-F238E27FC236}">
                        <a16:creationId xmlns:a16="http://schemas.microsoft.com/office/drawing/2014/main" id="{E756F954-3BDB-4C01-8EF7-AE4AB84B07CA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7" name="Group 1716">
                    <a:extLst>
                      <a:ext uri="{FF2B5EF4-FFF2-40B4-BE49-F238E27FC236}">
                        <a16:creationId xmlns:a16="http://schemas.microsoft.com/office/drawing/2014/main" id="{4A1A5777-78D3-4084-A501-EB5A0A08ED4C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18" name="Rectangle 1717">
                      <a:extLst>
                        <a:ext uri="{FF2B5EF4-FFF2-40B4-BE49-F238E27FC236}">
                          <a16:creationId xmlns:a16="http://schemas.microsoft.com/office/drawing/2014/main" id="{0343D2BD-4A5F-4EFC-BF9E-EA21819AA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9" name="Right Triangle 1718">
                      <a:extLst>
                        <a:ext uri="{FF2B5EF4-FFF2-40B4-BE49-F238E27FC236}">
                          <a16:creationId xmlns:a16="http://schemas.microsoft.com/office/drawing/2014/main" id="{E7503801-6B48-4E72-83FE-967B8B8C991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0" name="Rectangle 1719">
                      <a:extLst>
                        <a:ext uri="{FF2B5EF4-FFF2-40B4-BE49-F238E27FC236}">
                          <a16:creationId xmlns:a16="http://schemas.microsoft.com/office/drawing/2014/main" id="{15CBA398-3068-4FB7-8589-BE0E666F9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9" name="Group 1358">
                  <a:extLst>
                    <a:ext uri="{FF2B5EF4-FFF2-40B4-BE49-F238E27FC236}">
                      <a16:creationId xmlns:a16="http://schemas.microsoft.com/office/drawing/2014/main" id="{AB2D9618-A439-4570-8E9C-2006DB155812}"/>
                    </a:ext>
                  </a:extLst>
                </p:cNvPr>
                <p:cNvGrpSpPr/>
                <p:nvPr/>
              </p:nvGrpSpPr>
              <p:grpSpPr>
                <a:xfrm>
                  <a:off x="7019870" y="2635117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685" name="Rectangle 1684">
                    <a:extLst>
                      <a:ext uri="{FF2B5EF4-FFF2-40B4-BE49-F238E27FC236}">
                        <a16:creationId xmlns:a16="http://schemas.microsoft.com/office/drawing/2014/main" id="{393C3578-28E8-4B6D-8458-4EEF7BA977A7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86" name="Group 1685">
                    <a:extLst>
                      <a:ext uri="{FF2B5EF4-FFF2-40B4-BE49-F238E27FC236}">
                        <a16:creationId xmlns:a16="http://schemas.microsoft.com/office/drawing/2014/main" id="{0D0D9C04-A3FF-45E6-9A3D-FC0956A4E005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06" name="Rectangle 1705">
                      <a:extLst>
                        <a:ext uri="{FF2B5EF4-FFF2-40B4-BE49-F238E27FC236}">
                          <a16:creationId xmlns:a16="http://schemas.microsoft.com/office/drawing/2014/main" id="{8A7F8AEA-0868-42B8-96B0-3A7DF17D4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7" name="Right Triangle 1706">
                      <a:extLst>
                        <a:ext uri="{FF2B5EF4-FFF2-40B4-BE49-F238E27FC236}">
                          <a16:creationId xmlns:a16="http://schemas.microsoft.com/office/drawing/2014/main" id="{E78FBF73-DFF1-4F6A-A465-F553BF23CCB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030BDD95-9D4E-4425-8C59-B6D2F3FED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7" name="Group 1686">
                    <a:extLst>
                      <a:ext uri="{FF2B5EF4-FFF2-40B4-BE49-F238E27FC236}">
                        <a16:creationId xmlns:a16="http://schemas.microsoft.com/office/drawing/2014/main" id="{4BC26A0D-D2C0-430A-9A3E-F6B1F7B40809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03" name="Rectangle 1702">
                      <a:extLst>
                        <a:ext uri="{FF2B5EF4-FFF2-40B4-BE49-F238E27FC236}">
                          <a16:creationId xmlns:a16="http://schemas.microsoft.com/office/drawing/2014/main" id="{C1485D0F-72EE-440E-8BF2-038EE8B63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4" name="Right Triangle 1703">
                      <a:extLst>
                        <a:ext uri="{FF2B5EF4-FFF2-40B4-BE49-F238E27FC236}">
                          <a16:creationId xmlns:a16="http://schemas.microsoft.com/office/drawing/2014/main" id="{C5E3D463-BE3B-4D87-BB3C-192388187E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5" name="Rectangle 1704">
                      <a:extLst>
                        <a:ext uri="{FF2B5EF4-FFF2-40B4-BE49-F238E27FC236}">
                          <a16:creationId xmlns:a16="http://schemas.microsoft.com/office/drawing/2014/main" id="{C869ADD5-5736-4D80-8086-27DED4A02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88" name="Rectangle 1687">
                    <a:extLst>
                      <a:ext uri="{FF2B5EF4-FFF2-40B4-BE49-F238E27FC236}">
                        <a16:creationId xmlns:a16="http://schemas.microsoft.com/office/drawing/2014/main" id="{FDEEE2ED-D1F2-4EDD-9CFC-9F1C676474DE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89" name="Group 1688">
                    <a:extLst>
                      <a:ext uri="{FF2B5EF4-FFF2-40B4-BE49-F238E27FC236}">
                        <a16:creationId xmlns:a16="http://schemas.microsoft.com/office/drawing/2014/main" id="{767192EB-019D-4C5C-9D02-93A6C1E6D4BF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700" name="Rectangle 1699">
                      <a:extLst>
                        <a:ext uri="{FF2B5EF4-FFF2-40B4-BE49-F238E27FC236}">
                          <a16:creationId xmlns:a16="http://schemas.microsoft.com/office/drawing/2014/main" id="{B64B1D3A-5E6C-4A03-AECF-9F6E1255F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1" name="Right Triangle 1700">
                      <a:extLst>
                        <a:ext uri="{FF2B5EF4-FFF2-40B4-BE49-F238E27FC236}">
                          <a16:creationId xmlns:a16="http://schemas.microsoft.com/office/drawing/2014/main" id="{A5E54C8B-737F-4A0E-841A-B1226A3BCAF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2" name="Rectangle 1701">
                      <a:extLst>
                        <a:ext uri="{FF2B5EF4-FFF2-40B4-BE49-F238E27FC236}">
                          <a16:creationId xmlns:a16="http://schemas.microsoft.com/office/drawing/2014/main" id="{12B7DE4F-DDFD-43EB-9467-922D84EB7B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90" name="Rectangle 1689">
                    <a:extLst>
                      <a:ext uri="{FF2B5EF4-FFF2-40B4-BE49-F238E27FC236}">
                        <a16:creationId xmlns:a16="http://schemas.microsoft.com/office/drawing/2014/main" id="{0AF5C14A-DE61-49A0-B29D-70F9EA2752C8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91" name="Group 1690">
                    <a:extLst>
                      <a:ext uri="{FF2B5EF4-FFF2-40B4-BE49-F238E27FC236}">
                        <a16:creationId xmlns:a16="http://schemas.microsoft.com/office/drawing/2014/main" id="{29A74068-BD95-4665-90F3-DD49711B5F7F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97" name="Rectangle 1696">
                      <a:extLst>
                        <a:ext uri="{FF2B5EF4-FFF2-40B4-BE49-F238E27FC236}">
                          <a16:creationId xmlns:a16="http://schemas.microsoft.com/office/drawing/2014/main" id="{A0BB5E8C-9FFD-454F-9EF5-C9FAC72F39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8" name="Right Triangle 1697">
                      <a:extLst>
                        <a:ext uri="{FF2B5EF4-FFF2-40B4-BE49-F238E27FC236}">
                          <a16:creationId xmlns:a16="http://schemas.microsoft.com/office/drawing/2014/main" id="{E83A6646-411F-432E-B818-D63DBB4C40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9" name="Rectangle 1698">
                      <a:extLst>
                        <a:ext uri="{FF2B5EF4-FFF2-40B4-BE49-F238E27FC236}">
                          <a16:creationId xmlns:a16="http://schemas.microsoft.com/office/drawing/2014/main" id="{6E970918-EFE0-48F5-8AED-511FEDEF9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92" name="Rectangle 1691">
                    <a:extLst>
                      <a:ext uri="{FF2B5EF4-FFF2-40B4-BE49-F238E27FC236}">
                        <a16:creationId xmlns:a16="http://schemas.microsoft.com/office/drawing/2014/main" id="{9840A8A2-BD7C-4C6D-8999-2CCED829E6EC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93" name="Group 1692">
                    <a:extLst>
                      <a:ext uri="{FF2B5EF4-FFF2-40B4-BE49-F238E27FC236}">
                        <a16:creationId xmlns:a16="http://schemas.microsoft.com/office/drawing/2014/main" id="{00525D09-3436-4609-9210-7E9DBA1132A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94" name="Rectangle 1693">
                      <a:extLst>
                        <a:ext uri="{FF2B5EF4-FFF2-40B4-BE49-F238E27FC236}">
                          <a16:creationId xmlns:a16="http://schemas.microsoft.com/office/drawing/2014/main" id="{9237BCF4-0AD4-4CB5-A61A-926B97567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5" name="Right Triangle 1694">
                      <a:extLst>
                        <a:ext uri="{FF2B5EF4-FFF2-40B4-BE49-F238E27FC236}">
                          <a16:creationId xmlns:a16="http://schemas.microsoft.com/office/drawing/2014/main" id="{2F95848B-43C3-4AB1-AAD9-A5599F05355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6" name="Rectangle 1695">
                      <a:extLst>
                        <a:ext uri="{FF2B5EF4-FFF2-40B4-BE49-F238E27FC236}">
                          <a16:creationId xmlns:a16="http://schemas.microsoft.com/office/drawing/2014/main" id="{F732C30A-29A0-438B-B506-13BE5E602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0" name="Group 1359">
                  <a:extLst>
                    <a:ext uri="{FF2B5EF4-FFF2-40B4-BE49-F238E27FC236}">
                      <a16:creationId xmlns:a16="http://schemas.microsoft.com/office/drawing/2014/main" id="{94FAAFAA-5B4A-4929-9EB9-0974849F2435}"/>
                    </a:ext>
                  </a:extLst>
                </p:cNvPr>
                <p:cNvGrpSpPr/>
                <p:nvPr/>
              </p:nvGrpSpPr>
              <p:grpSpPr>
                <a:xfrm>
                  <a:off x="7019870" y="276544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661" name="Rectangle 1660">
                    <a:extLst>
                      <a:ext uri="{FF2B5EF4-FFF2-40B4-BE49-F238E27FC236}">
                        <a16:creationId xmlns:a16="http://schemas.microsoft.com/office/drawing/2014/main" id="{D24B3943-5FCE-45CF-9120-BABF908F0C5C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2" name="Group 1661">
                    <a:extLst>
                      <a:ext uri="{FF2B5EF4-FFF2-40B4-BE49-F238E27FC236}">
                        <a16:creationId xmlns:a16="http://schemas.microsoft.com/office/drawing/2014/main" id="{DC0F1932-2CFD-4927-9D96-CCDD919D1FA9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82" name="Rectangle 1681">
                      <a:extLst>
                        <a:ext uri="{FF2B5EF4-FFF2-40B4-BE49-F238E27FC236}">
                          <a16:creationId xmlns:a16="http://schemas.microsoft.com/office/drawing/2014/main" id="{9105B511-4FC5-4DC8-8202-840F763119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3" name="Right Triangle 1682">
                      <a:extLst>
                        <a:ext uri="{FF2B5EF4-FFF2-40B4-BE49-F238E27FC236}">
                          <a16:creationId xmlns:a16="http://schemas.microsoft.com/office/drawing/2014/main" id="{E7E701E9-B11D-4927-9D8A-B197769E9B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4" name="Rectangle 1683">
                      <a:extLst>
                        <a:ext uri="{FF2B5EF4-FFF2-40B4-BE49-F238E27FC236}">
                          <a16:creationId xmlns:a16="http://schemas.microsoft.com/office/drawing/2014/main" id="{AB9B99FA-B4B2-48E1-8F74-0B1AB4149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63" name="Group 1662">
                    <a:extLst>
                      <a:ext uri="{FF2B5EF4-FFF2-40B4-BE49-F238E27FC236}">
                        <a16:creationId xmlns:a16="http://schemas.microsoft.com/office/drawing/2014/main" id="{2063BD1F-E832-4882-AF65-98BC1D666AB7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79" name="Rectangle 1678">
                      <a:extLst>
                        <a:ext uri="{FF2B5EF4-FFF2-40B4-BE49-F238E27FC236}">
                          <a16:creationId xmlns:a16="http://schemas.microsoft.com/office/drawing/2014/main" id="{0FCFB582-9AA4-4828-AEB8-A4F48FB60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0" name="Right Triangle 1679">
                      <a:extLst>
                        <a:ext uri="{FF2B5EF4-FFF2-40B4-BE49-F238E27FC236}">
                          <a16:creationId xmlns:a16="http://schemas.microsoft.com/office/drawing/2014/main" id="{3E513246-6645-4A5D-A651-B42D7EFC026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1" name="Rectangle 1680">
                      <a:extLst>
                        <a:ext uri="{FF2B5EF4-FFF2-40B4-BE49-F238E27FC236}">
                          <a16:creationId xmlns:a16="http://schemas.microsoft.com/office/drawing/2014/main" id="{43C91CCE-2ACB-4D4D-A343-2740972FE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64" name="Rectangle 1663">
                    <a:extLst>
                      <a:ext uri="{FF2B5EF4-FFF2-40B4-BE49-F238E27FC236}">
                        <a16:creationId xmlns:a16="http://schemas.microsoft.com/office/drawing/2014/main" id="{0F17FCC9-D4A6-4B75-A813-E3498777ECD2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5" name="Group 1664">
                    <a:extLst>
                      <a:ext uri="{FF2B5EF4-FFF2-40B4-BE49-F238E27FC236}">
                        <a16:creationId xmlns:a16="http://schemas.microsoft.com/office/drawing/2014/main" id="{08029976-346F-475F-9604-5E1979F3B986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76" name="Rectangle 1675">
                      <a:extLst>
                        <a:ext uri="{FF2B5EF4-FFF2-40B4-BE49-F238E27FC236}">
                          <a16:creationId xmlns:a16="http://schemas.microsoft.com/office/drawing/2014/main" id="{930190AE-BF7F-4D8D-BAA1-8B06772E2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7" name="Right Triangle 1676">
                      <a:extLst>
                        <a:ext uri="{FF2B5EF4-FFF2-40B4-BE49-F238E27FC236}">
                          <a16:creationId xmlns:a16="http://schemas.microsoft.com/office/drawing/2014/main" id="{AD25F3C9-DC33-47F3-9D1F-474C48D4656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8" name="Rectangle 1677">
                      <a:extLst>
                        <a:ext uri="{FF2B5EF4-FFF2-40B4-BE49-F238E27FC236}">
                          <a16:creationId xmlns:a16="http://schemas.microsoft.com/office/drawing/2014/main" id="{7DE18876-CB75-4BA4-900D-88F130AE34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66" name="Rectangle 1665">
                    <a:extLst>
                      <a:ext uri="{FF2B5EF4-FFF2-40B4-BE49-F238E27FC236}">
                        <a16:creationId xmlns:a16="http://schemas.microsoft.com/office/drawing/2014/main" id="{8BD56ED6-5DC6-47A3-8790-36799115A748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7" name="Group 1666">
                    <a:extLst>
                      <a:ext uri="{FF2B5EF4-FFF2-40B4-BE49-F238E27FC236}">
                        <a16:creationId xmlns:a16="http://schemas.microsoft.com/office/drawing/2014/main" id="{037CEF2E-0552-4187-8DA6-6C8C743C8DB9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73" name="Rectangle 1672">
                      <a:extLst>
                        <a:ext uri="{FF2B5EF4-FFF2-40B4-BE49-F238E27FC236}">
                          <a16:creationId xmlns:a16="http://schemas.microsoft.com/office/drawing/2014/main" id="{D7FDE2CA-9F14-404E-848E-22C09B210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4" name="Right Triangle 1673">
                      <a:extLst>
                        <a:ext uri="{FF2B5EF4-FFF2-40B4-BE49-F238E27FC236}">
                          <a16:creationId xmlns:a16="http://schemas.microsoft.com/office/drawing/2014/main" id="{AD3CD42F-AE53-443F-8C9F-EAED3C0AE1F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5" name="Rectangle 1674">
                      <a:extLst>
                        <a:ext uri="{FF2B5EF4-FFF2-40B4-BE49-F238E27FC236}">
                          <a16:creationId xmlns:a16="http://schemas.microsoft.com/office/drawing/2014/main" id="{8F60BCDD-7D1D-4CCF-8339-7A459DF02E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68" name="Rectangle 1667">
                    <a:extLst>
                      <a:ext uri="{FF2B5EF4-FFF2-40B4-BE49-F238E27FC236}">
                        <a16:creationId xmlns:a16="http://schemas.microsoft.com/office/drawing/2014/main" id="{04A43C33-94D5-46AE-B04B-CD190501AADB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9" name="Group 1668">
                    <a:extLst>
                      <a:ext uri="{FF2B5EF4-FFF2-40B4-BE49-F238E27FC236}">
                        <a16:creationId xmlns:a16="http://schemas.microsoft.com/office/drawing/2014/main" id="{111BF67B-EB38-414F-93AE-DB4CD4F8019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70" name="Rectangle 1669">
                      <a:extLst>
                        <a:ext uri="{FF2B5EF4-FFF2-40B4-BE49-F238E27FC236}">
                          <a16:creationId xmlns:a16="http://schemas.microsoft.com/office/drawing/2014/main" id="{9178AF2D-7488-4262-A330-A4FFE85F09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1" name="Right Triangle 1670">
                      <a:extLst>
                        <a:ext uri="{FF2B5EF4-FFF2-40B4-BE49-F238E27FC236}">
                          <a16:creationId xmlns:a16="http://schemas.microsoft.com/office/drawing/2014/main" id="{16F61FDD-C739-4A33-89F5-551504205F5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2" name="Rectangle 1671">
                      <a:extLst>
                        <a:ext uri="{FF2B5EF4-FFF2-40B4-BE49-F238E27FC236}">
                          <a16:creationId xmlns:a16="http://schemas.microsoft.com/office/drawing/2014/main" id="{6D530245-EF2F-42AF-89D2-7818201F5A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1" name="Group 1360">
                  <a:extLst>
                    <a:ext uri="{FF2B5EF4-FFF2-40B4-BE49-F238E27FC236}">
                      <a16:creationId xmlns:a16="http://schemas.microsoft.com/office/drawing/2014/main" id="{01C016C5-4D06-4304-B699-8823228FE666}"/>
                    </a:ext>
                  </a:extLst>
                </p:cNvPr>
                <p:cNvGrpSpPr/>
                <p:nvPr/>
              </p:nvGrpSpPr>
              <p:grpSpPr>
                <a:xfrm>
                  <a:off x="7019869" y="2894725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637" name="Rectangle 1636">
                    <a:extLst>
                      <a:ext uri="{FF2B5EF4-FFF2-40B4-BE49-F238E27FC236}">
                        <a16:creationId xmlns:a16="http://schemas.microsoft.com/office/drawing/2014/main" id="{11DC9130-C692-4D83-98F1-5C7A26D8C1B3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38" name="Group 1637">
                    <a:extLst>
                      <a:ext uri="{FF2B5EF4-FFF2-40B4-BE49-F238E27FC236}">
                        <a16:creationId xmlns:a16="http://schemas.microsoft.com/office/drawing/2014/main" id="{10CFF288-6503-4D46-A21A-8C6556BED0C9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58" name="Rectangle 1657">
                      <a:extLst>
                        <a:ext uri="{FF2B5EF4-FFF2-40B4-BE49-F238E27FC236}">
                          <a16:creationId xmlns:a16="http://schemas.microsoft.com/office/drawing/2014/main" id="{E05773F7-20D3-4A9E-B5BB-0737720936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9" name="Right Triangle 1658">
                      <a:extLst>
                        <a:ext uri="{FF2B5EF4-FFF2-40B4-BE49-F238E27FC236}">
                          <a16:creationId xmlns:a16="http://schemas.microsoft.com/office/drawing/2014/main" id="{2FA052A9-DC4E-4852-89A8-412FD50B806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0" name="Rectangle 1659">
                      <a:extLst>
                        <a:ext uri="{FF2B5EF4-FFF2-40B4-BE49-F238E27FC236}">
                          <a16:creationId xmlns:a16="http://schemas.microsoft.com/office/drawing/2014/main" id="{F6767E34-46E6-4DAA-8596-8736298B5A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9" name="Group 1638">
                    <a:extLst>
                      <a:ext uri="{FF2B5EF4-FFF2-40B4-BE49-F238E27FC236}">
                        <a16:creationId xmlns:a16="http://schemas.microsoft.com/office/drawing/2014/main" id="{A553C24C-81D7-4C23-866B-AB50117A68E2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55" name="Rectangle 1654">
                      <a:extLst>
                        <a:ext uri="{FF2B5EF4-FFF2-40B4-BE49-F238E27FC236}">
                          <a16:creationId xmlns:a16="http://schemas.microsoft.com/office/drawing/2014/main" id="{B20D6AED-56F5-461B-B323-B29E52249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6" name="Right Triangle 1655">
                      <a:extLst>
                        <a:ext uri="{FF2B5EF4-FFF2-40B4-BE49-F238E27FC236}">
                          <a16:creationId xmlns:a16="http://schemas.microsoft.com/office/drawing/2014/main" id="{A5C19D99-88B2-475E-B70D-65BC21C670A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7" name="Rectangle 1656">
                      <a:extLst>
                        <a:ext uri="{FF2B5EF4-FFF2-40B4-BE49-F238E27FC236}">
                          <a16:creationId xmlns:a16="http://schemas.microsoft.com/office/drawing/2014/main" id="{BB941E86-86C5-4744-90CD-CF4A8920D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40" name="Rectangle 1639">
                    <a:extLst>
                      <a:ext uri="{FF2B5EF4-FFF2-40B4-BE49-F238E27FC236}">
                        <a16:creationId xmlns:a16="http://schemas.microsoft.com/office/drawing/2014/main" id="{21D92433-A3E6-4429-A4D2-6B694101C3C8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41" name="Group 1640">
                    <a:extLst>
                      <a:ext uri="{FF2B5EF4-FFF2-40B4-BE49-F238E27FC236}">
                        <a16:creationId xmlns:a16="http://schemas.microsoft.com/office/drawing/2014/main" id="{89200EF1-57D9-40BF-9105-BA4DAC959F63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52" name="Rectangle 1651">
                      <a:extLst>
                        <a:ext uri="{FF2B5EF4-FFF2-40B4-BE49-F238E27FC236}">
                          <a16:creationId xmlns:a16="http://schemas.microsoft.com/office/drawing/2014/main" id="{FA2DB627-D54F-4B81-8DB1-B23DA47CCC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3" name="Right Triangle 1652">
                      <a:extLst>
                        <a:ext uri="{FF2B5EF4-FFF2-40B4-BE49-F238E27FC236}">
                          <a16:creationId xmlns:a16="http://schemas.microsoft.com/office/drawing/2014/main" id="{B09791E5-D5A8-4C5D-B584-07233B51E4A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4" name="Rectangle 1653">
                      <a:extLst>
                        <a:ext uri="{FF2B5EF4-FFF2-40B4-BE49-F238E27FC236}">
                          <a16:creationId xmlns:a16="http://schemas.microsoft.com/office/drawing/2014/main" id="{064E2747-025E-4F80-B2EF-DA94A3D506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42" name="Rectangle 1641">
                    <a:extLst>
                      <a:ext uri="{FF2B5EF4-FFF2-40B4-BE49-F238E27FC236}">
                        <a16:creationId xmlns:a16="http://schemas.microsoft.com/office/drawing/2014/main" id="{A2CC2F68-A6C8-4245-9346-02AE9E2383C7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43" name="Group 1642">
                    <a:extLst>
                      <a:ext uri="{FF2B5EF4-FFF2-40B4-BE49-F238E27FC236}">
                        <a16:creationId xmlns:a16="http://schemas.microsoft.com/office/drawing/2014/main" id="{B985F894-E90E-43D4-9E5B-9E3C66577D7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49" name="Rectangle 1648">
                      <a:extLst>
                        <a:ext uri="{FF2B5EF4-FFF2-40B4-BE49-F238E27FC236}">
                          <a16:creationId xmlns:a16="http://schemas.microsoft.com/office/drawing/2014/main" id="{5239A5BF-EDCB-464B-BAA8-601A8FC88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0" name="Right Triangle 1649">
                      <a:extLst>
                        <a:ext uri="{FF2B5EF4-FFF2-40B4-BE49-F238E27FC236}">
                          <a16:creationId xmlns:a16="http://schemas.microsoft.com/office/drawing/2014/main" id="{D7622D02-2EAA-4D2E-916C-9F326F7B7A0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1" name="Rectangle 1650">
                      <a:extLst>
                        <a:ext uri="{FF2B5EF4-FFF2-40B4-BE49-F238E27FC236}">
                          <a16:creationId xmlns:a16="http://schemas.microsoft.com/office/drawing/2014/main" id="{DD232BB9-2B2D-4CB9-80E4-1F1D18EC67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44" name="Rectangle 1643">
                    <a:extLst>
                      <a:ext uri="{FF2B5EF4-FFF2-40B4-BE49-F238E27FC236}">
                        <a16:creationId xmlns:a16="http://schemas.microsoft.com/office/drawing/2014/main" id="{8941348A-D8E1-4889-A3D0-4D2A14C33D26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45" name="Group 1644">
                    <a:extLst>
                      <a:ext uri="{FF2B5EF4-FFF2-40B4-BE49-F238E27FC236}">
                        <a16:creationId xmlns:a16="http://schemas.microsoft.com/office/drawing/2014/main" id="{2C83FEDC-FF4E-4B6C-A52F-88C9866F5279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46" name="Rectangle 1645">
                      <a:extLst>
                        <a:ext uri="{FF2B5EF4-FFF2-40B4-BE49-F238E27FC236}">
                          <a16:creationId xmlns:a16="http://schemas.microsoft.com/office/drawing/2014/main" id="{2366B289-CD58-4BC1-A0C9-0D3587E9F2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7" name="Right Triangle 1646">
                      <a:extLst>
                        <a:ext uri="{FF2B5EF4-FFF2-40B4-BE49-F238E27FC236}">
                          <a16:creationId xmlns:a16="http://schemas.microsoft.com/office/drawing/2014/main" id="{B7606ECE-8F24-4BC1-B2B1-CA13AEB0B51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8" name="Rectangle 1647">
                      <a:extLst>
                        <a:ext uri="{FF2B5EF4-FFF2-40B4-BE49-F238E27FC236}">
                          <a16:creationId xmlns:a16="http://schemas.microsoft.com/office/drawing/2014/main" id="{5DC679C9-46FC-4DC4-8F8D-6F08C81AB1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2" name="Group 1361">
                  <a:extLst>
                    <a:ext uri="{FF2B5EF4-FFF2-40B4-BE49-F238E27FC236}">
                      <a16:creationId xmlns:a16="http://schemas.microsoft.com/office/drawing/2014/main" id="{C05AF1A6-5327-4E62-AA5D-5F094E91CA7F}"/>
                    </a:ext>
                  </a:extLst>
                </p:cNvPr>
                <p:cNvGrpSpPr/>
                <p:nvPr/>
              </p:nvGrpSpPr>
              <p:grpSpPr>
                <a:xfrm>
                  <a:off x="7019868" y="302322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613" name="Rectangle 1612">
                    <a:extLst>
                      <a:ext uri="{FF2B5EF4-FFF2-40B4-BE49-F238E27FC236}">
                        <a16:creationId xmlns:a16="http://schemas.microsoft.com/office/drawing/2014/main" id="{8F2F0D60-CF23-4734-B7B9-E1FFB8CB328F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14" name="Group 1613">
                    <a:extLst>
                      <a:ext uri="{FF2B5EF4-FFF2-40B4-BE49-F238E27FC236}">
                        <a16:creationId xmlns:a16="http://schemas.microsoft.com/office/drawing/2014/main" id="{8825C778-5A9A-48FC-8462-B7A6F299B7C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34" name="Rectangle 1633">
                      <a:extLst>
                        <a:ext uri="{FF2B5EF4-FFF2-40B4-BE49-F238E27FC236}">
                          <a16:creationId xmlns:a16="http://schemas.microsoft.com/office/drawing/2014/main" id="{8D4057F3-F476-418B-8BD2-6E1B6D30C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5" name="Right Triangle 1634">
                      <a:extLst>
                        <a:ext uri="{FF2B5EF4-FFF2-40B4-BE49-F238E27FC236}">
                          <a16:creationId xmlns:a16="http://schemas.microsoft.com/office/drawing/2014/main" id="{C7EF7662-E558-496C-85A2-719727D109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6" name="Rectangle 1635">
                      <a:extLst>
                        <a:ext uri="{FF2B5EF4-FFF2-40B4-BE49-F238E27FC236}">
                          <a16:creationId xmlns:a16="http://schemas.microsoft.com/office/drawing/2014/main" id="{9149081C-4BD4-454D-9B08-EB63BF8E25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15" name="Group 1614">
                    <a:extLst>
                      <a:ext uri="{FF2B5EF4-FFF2-40B4-BE49-F238E27FC236}">
                        <a16:creationId xmlns:a16="http://schemas.microsoft.com/office/drawing/2014/main" id="{D996FF85-DD8F-45D6-A918-998FBDB497B3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31" name="Rectangle 1630">
                      <a:extLst>
                        <a:ext uri="{FF2B5EF4-FFF2-40B4-BE49-F238E27FC236}">
                          <a16:creationId xmlns:a16="http://schemas.microsoft.com/office/drawing/2014/main" id="{180C50FF-018A-4D70-B4AA-4E4BC31993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2" name="Right Triangle 1631">
                      <a:extLst>
                        <a:ext uri="{FF2B5EF4-FFF2-40B4-BE49-F238E27FC236}">
                          <a16:creationId xmlns:a16="http://schemas.microsoft.com/office/drawing/2014/main" id="{C7206FEC-061D-4D7F-B0B3-06F8B2EA768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3" name="Rectangle 1632">
                      <a:extLst>
                        <a:ext uri="{FF2B5EF4-FFF2-40B4-BE49-F238E27FC236}">
                          <a16:creationId xmlns:a16="http://schemas.microsoft.com/office/drawing/2014/main" id="{69F1C5D2-3CD3-4C2D-8704-0D78F8581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16" name="Rectangle 1615">
                    <a:extLst>
                      <a:ext uri="{FF2B5EF4-FFF2-40B4-BE49-F238E27FC236}">
                        <a16:creationId xmlns:a16="http://schemas.microsoft.com/office/drawing/2014/main" id="{E76170EF-4DD9-4FFD-B773-888E2048969B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17" name="Group 1616">
                    <a:extLst>
                      <a:ext uri="{FF2B5EF4-FFF2-40B4-BE49-F238E27FC236}">
                        <a16:creationId xmlns:a16="http://schemas.microsoft.com/office/drawing/2014/main" id="{E3E59938-CEE8-48D7-9B00-76171663D779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28" name="Rectangle 1627">
                      <a:extLst>
                        <a:ext uri="{FF2B5EF4-FFF2-40B4-BE49-F238E27FC236}">
                          <a16:creationId xmlns:a16="http://schemas.microsoft.com/office/drawing/2014/main" id="{CB312A1E-4C01-47C2-B852-EA35285039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9" name="Right Triangle 1628">
                      <a:extLst>
                        <a:ext uri="{FF2B5EF4-FFF2-40B4-BE49-F238E27FC236}">
                          <a16:creationId xmlns:a16="http://schemas.microsoft.com/office/drawing/2014/main" id="{5B147941-FD75-45F4-984F-8403FF51122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0" name="Rectangle 1629">
                      <a:extLst>
                        <a:ext uri="{FF2B5EF4-FFF2-40B4-BE49-F238E27FC236}">
                          <a16:creationId xmlns:a16="http://schemas.microsoft.com/office/drawing/2014/main" id="{A07C7F63-60B9-4A5A-9A2A-94733922B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18" name="Rectangle 1617">
                    <a:extLst>
                      <a:ext uri="{FF2B5EF4-FFF2-40B4-BE49-F238E27FC236}">
                        <a16:creationId xmlns:a16="http://schemas.microsoft.com/office/drawing/2014/main" id="{0BB75A29-8312-4820-834C-EA3AA2990477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19" name="Group 1618">
                    <a:extLst>
                      <a:ext uri="{FF2B5EF4-FFF2-40B4-BE49-F238E27FC236}">
                        <a16:creationId xmlns:a16="http://schemas.microsoft.com/office/drawing/2014/main" id="{DBE9A51E-D505-4F2E-AE27-659563293E44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25" name="Rectangle 1624">
                      <a:extLst>
                        <a:ext uri="{FF2B5EF4-FFF2-40B4-BE49-F238E27FC236}">
                          <a16:creationId xmlns:a16="http://schemas.microsoft.com/office/drawing/2014/main" id="{539A26B8-F19A-47AF-986A-92D12BBFA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6" name="Right Triangle 1625">
                      <a:extLst>
                        <a:ext uri="{FF2B5EF4-FFF2-40B4-BE49-F238E27FC236}">
                          <a16:creationId xmlns:a16="http://schemas.microsoft.com/office/drawing/2014/main" id="{E6A2F1DD-7AEB-4374-8906-3935A8E8448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7" name="Rectangle 1626">
                      <a:extLst>
                        <a:ext uri="{FF2B5EF4-FFF2-40B4-BE49-F238E27FC236}">
                          <a16:creationId xmlns:a16="http://schemas.microsoft.com/office/drawing/2014/main" id="{67D3927B-8278-43F8-91DD-656E92320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20" name="Rectangle 1619">
                    <a:extLst>
                      <a:ext uri="{FF2B5EF4-FFF2-40B4-BE49-F238E27FC236}">
                        <a16:creationId xmlns:a16="http://schemas.microsoft.com/office/drawing/2014/main" id="{D86F76AA-DA4A-4B05-8B5C-BA113281C338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21" name="Group 1620">
                    <a:extLst>
                      <a:ext uri="{FF2B5EF4-FFF2-40B4-BE49-F238E27FC236}">
                        <a16:creationId xmlns:a16="http://schemas.microsoft.com/office/drawing/2014/main" id="{C819D7B2-04A0-48C8-B41A-16405752EBD0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27F47D19-CD0A-4E32-9F73-B7A4A70AC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3" name="Right Triangle 1622">
                      <a:extLst>
                        <a:ext uri="{FF2B5EF4-FFF2-40B4-BE49-F238E27FC236}">
                          <a16:creationId xmlns:a16="http://schemas.microsoft.com/office/drawing/2014/main" id="{8352F27E-C639-4976-A63F-94BF09E7C6C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4" name="Rectangle 1623">
                      <a:extLst>
                        <a:ext uri="{FF2B5EF4-FFF2-40B4-BE49-F238E27FC236}">
                          <a16:creationId xmlns:a16="http://schemas.microsoft.com/office/drawing/2014/main" id="{1BD3F5DB-C024-417D-B628-2FAEA6B58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3" name="Group 1362">
                  <a:extLst>
                    <a:ext uri="{FF2B5EF4-FFF2-40B4-BE49-F238E27FC236}">
                      <a16:creationId xmlns:a16="http://schemas.microsoft.com/office/drawing/2014/main" id="{18510C8F-883F-44E3-AE59-AAC1C948E897}"/>
                    </a:ext>
                  </a:extLst>
                </p:cNvPr>
                <p:cNvGrpSpPr/>
                <p:nvPr/>
              </p:nvGrpSpPr>
              <p:grpSpPr>
                <a:xfrm>
                  <a:off x="7019868" y="316292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589" name="Rectangle 1588">
                    <a:extLst>
                      <a:ext uri="{FF2B5EF4-FFF2-40B4-BE49-F238E27FC236}">
                        <a16:creationId xmlns:a16="http://schemas.microsoft.com/office/drawing/2014/main" id="{A2298BC3-ADE3-481A-AE36-A8282F049C69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90" name="Group 1589">
                    <a:extLst>
                      <a:ext uri="{FF2B5EF4-FFF2-40B4-BE49-F238E27FC236}">
                        <a16:creationId xmlns:a16="http://schemas.microsoft.com/office/drawing/2014/main" id="{B0BB7737-B9CF-42B1-BF37-10AEB22C4F3A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10" name="Rectangle 1609">
                      <a:extLst>
                        <a:ext uri="{FF2B5EF4-FFF2-40B4-BE49-F238E27FC236}">
                          <a16:creationId xmlns:a16="http://schemas.microsoft.com/office/drawing/2014/main" id="{08BAE9C3-9DF3-467D-A285-FC20776566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1" name="Right Triangle 1610">
                      <a:extLst>
                        <a:ext uri="{FF2B5EF4-FFF2-40B4-BE49-F238E27FC236}">
                          <a16:creationId xmlns:a16="http://schemas.microsoft.com/office/drawing/2014/main" id="{BED48D1F-652E-4B04-9513-374CB36273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2" name="Rectangle 1611">
                      <a:extLst>
                        <a:ext uri="{FF2B5EF4-FFF2-40B4-BE49-F238E27FC236}">
                          <a16:creationId xmlns:a16="http://schemas.microsoft.com/office/drawing/2014/main" id="{FAC2090D-3139-463D-A980-C0333F22DA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1" name="Group 1590">
                    <a:extLst>
                      <a:ext uri="{FF2B5EF4-FFF2-40B4-BE49-F238E27FC236}">
                        <a16:creationId xmlns:a16="http://schemas.microsoft.com/office/drawing/2014/main" id="{235219B4-6B47-4AA7-977A-FD7E2961523C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07" name="Rectangle 1606">
                      <a:extLst>
                        <a:ext uri="{FF2B5EF4-FFF2-40B4-BE49-F238E27FC236}">
                          <a16:creationId xmlns:a16="http://schemas.microsoft.com/office/drawing/2014/main" id="{6FD132C6-A81C-45DF-A8A9-FF2BF0224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8" name="Right Triangle 1607">
                      <a:extLst>
                        <a:ext uri="{FF2B5EF4-FFF2-40B4-BE49-F238E27FC236}">
                          <a16:creationId xmlns:a16="http://schemas.microsoft.com/office/drawing/2014/main" id="{9F126090-00D0-4183-B919-77F2DDF2E10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9" name="Rectangle 1608">
                      <a:extLst>
                        <a:ext uri="{FF2B5EF4-FFF2-40B4-BE49-F238E27FC236}">
                          <a16:creationId xmlns:a16="http://schemas.microsoft.com/office/drawing/2014/main" id="{0BBF3C90-517A-42AF-A013-5C672F913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92" name="Rectangle 1591">
                    <a:extLst>
                      <a:ext uri="{FF2B5EF4-FFF2-40B4-BE49-F238E27FC236}">
                        <a16:creationId xmlns:a16="http://schemas.microsoft.com/office/drawing/2014/main" id="{A99D1D0C-EA48-42B6-AE58-943D16F6446C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93" name="Group 1592">
                    <a:extLst>
                      <a:ext uri="{FF2B5EF4-FFF2-40B4-BE49-F238E27FC236}">
                        <a16:creationId xmlns:a16="http://schemas.microsoft.com/office/drawing/2014/main" id="{71BB74B9-92EF-4A47-8974-394F8B3DE1BE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04" name="Rectangle 1603">
                      <a:extLst>
                        <a:ext uri="{FF2B5EF4-FFF2-40B4-BE49-F238E27FC236}">
                          <a16:creationId xmlns:a16="http://schemas.microsoft.com/office/drawing/2014/main" id="{1962E0D4-2C8A-4506-82D3-FA2DCD443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5" name="Right Triangle 1604">
                      <a:extLst>
                        <a:ext uri="{FF2B5EF4-FFF2-40B4-BE49-F238E27FC236}">
                          <a16:creationId xmlns:a16="http://schemas.microsoft.com/office/drawing/2014/main" id="{963EA6B4-40CE-4D58-BDA3-05C48682621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6" name="Rectangle 1605">
                      <a:extLst>
                        <a:ext uri="{FF2B5EF4-FFF2-40B4-BE49-F238E27FC236}">
                          <a16:creationId xmlns:a16="http://schemas.microsoft.com/office/drawing/2014/main" id="{AB24ECB5-EFE7-4520-B88E-E38E34048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94" name="Rectangle 1593">
                    <a:extLst>
                      <a:ext uri="{FF2B5EF4-FFF2-40B4-BE49-F238E27FC236}">
                        <a16:creationId xmlns:a16="http://schemas.microsoft.com/office/drawing/2014/main" id="{D6CA8170-E58C-4E9D-A896-94C62B1D3B05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95" name="Group 1594">
                    <a:extLst>
                      <a:ext uri="{FF2B5EF4-FFF2-40B4-BE49-F238E27FC236}">
                        <a16:creationId xmlns:a16="http://schemas.microsoft.com/office/drawing/2014/main" id="{9B83B11C-BC7A-40F9-8DF9-BCE9EA4DA7A9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601" name="Rectangle 1600">
                      <a:extLst>
                        <a:ext uri="{FF2B5EF4-FFF2-40B4-BE49-F238E27FC236}">
                          <a16:creationId xmlns:a16="http://schemas.microsoft.com/office/drawing/2014/main" id="{3DE0F63C-DFB7-4FD8-9EA9-8C160DFC52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2" name="Right Triangle 1601">
                      <a:extLst>
                        <a:ext uri="{FF2B5EF4-FFF2-40B4-BE49-F238E27FC236}">
                          <a16:creationId xmlns:a16="http://schemas.microsoft.com/office/drawing/2014/main" id="{DC6E2986-625C-4180-B480-839FA15F7CD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3" name="Rectangle 1602">
                      <a:extLst>
                        <a:ext uri="{FF2B5EF4-FFF2-40B4-BE49-F238E27FC236}">
                          <a16:creationId xmlns:a16="http://schemas.microsoft.com/office/drawing/2014/main" id="{3EFC7E55-8DA0-4B74-9999-EF3FCDFD4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96" name="Rectangle 1595">
                    <a:extLst>
                      <a:ext uri="{FF2B5EF4-FFF2-40B4-BE49-F238E27FC236}">
                        <a16:creationId xmlns:a16="http://schemas.microsoft.com/office/drawing/2014/main" id="{900B17FB-03D6-4743-AE66-7AE5B5F90EDA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3E227255-31D5-4031-AFB3-3C5CE2078B8A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98" name="Rectangle 1597">
                      <a:extLst>
                        <a:ext uri="{FF2B5EF4-FFF2-40B4-BE49-F238E27FC236}">
                          <a16:creationId xmlns:a16="http://schemas.microsoft.com/office/drawing/2014/main" id="{A5783E59-8F8B-481D-AC52-3DDF9F6DB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9" name="Right Triangle 1598">
                      <a:extLst>
                        <a:ext uri="{FF2B5EF4-FFF2-40B4-BE49-F238E27FC236}">
                          <a16:creationId xmlns:a16="http://schemas.microsoft.com/office/drawing/2014/main" id="{27FB4C29-A670-4D39-AE21-D83803EF79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0" name="Rectangle 1599">
                      <a:extLst>
                        <a:ext uri="{FF2B5EF4-FFF2-40B4-BE49-F238E27FC236}">
                          <a16:creationId xmlns:a16="http://schemas.microsoft.com/office/drawing/2014/main" id="{E236C2A8-7B6D-4482-BFFE-0A51CC68D5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4" name="Group 1363">
                  <a:extLst>
                    <a:ext uri="{FF2B5EF4-FFF2-40B4-BE49-F238E27FC236}">
                      <a16:creationId xmlns:a16="http://schemas.microsoft.com/office/drawing/2014/main" id="{844F540A-4770-4AD9-A2EC-E1E180082C3F}"/>
                    </a:ext>
                  </a:extLst>
                </p:cNvPr>
                <p:cNvGrpSpPr/>
                <p:nvPr/>
              </p:nvGrpSpPr>
              <p:grpSpPr>
                <a:xfrm>
                  <a:off x="7019868" y="3293248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565" name="Rectangle 1564">
                    <a:extLst>
                      <a:ext uri="{FF2B5EF4-FFF2-40B4-BE49-F238E27FC236}">
                        <a16:creationId xmlns:a16="http://schemas.microsoft.com/office/drawing/2014/main" id="{1A3D1F2B-E832-49FB-B7C6-C2168FE72D8D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66" name="Group 1565">
                    <a:extLst>
                      <a:ext uri="{FF2B5EF4-FFF2-40B4-BE49-F238E27FC236}">
                        <a16:creationId xmlns:a16="http://schemas.microsoft.com/office/drawing/2014/main" id="{C556800C-1B52-47DF-A9AE-526869B570F0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86" name="Rectangle 1585">
                      <a:extLst>
                        <a:ext uri="{FF2B5EF4-FFF2-40B4-BE49-F238E27FC236}">
                          <a16:creationId xmlns:a16="http://schemas.microsoft.com/office/drawing/2014/main" id="{3C0635D9-F759-465D-BB21-E1FABB664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7" name="Right Triangle 1586">
                      <a:extLst>
                        <a:ext uri="{FF2B5EF4-FFF2-40B4-BE49-F238E27FC236}">
                          <a16:creationId xmlns:a16="http://schemas.microsoft.com/office/drawing/2014/main" id="{1AE4B022-275F-420B-81BB-8BF5012E2E5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8" name="Rectangle 1587">
                      <a:extLst>
                        <a:ext uri="{FF2B5EF4-FFF2-40B4-BE49-F238E27FC236}">
                          <a16:creationId xmlns:a16="http://schemas.microsoft.com/office/drawing/2014/main" id="{B63812D9-CE0C-46BA-BC49-70C6E6AF3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7" name="Group 1566">
                    <a:extLst>
                      <a:ext uri="{FF2B5EF4-FFF2-40B4-BE49-F238E27FC236}">
                        <a16:creationId xmlns:a16="http://schemas.microsoft.com/office/drawing/2014/main" id="{B8F2DC90-9E03-4EF4-938F-1A5F20149EC5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83" name="Rectangle 1582">
                      <a:extLst>
                        <a:ext uri="{FF2B5EF4-FFF2-40B4-BE49-F238E27FC236}">
                          <a16:creationId xmlns:a16="http://schemas.microsoft.com/office/drawing/2014/main" id="{6164C6B6-5B1C-4F91-9794-64E2A6C45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4" name="Right Triangle 1583">
                      <a:extLst>
                        <a:ext uri="{FF2B5EF4-FFF2-40B4-BE49-F238E27FC236}">
                          <a16:creationId xmlns:a16="http://schemas.microsoft.com/office/drawing/2014/main" id="{1CF379D9-926B-42F1-A06F-AD3C7E6C19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5" name="Rectangle 1584">
                      <a:extLst>
                        <a:ext uri="{FF2B5EF4-FFF2-40B4-BE49-F238E27FC236}">
                          <a16:creationId xmlns:a16="http://schemas.microsoft.com/office/drawing/2014/main" id="{FFC75EE9-1705-444E-B4C5-8FEB53B2D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68" name="Rectangle 1567">
                    <a:extLst>
                      <a:ext uri="{FF2B5EF4-FFF2-40B4-BE49-F238E27FC236}">
                        <a16:creationId xmlns:a16="http://schemas.microsoft.com/office/drawing/2014/main" id="{56A02C60-62E8-4B5E-B890-353C6AFD5A7E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69" name="Group 1568">
                    <a:extLst>
                      <a:ext uri="{FF2B5EF4-FFF2-40B4-BE49-F238E27FC236}">
                        <a16:creationId xmlns:a16="http://schemas.microsoft.com/office/drawing/2014/main" id="{EAD580D5-691D-4623-82A1-295B5F77F0F7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80" name="Rectangle 1579">
                      <a:extLst>
                        <a:ext uri="{FF2B5EF4-FFF2-40B4-BE49-F238E27FC236}">
                          <a16:creationId xmlns:a16="http://schemas.microsoft.com/office/drawing/2014/main" id="{EE268A53-45FE-44B5-8358-DF61079090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1" name="Right Triangle 1580">
                      <a:extLst>
                        <a:ext uri="{FF2B5EF4-FFF2-40B4-BE49-F238E27FC236}">
                          <a16:creationId xmlns:a16="http://schemas.microsoft.com/office/drawing/2014/main" id="{42C45D0F-3B7B-4378-9E4C-09F372530FA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2" name="Rectangle 1581">
                      <a:extLst>
                        <a:ext uri="{FF2B5EF4-FFF2-40B4-BE49-F238E27FC236}">
                          <a16:creationId xmlns:a16="http://schemas.microsoft.com/office/drawing/2014/main" id="{C1E6F2B5-86BB-49CA-9159-019156E71A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70" name="Rectangle 1569">
                    <a:extLst>
                      <a:ext uri="{FF2B5EF4-FFF2-40B4-BE49-F238E27FC236}">
                        <a16:creationId xmlns:a16="http://schemas.microsoft.com/office/drawing/2014/main" id="{C5BCA70E-55D6-4465-B50A-48AAC5874529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71" name="Group 1570">
                    <a:extLst>
                      <a:ext uri="{FF2B5EF4-FFF2-40B4-BE49-F238E27FC236}">
                        <a16:creationId xmlns:a16="http://schemas.microsoft.com/office/drawing/2014/main" id="{F2EADC93-FEA6-4931-A044-0EAE031A3559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77" name="Rectangle 1576">
                      <a:extLst>
                        <a:ext uri="{FF2B5EF4-FFF2-40B4-BE49-F238E27FC236}">
                          <a16:creationId xmlns:a16="http://schemas.microsoft.com/office/drawing/2014/main" id="{BFAA4B6F-0A10-4F75-B667-6A78B5E73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8" name="Right Triangle 1577">
                      <a:extLst>
                        <a:ext uri="{FF2B5EF4-FFF2-40B4-BE49-F238E27FC236}">
                          <a16:creationId xmlns:a16="http://schemas.microsoft.com/office/drawing/2014/main" id="{0B25439B-E8A9-4BDC-AFEC-AF8856598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9" name="Rectangle 1578">
                      <a:extLst>
                        <a:ext uri="{FF2B5EF4-FFF2-40B4-BE49-F238E27FC236}">
                          <a16:creationId xmlns:a16="http://schemas.microsoft.com/office/drawing/2014/main" id="{0D36CDE8-3BFE-4959-8DB6-EE5BD033B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72" name="Rectangle 1571">
                    <a:extLst>
                      <a:ext uri="{FF2B5EF4-FFF2-40B4-BE49-F238E27FC236}">
                        <a16:creationId xmlns:a16="http://schemas.microsoft.com/office/drawing/2014/main" id="{A882B0AA-40B2-453E-A10A-9F628F0BD673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73" name="Group 1572">
                    <a:extLst>
                      <a:ext uri="{FF2B5EF4-FFF2-40B4-BE49-F238E27FC236}">
                        <a16:creationId xmlns:a16="http://schemas.microsoft.com/office/drawing/2014/main" id="{4ABD7728-6DF3-4A28-B3C9-DF013269F4A9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74" name="Rectangle 1573">
                      <a:extLst>
                        <a:ext uri="{FF2B5EF4-FFF2-40B4-BE49-F238E27FC236}">
                          <a16:creationId xmlns:a16="http://schemas.microsoft.com/office/drawing/2014/main" id="{04FB9298-BEEA-4743-93B0-A2D51BA25D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5" name="Right Triangle 1574">
                      <a:extLst>
                        <a:ext uri="{FF2B5EF4-FFF2-40B4-BE49-F238E27FC236}">
                          <a16:creationId xmlns:a16="http://schemas.microsoft.com/office/drawing/2014/main" id="{A0192C86-7522-443E-8C6E-A19EBBF4DAA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6" name="Rectangle 1575">
                      <a:extLst>
                        <a:ext uri="{FF2B5EF4-FFF2-40B4-BE49-F238E27FC236}">
                          <a16:creationId xmlns:a16="http://schemas.microsoft.com/office/drawing/2014/main" id="{A1325840-43E8-440E-B67F-55206708B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5" name="Group 1364">
                  <a:extLst>
                    <a:ext uri="{FF2B5EF4-FFF2-40B4-BE49-F238E27FC236}">
                      <a16:creationId xmlns:a16="http://schemas.microsoft.com/office/drawing/2014/main" id="{A757AB3C-4D11-48CF-A3E5-2913EDC01B9D}"/>
                    </a:ext>
                  </a:extLst>
                </p:cNvPr>
                <p:cNvGrpSpPr/>
                <p:nvPr/>
              </p:nvGrpSpPr>
              <p:grpSpPr>
                <a:xfrm>
                  <a:off x="7019867" y="3422529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541" name="Rectangle 1540">
                    <a:extLst>
                      <a:ext uri="{FF2B5EF4-FFF2-40B4-BE49-F238E27FC236}">
                        <a16:creationId xmlns:a16="http://schemas.microsoft.com/office/drawing/2014/main" id="{F287DA8B-09C5-49E3-970D-4164FDB97BB0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42" name="Group 1541">
                    <a:extLst>
                      <a:ext uri="{FF2B5EF4-FFF2-40B4-BE49-F238E27FC236}">
                        <a16:creationId xmlns:a16="http://schemas.microsoft.com/office/drawing/2014/main" id="{C37B39D1-EA1E-4DB5-9F38-8ED8D48A57B5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62" name="Rectangle 1561">
                      <a:extLst>
                        <a:ext uri="{FF2B5EF4-FFF2-40B4-BE49-F238E27FC236}">
                          <a16:creationId xmlns:a16="http://schemas.microsoft.com/office/drawing/2014/main" id="{AEA18B80-B2C7-40BA-ABAC-C097DFA4B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3" name="Right Triangle 1562">
                      <a:extLst>
                        <a:ext uri="{FF2B5EF4-FFF2-40B4-BE49-F238E27FC236}">
                          <a16:creationId xmlns:a16="http://schemas.microsoft.com/office/drawing/2014/main" id="{8231F6DB-1F8C-46CF-ABFE-D1B303EBCBC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4" name="Rectangle 1563">
                      <a:extLst>
                        <a:ext uri="{FF2B5EF4-FFF2-40B4-BE49-F238E27FC236}">
                          <a16:creationId xmlns:a16="http://schemas.microsoft.com/office/drawing/2014/main" id="{1843075E-E5BC-4953-B7A4-4579AFA7A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43" name="Group 1542">
                    <a:extLst>
                      <a:ext uri="{FF2B5EF4-FFF2-40B4-BE49-F238E27FC236}">
                        <a16:creationId xmlns:a16="http://schemas.microsoft.com/office/drawing/2014/main" id="{5387D389-F4CF-496A-9788-234C4C41CFA1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59" name="Rectangle 1558">
                      <a:extLst>
                        <a:ext uri="{FF2B5EF4-FFF2-40B4-BE49-F238E27FC236}">
                          <a16:creationId xmlns:a16="http://schemas.microsoft.com/office/drawing/2014/main" id="{D0FB3490-B485-42F3-8F55-50D00F78B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0" name="Right Triangle 1559">
                      <a:extLst>
                        <a:ext uri="{FF2B5EF4-FFF2-40B4-BE49-F238E27FC236}">
                          <a16:creationId xmlns:a16="http://schemas.microsoft.com/office/drawing/2014/main" id="{C491D602-161A-413C-AF34-9C1A33DC2C2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1" name="Rectangle 1560">
                      <a:extLst>
                        <a:ext uri="{FF2B5EF4-FFF2-40B4-BE49-F238E27FC236}">
                          <a16:creationId xmlns:a16="http://schemas.microsoft.com/office/drawing/2014/main" id="{1C8F8AA4-B5E4-49F0-A42C-24EAB020C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44" name="Rectangle 1543">
                    <a:extLst>
                      <a:ext uri="{FF2B5EF4-FFF2-40B4-BE49-F238E27FC236}">
                        <a16:creationId xmlns:a16="http://schemas.microsoft.com/office/drawing/2014/main" id="{477205A3-1F70-4D94-8C86-51C4D07796C3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45" name="Group 1544">
                    <a:extLst>
                      <a:ext uri="{FF2B5EF4-FFF2-40B4-BE49-F238E27FC236}">
                        <a16:creationId xmlns:a16="http://schemas.microsoft.com/office/drawing/2014/main" id="{54ADB73D-37C6-4668-9FA5-C27FB4FE44FF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56" name="Rectangle 1555">
                      <a:extLst>
                        <a:ext uri="{FF2B5EF4-FFF2-40B4-BE49-F238E27FC236}">
                          <a16:creationId xmlns:a16="http://schemas.microsoft.com/office/drawing/2014/main" id="{048E95A0-BFBA-440A-8591-206301A04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7" name="Right Triangle 1556">
                      <a:extLst>
                        <a:ext uri="{FF2B5EF4-FFF2-40B4-BE49-F238E27FC236}">
                          <a16:creationId xmlns:a16="http://schemas.microsoft.com/office/drawing/2014/main" id="{CB5ACACD-4689-448A-8AEF-E474FE7A927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8" name="Rectangle 1557">
                      <a:extLst>
                        <a:ext uri="{FF2B5EF4-FFF2-40B4-BE49-F238E27FC236}">
                          <a16:creationId xmlns:a16="http://schemas.microsoft.com/office/drawing/2014/main" id="{87726A53-5A73-4F47-818D-A92D814F4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46" name="Rectangle 1545">
                    <a:extLst>
                      <a:ext uri="{FF2B5EF4-FFF2-40B4-BE49-F238E27FC236}">
                        <a16:creationId xmlns:a16="http://schemas.microsoft.com/office/drawing/2014/main" id="{6241496D-939E-4D60-BFCA-DCDAAC2D13FE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47" name="Group 1546">
                    <a:extLst>
                      <a:ext uri="{FF2B5EF4-FFF2-40B4-BE49-F238E27FC236}">
                        <a16:creationId xmlns:a16="http://schemas.microsoft.com/office/drawing/2014/main" id="{0B0C6F35-436B-4696-BCED-5086CE13979C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53" name="Rectangle 1552">
                      <a:extLst>
                        <a:ext uri="{FF2B5EF4-FFF2-40B4-BE49-F238E27FC236}">
                          <a16:creationId xmlns:a16="http://schemas.microsoft.com/office/drawing/2014/main" id="{72CFE823-7E2E-4F90-A7DC-7C0126CAE0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4" name="Right Triangle 1553">
                      <a:extLst>
                        <a:ext uri="{FF2B5EF4-FFF2-40B4-BE49-F238E27FC236}">
                          <a16:creationId xmlns:a16="http://schemas.microsoft.com/office/drawing/2014/main" id="{D9C7B94D-1D0F-413C-9FA4-27CF316C0F2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Rectangle 1554">
                      <a:extLst>
                        <a:ext uri="{FF2B5EF4-FFF2-40B4-BE49-F238E27FC236}">
                          <a16:creationId xmlns:a16="http://schemas.microsoft.com/office/drawing/2014/main" id="{24D82C11-F367-4DF6-91FF-82DED0E52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48" name="Rectangle 1547">
                    <a:extLst>
                      <a:ext uri="{FF2B5EF4-FFF2-40B4-BE49-F238E27FC236}">
                        <a16:creationId xmlns:a16="http://schemas.microsoft.com/office/drawing/2014/main" id="{A600EDA2-8A37-47FA-809F-40BBB09CA72B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49" name="Group 1548">
                    <a:extLst>
                      <a:ext uri="{FF2B5EF4-FFF2-40B4-BE49-F238E27FC236}">
                        <a16:creationId xmlns:a16="http://schemas.microsoft.com/office/drawing/2014/main" id="{A994155E-149C-4CDB-BE07-8C8BB94268C6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50" name="Rectangle 1549">
                      <a:extLst>
                        <a:ext uri="{FF2B5EF4-FFF2-40B4-BE49-F238E27FC236}">
                          <a16:creationId xmlns:a16="http://schemas.microsoft.com/office/drawing/2014/main" id="{51DA100A-1F83-4903-82A0-9B6FC3BA88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1" name="Right Triangle 1550">
                      <a:extLst>
                        <a:ext uri="{FF2B5EF4-FFF2-40B4-BE49-F238E27FC236}">
                          <a16:creationId xmlns:a16="http://schemas.microsoft.com/office/drawing/2014/main" id="{D24AEC5B-C39C-4632-8229-D8F947F7512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2" name="Rectangle 1551">
                      <a:extLst>
                        <a:ext uri="{FF2B5EF4-FFF2-40B4-BE49-F238E27FC236}">
                          <a16:creationId xmlns:a16="http://schemas.microsoft.com/office/drawing/2014/main" id="{3B9BC660-71B2-4683-B27E-7F3759311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6" name="Group 1365">
                  <a:extLst>
                    <a:ext uri="{FF2B5EF4-FFF2-40B4-BE49-F238E27FC236}">
                      <a16:creationId xmlns:a16="http://schemas.microsoft.com/office/drawing/2014/main" id="{C2D674A9-68D3-4BB8-9CE9-BB8526312EFC}"/>
                    </a:ext>
                  </a:extLst>
                </p:cNvPr>
                <p:cNvGrpSpPr/>
                <p:nvPr/>
              </p:nvGrpSpPr>
              <p:grpSpPr>
                <a:xfrm>
                  <a:off x="7019872" y="355102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517" name="Rectangle 1516">
                    <a:extLst>
                      <a:ext uri="{FF2B5EF4-FFF2-40B4-BE49-F238E27FC236}">
                        <a16:creationId xmlns:a16="http://schemas.microsoft.com/office/drawing/2014/main" id="{4AB8B0E3-7F39-46CD-A9CF-FBB917036816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18" name="Group 1517">
                    <a:extLst>
                      <a:ext uri="{FF2B5EF4-FFF2-40B4-BE49-F238E27FC236}">
                        <a16:creationId xmlns:a16="http://schemas.microsoft.com/office/drawing/2014/main" id="{23151552-74EF-422C-A76F-FE86DCA007CC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38" name="Rectangle 1537">
                      <a:extLst>
                        <a:ext uri="{FF2B5EF4-FFF2-40B4-BE49-F238E27FC236}">
                          <a16:creationId xmlns:a16="http://schemas.microsoft.com/office/drawing/2014/main" id="{6CC1FFB7-F9B4-4E5C-9FDC-46540CA2BF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9" name="Right Triangle 1538">
                      <a:extLst>
                        <a:ext uri="{FF2B5EF4-FFF2-40B4-BE49-F238E27FC236}">
                          <a16:creationId xmlns:a16="http://schemas.microsoft.com/office/drawing/2014/main" id="{E038CB9A-5B6D-4F9B-8DC6-DBF654E0C87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0" name="Rectangle 1539">
                      <a:extLst>
                        <a:ext uri="{FF2B5EF4-FFF2-40B4-BE49-F238E27FC236}">
                          <a16:creationId xmlns:a16="http://schemas.microsoft.com/office/drawing/2014/main" id="{43E659EB-EC5E-49BA-AC75-905358523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9" name="Group 1518">
                    <a:extLst>
                      <a:ext uri="{FF2B5EF4-FFF2-40B4-BE49-F238E27FC236}">
                        <a16:creationId xmlns:a16="http://schemas.microsoft.com/office/drawing/2014/main" id="{D4B4C467-42A8-4B5E-A230-A553CD4B82C1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35" name="Rectangle 1534">
                      <a:extLst>
                        <a:ext uri="{FF2B5EF4-FFF2-40B4-BE49-F238E27FC236}">
                          <a16:creationId xmlns:a16="http://schemas.microsoft.com/office/drawing/2014/main" id="{5AA7424C-7176-430D-A480-0C3AEFD4E2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6" name="Right Triangle 1535">
                      <a:extLst>
                        <a:ext uri="{FF2B5EF4-FFF2-40B4-BE49-F238E27FC236}">
                          <a16:creationId xmlns:a16="http://schemas.microsoft.com/office/drawing/2014/main" id="{73132BBF-7105-4A46-95A4-1746B968FCE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7" name="Rectangle 1536">
                      <a:extLst>
                        <a:ext uri="{FF2B5EF4-FFF2-40B4-BE49-F238E27FC236}">
                          <a16:creationId xmlns:a16="http://schemas.microsoft.com/office/drawing/2014/main" id="{28BD44A3-779F-4C79-A525-96DF1B699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20" name="Rectangle 1519">
                    <a:extLst>
                      <a:ext uri="{FF2B5EF4-FFF2-40B4-BE49-F238E27FC236}">
                        <a16:creationId xmlns:a16="http://schemas.microsoft.com/office/drawing/2014/main" id="{713D0031-7948-4D5F-BEB9-7D28D91B0E7F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21" name="Group 1520">
                    <a:extLst>
                      <a:ext uri="{FF2B5EF4-FFF2-40B4-BE49-F238E27FC236}">
                        <a16:creationId xmlns:a16="http://schemas.microsoft.com/office/drawing/2014/main" id="{0886D65E-34C2-4A3D-87E4-98D8417926DF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32" name="Rectangle 1531">
                      <a:extLst>
                        <a:ext uri="{FF2B5EF4-FFF2-40B4-BE49-F238E27FC236}">
                          <a16:creationId xmlns:a16="http://schemas.microsoft.com/office/drawing/2014/main" id="{E4FC23DD-FB54-42A1-823F-0D019CA37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3" name="Right Triangle 1532">
                      <a:extLst>
                        <a:ext uri="{FF2B5EF4-FFF2-40B4-BE49-F238E27FC236}">
                          <a16:creationId xmlns:a16="http://schemas.microsoft.com/office/drawing/2014/main" id="{25711847-8596-4F91-AF64-31BC0F05430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4" name="Rectangle 1533">
                      <a:extLst>
                        <a:ext uri="{FF2B5EF4-FFF2-40B4-BE49-F238E27FC236}">
                          <a16:creationId xmlns:a16="http://schemas.microsoft.com/office/drawing/2014/main" id="{C032803E-36B0-4FD9-B35D-08911F27C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22" name="Rectangle 1521">
                    <a:extLst>
                      <a:ext uri="{FF2B5EF4-FFF2-40B4-BE49-F238E27FC236}">
                        <a16:creationId xmlns:a16="http://schemas.microsoft.com/office/drawing/2014/main" id="{75342AD8-AA30-465F-ABA9-44672CB28891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23" name="Group 1522">
                    <a:extLst>
                      <a:ext uri="{FF2B5EF4-FFF2-40B4-BE49-F238E27FC236}">
                        <a16:creationId xmlns:a16="http://schemas.microsoft.com/office/drawing/2014/main" id="{0F0C8C03-DB40-4A55-924D-3465883939D0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29" name="Rectangle 1528">
                      <a:extLst>
                        <a:ext uri="{FF2B5EF4-FFF2-40B4-BE49-F238E27FC236}">
                          <a16:creationId xmlns:a16="http://schemas.microsoft.com/office/drawing/2014/main" id="{05E57421-DA00-49B3-96F8-19B633F9C3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0" name="Right Triangle 1529">
                      <a:extLst>
                        <a:ext uri="{FF2B5EF4-FFF2-40B4-BE49-F238E27FC236}">
                          <a16:creationId xmlns:a16="http://schemas.microsoft.com/office/drawing/2014/main" id="{15E46C5C-AA7F-4A5B-9E9F-B75767986C5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1" name="Rectangle 1530">
                      <a:extLst>
                        <a:ext uri="{FF2B5EF4-FFF2-40B4-BE49-F238E27FC236}">
                          <a16:creationId xmlns:a16="http://schemas.microsoft.com/office/drawing/2014/main" id="{4775A4A4-90DE-4785-A320-2A80F3CDFC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24" name="Rectangle 1523">
                    <a:extLst>
                      <a:ext uri="{FF2B5EF4-FFF2-40B4-BE49-F238E27FC236}">
                        <a16:creationId xmlns:a16="http://schemas.microsoft.com/office/drawing/2014/main" id="{2EEA7298-D0E8-49AF-8DE5-90C5B3DDBF26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25" name="Group 1524">
                    <a:extLst>
                      <a:ext uri="{FF2B5EF4-FFF2-40B4-BE49-F238E27FC236}">
                        <a16:creationId xmlns:a16="http://schemas.microsoft.com/office/drawing/2014/main" id="{C727A7A6-7AA1-446B-BEEA-73E3AC6BACED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26" name="Rectangle 1525">
                      <a:extLst>
                        <a:ext uri="{FF2B5EF4-FFF2-40B4-BE49-F238E27FC236}">
                          <a16:creationId xmlns:a16="http://schemas.microsoft.com/office/drawing/2014/main" id="{92A8FFAE-93CE-426F-96A9-5B9D7B9E5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7" name="Right Triangle 1526">
                      <a:extLst>
                        <a:ext uri="{FF2B5EF4-FFF2-40B4-BE49-F238E27FC236}">
                          <a16:creationId xmlns:a16="http://schemas.microsoft.com/office/drawing/2014/main" id="{BA57B99A-B077-4F99-866B-BACF98F7877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8" name="Rectangle 1527">
                      <a:extLst>
                        <a:ext uri="{FF2B5EF4-FFF2-40B4-BE49-F238E27FC236}">
                          <a16:creationId xmlns:a16="http://schemas.microsoft.com/office/drawing/2014/main" id="{A21A3C22-58C7-4A59-8B4F-A0C10A108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7" name="Group 1366">
                  <a:extLst>
                    <a:ext uri="{FF2B5EF4-FFF2-40B4-BE49-F238E27FC236}">
                      <a16:creationId xmlns:a16="http://schemas.microsoft.com/office/drawing/2014/main" id="{8AE9C9A5-C110-41F0-AD26-F09891484051}"/>
                    </a:ext>
                  </a:extLst>
                </p:cNvPr>
                <p:cNvGrpSpPr/>
                <p:nvPr/>
              </p:nvGrpSpPr>
              <p:grpSpPr>
                <a:xfrm>
                  <a:off x="7019872" y="3690724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493" name="Rectangle 1492">
                    <a:extLst>
                      <a:ext uri="{FF2B5EF4-FFF2-40B4-BE49-F238E27FC236}">
                        <a16:creationId xmlns:a16="http://schemas.microsoft.com/office/drawing/2014/main" id="{F6D083A2-C0CA-4D76-A4B2-B08FBBA75B80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94" name="Group 1493">
                    <a:extLst>
                      <a:ext uri="{FF2B5EF4-FFF2-40B4-BE49-F238E27FC236}">
                        <a16:creationId xmlns:a16="http://schemas.microsoft.com/office/drawing/2014/main" id="{F7324A68-BD43-4F86-BE1E-EA4E9FBD9453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14" name="Rectangle 1513">
                      <a:extLst>
                        <a:ext uri="{FF2B5EF4-FFF2-40B4-BE49-F238E27FC236}">
                          <a16:creationId xmlns:a16="http://schemas.microsoft.com/office/drawing/2014/main" id="{3820E774-5D6C-450F-815E-D99613D8C6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5" name="Right Triangle 1514">
                      <a:extLst>
                        <a:ext uri="{FF2B5EF4-FFF2-40B4-BE49-F238E27FC236}">
                          <a16:creationId xmlns:a16="http://schemas.microsoft.com/office/drawing/2014/main" id="{EBADCCA9-2566-424E-AA45-101EC916CC5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6" name="Rectangle 1515">
                      <a:extLst>
                        <a:ext uri="{FF2B5EF4-FFF2-40B4-BE49-F238E27FC236}">
                          <a16:creationId xmlns:a16="http://schemas.microsoft.com/office/drawing/2014/main" id="{27826093-9368-426E-9B85-0BDB70B9B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95" name="Group 1494">
                    <a:extLst>
                      <a:ext uri="{FF2B5EF4-FFF2-40B4-BE49-F238E27FC236}">
                        <a16:creationId xmlns:a16="http://schemas.microsoft.com/office/drawing/2014/main" id="{E5F48449-D238-4076-9D3D-1B9C929DE60F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11" name="Rectangle 1510">
                      <a:extLst>
                        <a:ext uri="{FF2B5EF4-FFF2-40B4-BE49-F238E27FC236}">
                          <a16:creationId xmlns:a16="http://schemas.microsoft.com/office/drawing/2014/main" id="{43E3B7EF-C5CC-4745-8788-750D9235A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2" name="Right Triangle 1511">
                      <a:extLst>
                        <a:ext uri="{FF2B5EF4-FFF2-40B4-BE49-F238E27FC236}">
                          <a16:creationId xmlns:a16="http://schemas.microsoft.com/office/drawing/2014/main" id="{455105BB-F97F-43F9-8F96-8AFC107B8F4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3" name="Rectangle 1512">
                      <a:extLst>
                        <a:ext uri="{FF2B5EF4-FFF2-40B4-BE49-F238E27FC236}">
                          <a16:creationId xmlns:a16="http://schemas.microsoft.com/office/drawing/2014/main" id="{DC5D1114-BD76-4A0F-B399-5F8DC24AE6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96" name="Rectangle 1495">
                    <a:extLst>
                      <a:ext uri="{FF2B5EF4-FFF2-40B4-BE49-F238E27FC236}">
                        <a16:creationId xmlns:a16="http://schemas.microsoft.com/office/drawing/2014/main" id="{9BD3E8EC-201A-4372-B871-8C1FF5EA731D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97" name="Group 1496">
                    <a:extLst>
                      <a:ext uri="{FF2B5EF4-FFF2-40B4-BE49-F238E27FC236}">
                        <a16:creationId xmlns:a16="http://schemas.microsoft.com/office/drawing/2014/main" id="{10C5A0E9-9901-4568-8333-4964C0949A19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08" name="Rectangle 1507">
                      <a:extLst>
                        <a:ext uri="{FF2B5EF4-FFF2-40B4-BE49-F238E27FC236}">
                          <a16:creationId xmlns:a16="http://schemas.microsoft.com/office/drawing/2014/main" id="{27ED92B9-D476-49C4-933A-D2C107440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9" name="Right Triangle 1508">
                      <a:extLst>
                        <a:ext uri="{FF2B5EF4-FFF2-40B4-BE49-F238E27FC236}">
                          <a16:creationId xmlns:a16="http://schemas.microsoft.com/office/drawing/2014/main" id="{F345C5DA-BA20-4504-B40B-D8B98870FE3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0" name="Rectangle 1509">
                      <a:extLst>
                        <a:ext uri="{FF2B5EF4-FFF2-40B4-BE49-F238E27FC236}">
                          <a16:creationId xmlns:a16="http://schemas.microsoft.com/office/drawing/2014/main" id="{46692A04-7730-444C-92AD-AAAD4C42F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98" name="Rectangle 1497">
                    <a:extLst>
                      <a:ext uri="{FF2B5EF4-FFF2-40B4-BE49-F238E27FC236}">
                        <a16:creationId xmlns:a16="http://schemas.microsoft.com/office/drawing/2014/main" id="{73E97853-5AB2-4F4B-9C4A-B1EF87845E31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99" name="Group 1498">
                    <a:extLst>
                      <a:ext uri="{FF2B5EF4-FFF2-40B4-BE49-F238E27FC236}">
                        <a16:creationId xmlns:a16="http://schemas.microsoft.com/office/drawing/2014/main" id="{39021A5D-3B4D-4643-A306-887CE2D88292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05" name="Rectangle 1504">
                      <a:extLst>
                        <a:ext uri="{FF2B5EF4-FFF2-40B4-BE49-F238E27FC236}">
                          <a16:creationId xmlns:a16="http://schemas.microsoft.com/office/drawing/2014/main" id="{B7872684-835E-4531-BCD5-DB380F3861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6" name="Right Triangle 1505">
                      <a:extLst>
                        <a:ext uri="{FF2B5EF4-FFF2-40B4-BE49-F238E27FC236}">
                          <a16:creationId xmlns:a16="http://schemas.microsoft.com/office/drawing/2014/main" id="{2ACD5C58-E1BB-4917-9E6C-803447EEB1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7" name="Rectangle 1506">
                      <a:extLst>
                        <a:ext uri="{FF2B5EF4-FFF2-40B4-BE49-F238E27FC236}">
                          <a16:creationId xmlns:a16="http://schemas.microsoft.com/office/drawing/2014/main" id="{72B5C9E0-5B89-414B-B36F-16A5B8D990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00" name="Rectangle 1499">
                    <a:extLst>
                      <a:ext uri="{FF2B5EF4-FFF2-40B4-BE49-F238E27FC236}">
                        <a16:creationId xmlns:a16="http://schemas.microsoft.com/office/drawing/2014/main" id="{ADE82B27-53CF-4B6C-850C-B89A4AD8AB74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1" name="Group 1500">
                    <a:extLst>
                      <a:ext uri="{FF2B5EF4-FFF2-40B4-BE49-F238E27FC236}">
                        <a16:creationId xmlns:a16="http://schemas.microsoft.com/office/drawing/2014/main" id="{C1A197DB-9450-4A1B-B991-1F98C0F33EFC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502" name="Rectangle 1501">
                      <a:extLst>
                        <a:ext uri="{FF2B5EF4-FFF2-40B4-BE49-F238E27FC236}">
                          <a16:creationId xmlns:a16="http://schemas.microsoft.com/office/drawing/2014/main" id="{5E43D81F-7FF3-438F-9F72-A82BD9FA48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3" name="Right Triangle 1502">
                      <a:extLst>
                        <a:ext uri="{FF2B5EF4-FFF2-40B4-BE49-F238E27FC236}">
                          <a16:creationId xmlns:a16="http://schemas.microsoft.com/office/drawing/2014/main" id="{10A823E5-301B-4807-B82E-AF37AAC6F1D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4" name="Rectangle 1503">
                      <a:extLst>
                        <a:ext uri="{FF2B5EF4-FFF2-40B4-BE49-F238E27FC236}">
                          <a16:creationId xmlns:a16="http://schemas.microsoft.com/office/drawing/2014/main" id="{4CDF9ABB-7378-45A3-8AB2-9E81EFD36B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8" name="Group 1367">
                  <a:extLst>
                    <a:ext uri="{FF2B5EF4-FFF2-40B4-BE49-F238E27FC236}">
                      <a16:creationId xmlns:a16="http://schemas.microsoft.com/office/drawing/2014/main" id="{11E25559-28B5-4AB9-BB75-D328E52E48B7}"/>
                    </a:ext>
                  </a:extLst>
                </p:cNvPr>
                <p:cNvGrpSpPr/>
                <p:nvPr/>
              </p:nvGrpSpPr>
              <p:grpSpPr>
                <a:xfrm>
                  <a:off x="7019872" y="382105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469" name="Rectangle 1468">
                    <a:extLst>
                      <a:ext uri="{FF2B5EF4-FFF2-40B4-BE49-F238E27FC236}">
                        <a16:creationId xmlns:a16="http://schemas.microsoft.com/office/drawing/2014/main" id="{AE7AFC38-CFB8-46B9-9375-5C24FFDF590C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70" name="Group 1469">
                    <a:extLst>
                      <a:ext uri="{FF2B5EF4-FFF2-40B4-BE49-F238E27FC236}">
                        <a16:creationId xmlns:a16="http://schemas.microsoft.com/office/drawing/2014/main" id="{CB7272F9-95C6-494F-B682-705BB64C6DCB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90" name="Rectangle 1489">
                      <a:extLst>
                        <a:ext uri="{FF2B5EF4-FFF2-40B4-BE49-F238E27FC236}">
                          <a16:creationId xmlns:a16="http://schemas.microsoft.com/office/drawing/2014/main" id="{0B112B3B-4441-4225-BA48-B288BCA8D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1" name="Right Triangle 1490">
                      <a:extLst>
                        <a:ext uri="{FF2B5EF4-FFF2-40B4-BE49-F238E27FC236}">
                          <a16:creationId xmlns:a16="http://schemas.microsoft.com/office/drawing/2014/main" id="{E006823F-B0D8-4207-B10F-833FFB4649E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2" name="Rectangle 1491">
                      <a:extLst>
                        <a:ext uri="{FF2B5EF4-FFF2-40B4-BE49-F238E27FC236}">
                          <a16:creationId xmlns:a16="http://schemas.microsoft.com/office/drawing/2014/main" id="{3B149D20-007C-429A-8EBF-C93841CCF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1" name="Group 1470">
                    <a:extLst>
                      <a:ext uri="{FF2B5EF4-FFF2-40B4-BE49-F238E27FC236}">
                        <a16:creationId xmlns:a16="http://schemas.microsoft.com/office/drawing/2014/main" id="{C8A2C3F8-AA0A-4381-BF6A-98B480068E73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87" name="Rectangle 1486">
                      <a:extLst>
                        <a:ext uri="{FF2B5EF4-FFF2-40B4-BE49-F238E27FC236}">
                          <a16:creationId xmlns:a16="http://schemas.microsoft.com/office/drawing/2014/main" id="{88AAC083-1FCA-4A45-9ADA-33C1F2ED8B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8" name="Right Triangle 1487">
                      <a:extLst>
                        <a:ext uri="{FF2B5EF4-FFF2-40B4-BE49-F238E27FC236}">
                          <a16:creationId xmlns:a16="http://schemas.microsoft.com/office/drawing/2014/main" id="{99F24D2A-41F1-4C6F-B651-A41A96968EB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9" name="Rectangle 1488">
                      <a:extLst>
                        <a:ext uri="{FF2B5EF4-FFF2-40B4-BE49-F238E27FC236}">
                          <a16:creationId xmlns:a16="http://schemas.microsoft.com/office/drawing/2014/main" id="{E687F7F4-9A1D-4E26-9712-C82AC9979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72" name="Rectangle 1471">
                    <a:extLst>
                      <a:ext uri="{FF2B5EF4-FFF2-40B4-BE49-F238E27FC236}">
                        <a16:creationId xmlns:a16="http://schemas.microsoft.com/office/drawing/2014/main" id="{17DD15AC-D402-4D19-AF87-DB6DC141600C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73" name="Group 1472">
                    <a:extLst>
                      <a:ext uri="{FF2B5EF4-FFF2-40B4-BE49-F238E27FC236}">
                        <a16:creationId xmlns:a16="http://schemas.microsoft.com/office/drawing/2014/main" id="{8A7517AC-D939-47D0-A86B-75E5D17CA5B9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84" name="Rectangle 1483">
                      <a:extLst>
                        <a:ext uri="{FF2B5EF4-FFF2-40B4-BE49-F238E27FC236}">
                          <a16:creationId xmlns:a16="http://schemas.microsoft.com/office/drawing/2014/main" id="{6FD3025E-BE81-4740-8E9B-A194C6B3AE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5" name="Right Triangle 1484">
                      <a:extLst>
                        <a:ext uri="{FF2B5EF4-FFF2-40B4-BE49-F238E27FC236}">
                          <a16:creationId xmlns:a16="http://schemas.microsoft.com/office/drawing/2014/main" id="{4FE64E9D-3377-4986-85CE-DE09919B16D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6" name="Rectangle 1485">
                      <a:extLst>
                        <a:ext uri="{FF2B5EF4-FFF2-40B4-BE49-F238E27FC236}">
                          <a16:creationId xmlns:a16="http://schemas.microsoft.com/office/drawing/2014/main" id="{4ECAC0FE-68B8-4930-A042-BCCB90C3A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74" name="Rectangle 1473">
                    <a:extLst>
                      <a:ext uri="{FF2B5EF4-FFF2-40B4-BE49-F238E27FC236}">
                        <a16:creationId xmlns:a16="http://schemas.microsoft.com/office/drawing/2014/main" id="{CFD9E1B9-8946-465B-ACCE-49DBCC67DA7D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75" name="Group 1474">
                    <a:extLst>
                      <a:ext uri="{FF2B5EF4-FFF2-40B4-BE49-F238E27FC236}">
                        <a16:creationId xmlns:a16="http://schemas.microsoft.com/office/drawing/2014/main" id="{16929F05-EACB-45B0-81DA-414B4D09DD67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81" name="Rectangle 1480">
                      <a:extLst>
                        <a:ext uri="{FF2B5EF4-FFF2-40B4-BE49-F238E27FC236}">
                          <a16:creationId xmlns:a16="http://schemas.microsoft.com/office/drawing/2014/main" id="{71B4FF58-E3AB-44B9-B1BC-E1214C193F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2" name="Right Triangle 1481">
                      <a:extLst>
                        <a:ext uri="{FF2B5EF4-FFF2-40B4-BE49-F238E27FC236}">
                          <a16:creationId xmlns:a16="http://schemas.microsoft.com/office/drawing/2014/main" id="{86A459C8-BA9D-4DE3-AE3B-FDD36A39204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3" name="Rectangle 1482">
                      <a:extLst>
                        <a:ext uri="{FF2B5EF4-FFF2-40B4-BE49-F238E27FC236}">
                          <a16:creationId xmlns:a16="http://schemas.microsoft.com/office/drawing/2014/main" id="{A2A14AD6-1F8F-49C9-A9B7-5FED0C3E5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76" name="Rectangle 1475">
                    <a:extLst>
                      <a:ext uri="{FF2B5EF4-FFF2-40B4-BE49-F238E27FC236}">
                        <a16:creationId xmlns:a16="http://schemas.microsoft.com/office/drawing/2014/main" id="{520F25BF-1A79-4B8D-A600-B9D67F0C198E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77" name="Group 1476">
                    <a:extLst>
                      <a:ext uri="{FF2B5EF4-FFF2-40B4-BE49-F238E27FC236}">
                        <a16:creationId xmlns:a16="http://schemas.microsoft.com/office/drawing/2014/main" id="{1A0644C5-C681-415F-BB08-7D3ED2D76A1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78" name="Rectangle 1477">
                      <a:extLst>
                        <a:ext uri="{FF2B5EF4-FFF2-40B4-BE49-F238E27FC236}">
                          <a16:creationId xmlns:a16="http://schemas.microsoft.com/office/drawing/2014/main" id="{A32835EC-D51F-4B01-9ACE-AE2EA9E9E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9" name="Right Triangle 1478">
                      <a:extLst>
                        <a:ext uri="{FF2B5EF4-FFF2-40B4-BE49-F238E27FC236}">
                          <a16:creationId xmlns:a16="http://schemas.microsoft.com/office/drawing/2014/main" id="{58E31BA6-FCBD-4206-B1CD-141C184BCA7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0" name="Rectangle 1479">
                      <a:extLst>
                        <a:ext uri="{FF2B5EF4-FFF2-40B4-BE49-F238E27FC236}">
                          <a16:creationId xmlns:a16="http://schemas.microsoft.com/office/drawing/2014/main" id="{E12503E8-A85F-45CF-A9C1-40013186BE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69" name="Group 1368">
                  <a:extLst>
                    <a:ext uri="{FF2B5EF4-FFF2-40B4-BE49-F238E27FC236}">
                      <a16:creationId xmlns:a16="http://schemas.microsoft.com/office/drawing/2014/main" id="{E178C878-EB4A-438E-8AD0-F52EA319F758}"/>
                    </a:ext>
                  </a:extLst>
                </p:cNvPr>
                <p:cNvGrpSpPr/>
                <p:nvPr/>
              </p:nvGrpSpPr>
              <p:grpSpPr>
                <a:xfrm>
                  <a:off x="7019871" y="3950332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445" name="Rectangle 1444">
                    <a:extLst>
                      <a:ext uri="{FF2B5EF4-FFF2-40B4-BE49-F238E27FC236}">
                        <a16:creationId xmlns:a16="http://schemas.microsoft.com/office/drawing/2014/main" id="{417B09E3-E281-46C6-87CB-5405B5ACAC3A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6" name="Group 1445">
                    <a:extLst>
                      <a:ext uri="{FF2B5EF4-FFF2-40B4-BE49-F238E27FC236}">
                        <a16:creationId xmlns:a16="http://schemas.microsoft.com/office/drawing/2014/main" id="{14413142-1F41-4A70-BEC7-7CE40117071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66" name="Rectangle 1465">
                      <a:extLst>
                        <a:ext uri="{FF2B5EF4-FFF2-40B4-BE49-F238E27FC236}">
                          <a16:creationId xmlns:a16="http://schemas.microsoft.com/office/drawing/2014/main" id="{D594AB88-DDED-435F-9F62-0592A24154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Right Triangle 1466">
                      <a:extLst>
                        <a:ext uri="{FF2B5EF4-FFF2-40B4-BE49-F238E27FC236}">
                          <a16:creationId xmlns:a16="http://schemas.microsoft.com/office/drawing/2014/main" id="{A2C81477-27FF-44B3-A0B4-15338E3B4DD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8" name="Rectangle 1467">
                      <a:extLst>
                        <a:ext uri="{FF2B5EF4-FFF2-40B4-BE49-F238E27FC236}">
                          <a16:creationId xmlns:a16="http://schemas.microsoft.com/office/drawing/2014/main" id="{B4C67803-A5D4-40FB-BFA2-B369CC9FF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7" name="Group 1446">
                    <a:extLst>
                      <a:ext uri="{FF2B5EF4-FFF2-40B4-BE49-F238E27FC236}">
                        <a16:creationId xmlns:a16="http://schemas.microsoft.com/office/drawing/2014/main" id="{38BFDAE9-74D3-4946-90DE-C7A76F74B83D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63" name="Rectangle 1462">
                      <a:extLst>
                        <a:ext uri="{FF2B5EF4-FFF2-40B4-BE49-F238E27FC236}">
                          <a16:creationId xmlns:a16="http://schemas.microsoft.com/office/drawing/2014/main" id="{9FC8D5EB-0EDA-4B0E-B0F0-66B45EBC9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4" name="Right Triangle 1463">
                      <a:extLst>
                        <a:ext uri="{FF2B5EF4-FFF2-40B4-BE49-F238E27FC236}">
                          <a16:creationId xmlns:a16="http://schemas.microsoft.com/office/drawing/2014/main" id="{EC7556F1-1F22-433A-88A5-FFB727B8F00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5" name="Rectangle 1464">
                      <a:extLst>
                        <a:ext uri="{FF2B5EF4-FFF2-40B4-BE49-F238E27FC236}">
                          <a16:creationId xmlns:a16="http://schemas.microsoft.com/office/drawing/2014/main" id="{27649A87-7AC5-486A-9804-79B3E1009D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48" name="Rectangle 1447">
                    <a:extLst>
                      <a:ext uri="{FF2B5EF4-FFF2-40B4-BE49-F238E27FC236}">
                        <a16:creationId xmlns:a16="http://schemas.microsoft.com/office/drawing/2014/main" id="{84377C2E-1AC5-49E7-A367-42BA9B15C050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9" name="Group 1448">
                    <a:extLst>
                      <a:ext uri="{FF2B5EF4-FFF2-40B4-BE49-F238E27FC236}">
                        <a16:creationId xmlns:a16="http://schemas.microsoft.com/office/drawing/2014/main" id="{6F2856EA-1FF9-4829-897D-4ACB8E819A97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60" name="Rectangle 1459">
                      <a:extLst>
                        <a:ext uri="{FF2B5EF4-FFF2-40B4-BE49-F238E27FC236}">
                          <a16:creationId xmlns:a16="http://schemas.microsoft.com/office/drawing/2014/main" id="{82368547-F2E7-4A1A-B2DE-07C0A04FB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1" name="Right Triangle 1460">
                      <a:extLst>
                        <a:ext uri="{FF2B5EF4-FFF2-40B4-BE49-F238E27FC236}">
                          <a16:creationId xmlns:a16="http://schemas.microsoft.com/office/drawing/2014/main" id="{D0EF39E5-ED99-45CE-8CC8-AEF14E819F7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2" name="Rectangle 1461">
                      <a:extLst>
                        <a:ext uri="{FF2B5EF4-FFF2-40B4-BE49-F238E27FC236}">
                          <a16:creationId xmlns:a16="http://schemas.microsoft.com/office/drawing/2014/main" id="{AEF4F72E-FD55-49BA-95E6-F6231852B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50" name="Rectangle 1449">
                    <a:extLst>
                      <a:ext uri="{FF2B5EF4-FFF2-40B4-BE49-F238E27FC236}">
                        <a16:creationId xmlns:a16="http://schemas.microsoft.com/office/drawing/2014/main" id="{6848A3F1-C795-407B-9075-56E9F3D1BE26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51" name="Group 1450">
                    <a:extLst>
                      <a:ext uri="{FF2B5EF4-FFF2-40B4-BE49-F238E27FC236}">
                        <a16:creationId xmlns:a16="http://schemas.microsoft.com/office/drawing/2014/main" id="{EE6DA7A6-6A74-4FCC-9A60-697F7B33F8D3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57" name="Rectangle 1456">
                      <a:extLst>
                        <a:ext uri="{FF2B5EF4-FFF2-40B4-BE49-F238E27FC236}">
                          <a16:creationId xmlns:a16="http://schemas.microsoft.com/office/drawing/2014/main" id="{70E06416-E040-4A0C-A873-9CA1090304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8" name="Right Triangle 1457">
                      <a:extLst>
                        <a:ext uri="{FF2B5EF4-FFF2-40B4-BE49-F238E27FC236}">
                          <a16:creationId xmlns:a16="http://schemas.microsoft.com/office/drawing/2014/main" id="{292F7C55-24E3-4E46-A647-6E045738DDD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9" name="Rectangle 1458">
                      <a:extLst>
                        <a:ext uri="{FF2B5EF4-FFF2-40B4-BE49-F238E27FC236}">
                          <a16:creationId xmlns:a16="http://schemas.microsoft.com/office/drawing/2014/main" id="{79E70AD2-CF99-48F2-8DB0-C2D8F6059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52" name="Rectangle 1451">
                    <a:extLst>
                      <a:ext uri="{FF2B5EF4-FFF2-40B4-BE49-F238E27FC236}">
                        <a16:creationId xmlns:a16="http://schemas.microsoft.com/office/drawing/2014/main" id="{DFDCCC51-6DB1-47AA-9FF8-A2B2664D2D19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53" name="Group 1452">
                    <a:extLst>
                      <a:ext uri="{FF2B5EF4-FFF2-40B4-BE49-F238E27FC236}">
                        <a16:creationId xmlns:a16="http://schemas.microsoft.com/office/drawing/2014/main" id="{E1C6C3FA-A7F8-4338-9060-F2F898DF87E1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54" name="Rectangle 1453">
                      <a:extLst>
                        <a:ext uri="{FF2B5EF4-FFF2-40B4-BE49-F238E27FC236}">
                          <a16:creationId xmlns:a16="http://schemas.microsoft.com/office/drawing/2014/main" id="{EB7A59A9-F9BD-47ED-8153-8DDBF697C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5" name="Right Triangle 1454">
                      <a:extLst>
                        <a:ext uri="{FF2B5EF4-FFF2-40B4-BE49-F238E27FC236}">
                          <a16:creationId xmlns:a16="http://schemas.microsoft.com/office/drawing/2014/main" id="{E6205B70-DC3A-4030-90B8-3C5CFA21EF6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6" name="Rectangle 1455">
                      <a:extLst>
                        <a:ext uri="{FF2B5EF4-FFF2-40B4-BE49-F238E27FC236}">
                          <a16:creationId xmlns:a16="http://schemas.microsoft.com/office/drawing/2014/main" id="{F1B29D8B-0539-4123-8FAD-11FB9B983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70" name="Group 1369">
                  <a:extLst>
                    <a:ext uri="{FF2B5EF4-FFF2-40B4-BE49-F238E27FC236}">
                      <a16:creationId xmlns:a16="http://schemas.microsoft.com/office/drawing/2014/main" id="{B85EC030-B015-4F07-9236-5DBC129EA78C}"/>
                    </a:ext>
                  </a:extLst>
                </p:cNvPr>
                <p:cNvGrpSpPr/>
                <p:nvPr/>
              </p:nvGrpSpPr>
              <p:grpSpPr>
                <a:xfrm>
                  <a:off x="7019866" y="408458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421" name="Rectangle 1420">
                    <a:extLst>
                      <a:ext uri="{FF2B5EF4-FFF2-40B4-BE49-F238E27FC236}">
                        <a16:creationId xmlns:a16="http://schemas.microsoft.com/office/drawing/2014/main" id="{73999267-52AE-4ADD-9F2C-D44896746CBA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22" name="Group 1421">
                    <a:extLst>
                      <a:ext uri="{FF2B5EF4-FFF2-40B4-BE49-F238E27FC236}">
                        <a16:creationId xmlns:a16="http://schemas.microsoft.com/office/drawing/2014/main" id="{7308F105-43B8-46C0-A021-787E3F9B080B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42" name="Rectangle 1441">
                      <a:extLst>
                        <a:ext uri="{FF2B5EF4-FFF2-40B4-BE49-F238E27FC236}">
                          <a16:creationId xmlns:a16="http://schemas.microsoft.com/office/drawing/2014/main" id="{D7474340-D8D3-4EE8-B5D6-9B93B3100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3" name="Right Triangle 1442">
                      <a:extLst>
                        <a:ext uri="{FF2B5EF4-FFF2-40B4-BE49-F238E27FC236}">
                          <a16:creationId xmlns:a16="http://schemas.microsoft.com/office/drawing/2014/main" id="{3041B3F6-661F-4408-8F91-BB71350908D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4" name="Rectangle 1443">
                      <a:extLst>
                        <a:ext uri="{FF2B5EF4-FFF2-40B4-BE49-F238E27FC236}">
                          <a16:creationId xmlns:a16="http://schemas.microsoft.com/office/drawing/2014/main" id="{A13A0E85-8657-496D-8A7F-7772DF7CA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3" name="Group 1422">
                    <a:extLst>
                      <a:ext uri="{FF2B5EF4-FFF2-40B4-BE49-F238E27FC236}">
                        <a16:creationId xmlns:a16="http://schemas.microsoft.com/office/drawing/2014/main" id="{2C408E8B-9326-4108-8873-7CF51FFFBB0F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39" name="Rectangle 1438">
                      <a:extLst>
                        <a:ext uri="{FF2B5EF4-FFF2-40B4-BE49-F238E27FC236}">
                          <a16:creationId xmlns:a16="http://schemas.microsoft.com/office/drawing/2014/main" id="{3CBAB5A9-DBF7-456A-AF3D-520A2CCDB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0" name="Right Triangle 1439">
                      <a:extLst>
                        <a:ext uri="{FF2B5EF4-FFF2-40B4-BE49-F238E27FC236}">
                          <a16:creationId xmlns:a16="http://schemas.microsoft.com/office/drawing/2014/main" id="{15EB5A9F-F4DD-4ABA-BB1F-7E1D696B650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1" name="Rectangle 1440">
                      <a:extLst>
                        <a:ext uri="{FF2B5EF4-FFF2-40B4-BE49-F238E27FC236}">
                          <a16:creationId xmlns:a16="http://schemas.microsoft.com/office/drawing/2014/main" id="{097A3483-D6BB-4C84-8AC7-0A960E8D0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24" name="Rectangle 1423">
                    <a:extLst>
                      <a:ext uri="{FF2B5EF4-FFF2-40B4-BE49-F238E27FC236}">
                        <a16:creationId xmlns:a16="http://schemas.microsoft.com/office/drawing/2014/main" id="{9559170E-098E-4B39-961B-8B98129AB309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25" name="Group 1424">
                    <a:extLst>
                      <a:ext uri="{FF2B5EF4-FFF2-40B4-BE49-F238E27FC236}">
                        <a16:creationId xmlns:a16="http://schemas.microsoft.com/office/drawing/2014/main" id="{C11006A1-E972-44B4-B7FE-282A48BD4722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36" name="Rectangle 1435">
                      <a:extLst>
                        <a:ext uri="{FF2B5EF4-FFF2-40B4-BE49-F238E27FC236}">
                          <a16:creationId xmlns:a16="http://schemas.microsoft.com/office/drawing/2014/main" id="{831D9659-8DB6-4963-A5BB-AEE68A78CE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7" name="Right Triangle 1436">
                      <a:extLst>
                        <a:ext uri="{FF2B5EF4-FFF2-40B4-BE49-F238E27FC236}">
                          <a16:creationId xmlns:a16="http://schemas.microsoft.com/office/drawing/2014/main" id="{A98662B4-3A29-4538-9B39-29872F14B1F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8" name="Rectangle 1437">
                      <a:extLst>
                        <a:ext uri="{FF2B5EF4-FFF2-40B4-BE49-F238E27FC236}">
                          <a16:creationId xmlns:a16="http://schemas.microsoft.com/office/drawing/2014/main" id="{247E316D-3F66-462F-91B3-E1CF5778D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26" name="Rectangle 1425">
                    <a:extLst>
                      <a:ext uri="{FF2B5EF4-FFF2-40B4-BE49-F238E27FC236}">
                        <a16:creationId xmlns:a16="http://schemas.microsoft.com/office/drawing/2014/main" id="{C812AD87-B932-4EE1-8AB0-7FDB000A4450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27" name="Group 1426">
                    <a:extLst>
                      <a:ext uri="{FF2B5EF4-FFF2-40B4-BE49-F238E27FC236}">
                        <a16:creationId xmlns:a16="http://schemas.microsoft.com/office/drawing/2014/main" id="{0B844BE0-9966-4689-A3AD-A4C9B83B4E0F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33" name="Rectangle 1432">
                      <a:extLst>
                        <a:ext uri="{FF2B5EF4-FFF2-40B4-BE49-F238E27FC236}">
                          <a16:creationId xmlns:a16="http://schemas.microsoft.com/office/drawing/2014/main" id="{1F38ECC1-6978-4B50-97AE-E095749FD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4" name="Right Triangle 1433">
                      <a:extLst>
                        <a:ext uri="{FF2B5EF4-FFF2-40B4-BE49-F238E27FC236}">
                          <a16:creationId xmlns:a16="http://schemas.microsoft.com/office/drawing/2014/main" id="{936765B2-8CAB-4B19-95EF-A6367AAFDC9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5" name="Rectangle 1434">
                      <a:extLst>
                        <a:ext uri="{FF2B5EF4-FFF2-40B4-BE49-F238E27FC236}">
                          <a16:creationId xmlns:a16="http://schemas.microsoft.com/office/drawing/2014/main" id="{6817407B-E461-4E00-881E-9AB278A7E1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28" name="Rectangle 1427">
                    <a:extLst>
                      <a:ext uri="{FF2B5EF4-FFF2-40B4-BE49-F238E27FC236}">
                        <a16:creationId xmlns:a16="http://schemas.microsoft.com/office/drawing/2014/main" id="{AE00E0EF-BB0D-4761-BE5F-9905C4B2FD28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29" name="Group 1428">
                    <a:extLst>
                      <a:ext uri="{FF2B5EF4-FFF2-40B4-BE49-F238E27FC236}">
                        <a16:creationId xmlns:a16="http://schemas.microsoft.com/office/drawing/2014/main" id="{62705784-33ED-46F3-A126-034A8E07AF6F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30" name="Rectangle 1429">
                      <a:extLst>
                        <a:ext uri="{FF2B5EF4-FFF2-40B4-BE49-F238E27FC236}">
                          <a16:creationId xmlns:a16="http://schemas.microsoft.com/office/drawing/2014/main" id="{6019EC6D-6497-4A7F-BEBB-E41AA72F9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1" name="Right Triangle 1430">
                      <a:extLst>
                        <a:ext uri="{FF2B5EF4-FFF2-40B4-BE49-F238E27FC236}">
                          <a16:creationId xmlns:a16="http://schemas.microsoft.com/office/drawing/2014/main" id="{6E9CE395-2751-4F50-87DE-7F4EB2673D6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2" name="Rectangle 1431">
                      <a:extLst>
                        <a:ext uri="{FF2B5EF4-FFF2-40B4-BE49-F238E27FC236}">
                          <a16:creationId xmlns:a16="http://schemas.microsoft.com/office/drawing/2014/main" id="{58F6A979-3A6D-4770-9FB3-0BC979174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71" name="Group 1370">
                  <a:extLst>
                    <a:ext uri="{FF2B5EF4-FFF2-40B4-BE49-F238E27FC236}">
                      <a16:creationId xmlns:a16="http://schemas.microsoft.com/office/drawing/2014/main" id="{94FDB98D-8DD4-49C1-A19F-E2BF1B4C9B11}"/>
                    </a:ext>
                  </a:extLst>
                </p:cNvPr>
                <p:cNvGrpSpPr/>
                <p:nvPr/>
              </p:nvGrpSpPr>
              <p:grpSpPr>
                <a:xfrm>
                  <a:off x="7019866" y="4224281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397" name="Rectangle 1396">
                    <a:extLst>
                      <a:ext uri="{FF2B5EF4-FFF2-40B4-BE49-F238E27FC236}">
                        <a16:creationId xmlns:a16="http://schemas.microsoft.com/office/drawing/2014/main" id="{AB9D73BA-731D-4946-B6BB-606F537EFE91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98" name="Group 1397">
                    <a:extLst>
                      <a:ext uri="{FF2B5EF4-FFF2-40B4-BE49-F238E27FC236}">
                        <a16:creationId xmlns:a16="http://schemas.microsoft.com/office/drawing/2014/main" id="{9213FAF4-EF17-41EB-B888-E7B4D0E35A49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18" name="Rectangle 1417">
                      <a:extLst>
                        <a:ext uri="{FF2B5EF4-FFF2-40B4-BE49-F238E27FC236}">
                          <a16:creationId xmlns:a16="http://schemas.microsoft.com/office/drawing/2014/main" id="{C4F6D8DF-B223-4A90-88E0-7CA01972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9" name="Right Triangle 1418">
                      <a:extLst>
                        <a:ext uri="{FF2B5EF4-FFF2-40B4-BE49-F238E27FC236}">
                          <a16:creationId xmlns:a16="http://schemas.microsoft.com/office/drawing/2014/main" id="{130AD761-B331-4473-A90C-078F3B30D79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0" name="Rectangle 1419">
                      <a:extLst>
                        <a:ext uri="{FF2B5EF4-FFF2-40B4-BE49-F238E27FC236}">
                          <a16:creationId xmlns:a16="http://schemas.microsoft.com/office/drawing/2014/main" id="{94D19146-0E51-4F2A-9B7B-C34C0F1AF2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9" name="Group 1398">
                    <a:extLst>
                      <a:ext uri="{FF2B5EF4-FFF2-40B4-BE49-F238E27FC236}">
                        <a16:creationId xmlns:a16="http://schemas.microsoft.com/office/drawing/2014/main" id="{9C054D7E-8445-4375-8EB6-8F6A216AFEC3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15" name="Rectangle 1414">
                      <a:extLst>
                        <a:ext uri="{FF2B5EF4-FFF2-40B4-BE49-F238E27FC236}">
                          <a16:creationId xmlns:a16="http://schemas.microsoft.com/office/drawing/2014/main" id="{C58E66C4-ED3F-4BB5-A7C5-416E296886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6" name="Right Triangle 1415">
                      <a:extLst>
                        <a:ext uri="{FF2B5EF4-FFF2-40B4-BE49-F238E27FC236}">
                          <a16:creationId xmlns:a16="http://schemas.microsoft.com/office/drawing/2014/main" id="{942F7944-9BC6-41E4-9134-60566BDAB67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7" name="Rectangle 1416">
                      <a:extLst>
                        <a:ext uri="{FF2B5EF4-FFF2-40B4-BE49-F238E27FC236}">
                          <a16:creationId xmlns:a16="http://schemas.microsoft.com/office/drawing/2014/main" id="{65745735-9EC3-4B4E-9E8C-84A509056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00" name="Rectangle 1399">
                    <a:extLst>
                      <a:ext uri="{FF2B5EF4-FFF2-40B4-BE49-F238E27FC236}">
                        <a16:creationId xmlns:a16="http://schemas.microsoft.com/office/drawing/2014/main" id="{C3C8F586-CFA9-43EB-9307-CF69A41AAD18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01" name="Group 1400">
                    <a:extLst>
                      <a:ext uri="{FF2B5EF4-FFF2-40B4-BE49-F238E27FC236}">
                        <a16:creationId xmlns:a16="http://schemas.microsoft.com/office/drawing/2014/main" id="{079EB1A8-8D9F-4F3D-B19F-A6EF78E82BC1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12" name="Rectangle 1411">
                      <a:extLst>
                        <a:ext uri="{FF2B5EF4-FFF2-40B4-BE49-F238E27FC236}">
                          <a16:creationId xmlns:a16="http://schemas.microsoft.com/office/drawing/2014/main" id="{F6F3E345-8C55-48B1-AFD4-C5C944EDF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3" name="Right Triangle 1412">
                      <a:extLst>
                        <a:ext uri="{FF2B5EF4-FFF2-40B4-BE49-F238E27FC236}">
                          <a16:creationId xmlns:a16="http://schemas.microsoft.com/office/drawing/2014/main" id="{13B32C94-6192-4DB3-B03A-1F47B6BB561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4" name="Rectangle 1413">
                      <a:extLst>
                        <a:ext uri="{FF2B5EF4-FFF2-40B4-BE49-F238E27FC236}">
                          <a16:creationId xmlns:a16="http://schemas.microsoft.com/office/drawing/2014/main" id="{3DB4565D-3CA9-44FF-99EB-516AA1BC2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02" name="Rectangle 1401">
                    <a:extLst>
                      <a:ext uri="{FF2B5EF4-FFF2-40B4-BE49-F238E27FC236}">
                        <a16:creationId xmlns:a16="http://schemas.microsoft.com/office/drawing/2014/main" id="{A8F8E8A8-5F71-49DB-BB6B-8033770A95D1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03" name="Group 1402">
                    <a:extLst>
                      <a:ext uri="{FF2B5EF4-FFF2-40B4-BE49-F238E27FC236}">
                        <a16:creationId xmlns:a16="http://schemas.microsoft.com/office/drawing/2014/main" id="{47E52689-BAF9-4A1C-A4A3-DC18343A2E54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09" name="Rectangle 1408">
                      <a:extLst>
                        <a:ext uri="{FF2B5EF4-FFF2-40B4-BE49-F238E27FC236}">
                          <a16:creationId xmlns:a16="http://schemas.microsoft.com/office/drawing/2014/main" id="{D1DCB397-D660-409F-AD96-21763B334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0" name="Right Triangle 1409">
                      <a:extLst>
                        <a:ext uri="{FF2B5EF4-FFF2-40B4-BE49-F238E27FC236}">
                          <a16:creationId xmlns:a16="http://schemas.microsoft.com/office/drawing/2014/main" id="{FF9A1CCC-CFD3-4828-925F-3330567D7E5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1" name="Rectangle 1410">
                      <a:extLst>
                        <a:ext uri="{FF2B5EF4-FFF2-40B4-BE49-F238E27FC236}">
                          <a16:creationId xmlns:a16="http://schemas.microsoft.com/office/drawing/2014/main" id="{8E04343D-0E40-4829-A7AD-6170E2105E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04" name="Rectangle 1403">
                    <a:extLst>
                      <a:ext uri="{FF2B5EF4-FFF2-40B4-BE49-F238E27FC236}">
                        <a16:creationId xmlns:a16="http://schemas.microsoft.com/office/drawing/2014/main" id="{9CE39A7A-252A-4759-91EA-CA209D0AA802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05" name="Group 1404">
                    <a:extLst>
                      <a:ext uri="{FF2B5EF4-FFF2-40B4-BE49-F238E27FC236}">
                        <a16:creationId xmlns:a16="http://schemas.microsoft.com/office/drawing/2014/main" id="{68BB2BCE-09E5-4B57-A321-F1097B759257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406" name="Rectangle 1405">
                      <a:extLst>
                        <a:ext uri="{FF2B5EF4-FFF2-40B4-BE49-F238E27FC236}">
                          <a16:creationId xmlns:a16="http://schemas.microsoft.com/office/drawing/2014/main" id="{753AF05E-916F-49A3-BA74-BEE698932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Right Triangle 1406">
                      <a:extLst>
                        <a:ext uri="{FF2B5EF4-FFF2-40B4-BE49-F238E27FC236}">
                          <a16:creationId xmlns:a16="http://schemas.microsoft.com/office/drawing/2014/main" id="{86C44A83-F5D0-4DA1-A51E-4E0E1980A8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8" name="Rectangle 1407">
                      <a:extLst>
                        <a:ext uri="{FF2B5EF4-FFF2-40B4-BE49-F238E27FC236}">
                          <a16:creationId xmlns:a16="http://schemas.microsoft.com/office/drawing/2014/main" id="{E4290732-A9E1-404F-B2BD-E1DD93421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72" name="Group 1371">
                  <a:extLst>
                    <a:ext uri="{FF2B5EF4-FFF2-40B4-BE49-F238E27FC236}">
                      <a16:creationId xmlns:a16="http://schemas.microsoft.com/office/drawing/2014/main" id="{5B6DCFAC-8762-4DEE-AE53-845FCCA0FD72}"/>
                    </a:ext>
                  </a:extLst>
                </p:cNvPr>
                <p:cNvGrpSpPr/>
                <p:nvPr/>
              </p:nvGrpSpPr>
              <p:grpSpPr>
                <a:xfrm>
                  <a:off x="7019866" y="4354608"/>
                  <a:ext cx="768711" cy="94314"/>
                  <a:chOff x="8519744" y="2449515"/>
                  <a:chExt cx="3050059" cy="374217"/>
                </a:xfrm>
              </p:grpSpPr>
              <p:sp>
                <p:nvSpPr>
                  <p:cNvPr id="1373" name="Rectangle 1372">
                    <a:extLst>
                      <a:ext uri="{FF2B5EF4-FFF2-40B4-BE49-F238E27FC236}">
                        <a16:creationId xmlns:a16="http://schemas.microsoft.com/office/drawing/2014/main" id="{8705F7E8-8DA9-4A7A-92F4-D6AB58E01084}"/>
                      </a:ext>
                    </a:extLst>
                  </p:cNvPr>
                  <p:cNvSpPr/>
                  <p:nvPr/>
                </p:nvSpPr>
                <p:spPr>
                  <a:xfrm>
                    <a:off x="9284548" y="254984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4" name="Group 1373">
                    <a:extLst>
                      <a:ext uri="{FF2B5EF4-FFF2-40B4-BE49-F238E27FC236}">
                        <a16:creationId xmlns:a16="http://schemas.microsoft.com/office/drawing/2014/main" id="{16670DB8-DBCB-4930-BA57-F1288B8A370E}"/>
                      </a:ext>
                    </a:extLst>
                  </p:cNvPr>
                  <p:cNvGrpSpPr/>
                  <p:nvPr/>
                </p:nvGrpSpPr>
                <p:grpSpPr>
                  <a:xfrm>
                    <a:off x="8519744" y="2455740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394" name="Rectangle 1393">
                      <a:extLst>
                        <a:ext uri="{FF2B5EF4-FFF2-40B4-BE49-F238E27FC236}">
                          <a16:creationId xmlns:a16="http://schemas.microsoft.com/office/drawing/2014/main" id="{6E553990-4426-484C-A6B7-1F7D03DE6D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5" name="Right Triangle 1394">
                      <a:extLst>
                        <a:ext uri="{FF2B5EF4-FFF2-40B4-BE49-F238E27FC236}">
                          <a16:creationId xmlns:a16="http://schemas.microsoft.com/office/drawing/2014/main" id="{7D879159-CE67-4EE3-95DF-A812771E803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6" name="Rectangle 1395">
                      <a:extLst>
                        <a:ext uri="{FF2B5EF4-FFF2-40B4-BE49-F238E27FC236}">
                          <a16:creationId xmlns:a16="http://schemas.microsoft.com/office/drawing/2014/main" id="{CEB8B4D9-1DA2-46FD-9AC3-BD5EA49308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5" name="Group 1374">
                    <a:extLst>
                      <a:ext uri="{FF2B5EF4-FFF2-40B4-BE49-F238E27FC236}">
                        <a16:creationId xmlns:a16="http://schemas.microsoft.com/office/drawing/2014/main" id="{94C496FD-235C-4DA0-AC9A-C4EC82BDCEA9}"/>
                      </a:ext>
                    </a:extLst>
                  </p:cNvPr>
                  <p:cNvGrpSpPr/>
                  <p:nvPr/>
                </p:nvGrpSpPr>
                <p:grpSpPr>
                  <a:xfrm>
                    <a:off x="9190437" y="2455737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391" name="Rectangle 1390">
                      <a:extLst>
                        <a:ext uri="{FF2B5EF4-FFF2-40B4-BE49-F238E27FC236}">
                          <a16:creationId xmlns:a16="http://schemas.microsoft.com/office/drawing/2014/main" id="{2F9771F7-D2D7-41C1-B27A-CF928385C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2" name="Right Triangle 1391">
                      <a:extLst>
                        <a:ext uri="{FF2B5EF4-FFF2-40B4-BE49-F238E27FC236}">
                          <a16:creationId xmlns:a16="http://schemas.microsoft.com/office/drawing/2014/main" id="{D9C8FAB8-F555-4D74-898B-64738E3F0E7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3" name="Rectangle 1392">
                      <a:extLst>
                        <a:ext uri="{FF2B5EF4-FFF2-40B4-BE49-F238E27FC236}">
                          <a16:creationId xmlns:a16="http://schemas.microsoft.com/office/drawing/2014/main" id="{0B990343-6372-4A43-8102-67323FC6D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76" name="Rectangle 1375">
                    <a:extLst>
                      <a:ext uri="{FF2B5EF4-FFF2-40B4-BE49-F238E27FC236}">
                        <a16:creationId xmlns:a16="http://schemas.microsoft.com/office/drawing/2014/main" id="{D04A8D58-3D8F-460A-9193-FEE7CF8048BC}"/>
                      </a:ext>
                    </a:extLst>
                  </p:cNvPr>
                  <p:cNvSpPr/>
                  <p:nvPr/>
                </p:nvSpPr>
                <p:spPr>
                  <a:xfrm>
                    <a:off x="9957648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7" name="Group 1376">
                    <a:extLst>
                      <a:ext uri="{FF2B5EF4-FFF2-40B4-BE49-F238E27FC236}">
                        <a16:creationId xmlns:a16="http://schemas.microsoft.com/office/drawing/2014/main" id="{EE03364C-1146-4D30-8087-FF2E708A3477}"/>
                      </a:ext>
                    </a:extLst>
                  </p:cNvPr>
                  <p:cNvGrpSpPr/>
                  <p:nvPr/>
                </p:nvGrpSpPr>
                <p:grpSpPr>
                  <a:xfrm>
                    <a:off x="9863537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388" name="Rectangle 1387">
                      <a:extLst>
                        <a:ext uri="{FF2B5EF4-FFF2-40B4-BE49-F238E27FC236}">
                          <a16:creationId xmlns:a16="http://schemas.microsoft.com/office/drawing/2014/main" id="{F2F2FB06-EEC5-474C-B21F-BE3499D13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9" name="Right Triangle 1388">
                      <a:extLst>
                        <a:ext uri="{FF2B5EF4-FFF2-40B4-BE49-F238E27FC236}">
                          <a16:creationId xmlns:a16="http://schemas.microsoft.com/office/drawing/2014/main" id="{65AB1A6A-AEC7-44B4-88AB-BD6F67D32EF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0" name="Rectangle 1389">
                      <a:extLst>
                        <a:ext uri="{FF2B5EF4-FFF2-40B4-BE49-F238E27FC236}">
                          <a16:creationId xmlns:a16="http://schemas.microsoft.com/office/drawing/2014/main" id="{C5B99C68-DE17-40EF-B042-D085CE65F9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78" name="Rectangle 1377">
                    <a:extLst>
                      <a:ext uri="{FF2B5EF4-FFF2-40B4-BE49-F238E27FC236}">
                        <a16:creationId xmlns:a16="http://schemas.microsoft.com/office/drawing/2014/main" id="{1080DB29-C20F-4FED-941A-1D1A5C046F5F}"/>
                      </a:ext>
                    </a:extLst>
                  </p:cNvPr>
                  <p:cNvSpPr/>
                  <p:nvPr/>
                </p:nvSpPr>
                <p:spPr>
                  <a:xfrm>
                    <a:off x="10628340" y="2546736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9" name="Group 1378">
                    <a:extLst>
                      <a:ext uri="{FF2B5EF4-FFF2-40B4-BE49-F238E27FC236}">
                        <a16:creationId xmlns:a16="http://schemas.microsoft.com/office/drawing/2014/main" id="{AC266A25-65FB-4CA2-8927-1C383F68BE51}"/>
                      </a:ext>
                    </a:extLst>
                  </p:cNvPr>
                  <p:cNvGrpSpPr/>
                  <p:nvPr/>
                </p:nvGrpSpPr>
                <p:grpSpPr>
                  <a:xfrm>
                    <a:off x="10534229" y="2452626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385" name="Rectangle 1384">
                      <a:extLst>
                        <a:ext uri="{FF2B5EF4-FFF2-40B4-BE49-F238E27FC236}">
                          <a16:creationId xmlns:a16="http://schemas.microsoft.com/office/drawing/2014/main" id="{6BCAD1C2-3075-4040-9E2A-2B3DED8A4B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6" name="Right Triangle 1385">
                      <a:extLst>
                        <a:ext uri="{FF2B5EF4-FFF2-40B4-BE49-F238E27FC236}">
                          <a16:creationId xmlns:a16="http://schemas.microsoft.com/office/drawing/2014/main" id="{71D604A6-DCDA-4711-9AAF-A7B500AB95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7" name="Rectangle 1386">
                      <a:extLst>
                        <a:ext uri="{FF2B5EF4-FFF2-40B4-BE49-F238E27FC236}">
                          <a16:creationId xmlns:a16="http://schemas.microsoft.com/office/drawing/2014/main" id="{C46BF85C-7FED-4346-B463-29C09C3202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80" name="Rectangle 1379">
                    <a:extLst>
                      <a:ext uri="{FF2B5EF4-FFF2-40B4-BE49-F238E27FC236}">
                        <a16:creationId xmlns:a16="http://schemas.microsoft.com/office/drawing/2014/main" id="{5372F1A1-F9D6-4769-85A5-21F50E5D4AFF}"/>
                      </a:ext>
                    </a:extLst>
                  </p:cNvPr>
                  <p:cNvSpPr/>
                  <p:nvPr/>
                </p:nvSpPr>
                <p:spPr>
                  <a:xfrm>
                    <a:off x="11299031" y="2543625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81" name="Group 1380">
                    <a:extLst>
                      <a:ext uri="{FF2B5EF4-FFF2-40B4-BE49-F238E27FC236}">
                        <a16:creationId xmlns:a16="http://schemas.microsoft.com/office/drawing/2014/main" id="{A3DA0E61-9D71-43F3-9D74-61E7D23AEEFD}"/>
                      </a:ext>
                    </a:extLst>
                  </p:cNvPr>
                  <p:cNvGrpSpPr/>
                  <p:nvPr/>
                </p:nvGrpSpPr>
                <p:grpSpPr>
                  <a:xfrm>
                    <a:off x="11204920" y="2449515"/>
                    <a:ext cx="364883" cy="367992"/>
                    <a:chOff x="8519744" y="1373700"/>
                    <a:chExt cx="364883" cy="367992"/>
                  </a:xfrm>
                </p:grpSpPr>
                <p:sp>
                  <p:nvSpPr>
                    <p:cNvPr id="1382" name="Rectangle 1381">
                      <a:extLst>
                        <a:ext uri="{FF2B5EF4-FFF2-40B4-BE49-F238E27FC236}">
                          <a16:creationId xmlns:a16="http://schemas.microsoft.com/office/drawing/2014/main" id="{F8E85612-ED3F-43C5-8738-C9CEB102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746" y="1373700"/>
                      <a:ext cx="364881" cy="364881"/>
                    </a:xfrm>
                    <a:prstGeom prst="rect">
                      <a:avLst/>
                    </a:prstGeom>
                    <a:solidFill>
                      <a:srgbClr val="FFB2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3" name="Right Triangle 1382">
                      <a:extLst>
                        <a:ext uri="{FF2B5EF4-FFF2-40B4-BE49-F238E27FC236}">
                          <a16:creationId xmlns:a16="http://schemas.microsoft.com/office/drawing/2014/main" id="{393C2977-AFD4-4626-8A74-BCA2EF6C9AE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19744" y="1376810"/>
                      <a:ext cx="364882" cy="364882"/>
                    </a:xfrm>
                    <a:prstGeom prst="rtTriangle">
                      <a:avLst/>
                    </a:prstGeom>
                    <a:solidFill>
                      <a:srgbClr val="FFC0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4" name="Rectangle 1383">
                      <a:extLst>
                        <a:ext uri="{FF2B5EF4-FFF2-40B4-BE49-F238E27FC236}">
                          <a16:creationId xmlns:a16="http://schemas.microsoft.com/office/drawing/2014/main" id="{CCFDF334-F177-443D-90D5-8AF7E1E29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3856" y="1467807"/>
                      <a:ext cx="176662" cy="17666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909C081-1A80-4FEF-B536-2325DB6CC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798" y="1798025"/>
                <a:ext cx="0" cy="2758489"/>
              </a:xfrm>
              <a:prstGeom prst="line">
                <a:avLst/>
              </a:prstGeom>
              <a:ln w="114300">
                <a:solidFill>
                  <a:srgbClr val="FFC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B6EF796-BF0C-4FD4-A678-5E1CC6A4A47D}"/>
                  </a:ext>
                </a:extLst>
              </p:cNvPr>
              <p:cNvGrpSpPr/>
              <p:nvPr/>
            </p:nvGrpSpPr>
            <p:grpSpPr>
              <a:xfrm>
                <a:off x="1706754" y="1965673"/>
                <a:ext cx="768711" cy="94314"/>
                <a:chOff x="8519744" y="2449515"/>
                <a:chExt cx="3050059" cy="374217"/>
              </a:xfrm>
            </p:grpSpPr>
            <p:sp>
              <p:nvSpPr>
                <p:cNvPr id="1310" name="Rectangle 1309">
                  <a:extLst>
                    <a:ext uri="{FF2B5EF4-FFF2-40B4-BE49-F238E27FC236}">
                      <a16:creationId xmlns:a16="http://schemas.microsoft.com/office/drawing/2014/main" id="{AD01B02B-06AF-4B37-B872-584E0F534A99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11" name="Group 1310">
                  <a:extLst>
                    <a:ext uri="{FF2B5EF4-FFF2-40B4-BE49-F238E27FC236}">
                      <a16:creationId xmlns:a16="http://schemas.microsoft.com/office/drawing/2014/main" id="{F15B0887-416D-4FA8-A7A9-3C407F255838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331" name="Rectangle 1330">
                    <a:extLst>
                      <a:ext uri="{FF2B5EF4-FFF2-40B4-BE49-F238E27FC236}">
                        <a16:creationId xmlns:a16="http://schemas.microsoft.com/office/drawing/2014/main" id="{83CC1D52-8D6B-40E5-9988-D22B5EDE5CC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2" name="Right Triangle 1331">
                    <a:extLst>
                      <a:ext uri="{FF2B5EF4-FFF2-40B4-BE49-F238E27FC236}">
                        <a16:creationId xmlns:a16="http://schemas.microsoft.com/office/drawing/2014/main" id="{BF81D910-36A9-4466-A449-3B471335B5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3" name="Rectangle 1332">
                    <a:extLst>
                      <a:ext uri="{FF2B5EF4-FFF2-40B4-BE49-F238E27FC236}">
                        <a16:creationId xmlns:a16="http://schemas.microsoft.com/office/drawing/2014/main" id="{098D2D27-0839-45C7-9FE8-81AA51EEE14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2" name="Group 1311">
                  <a:extLst>
                    <a:ext uri="{FF2B5EF4-FFF2-40B4-BE49-F238E27FC236}">
                      <a16:creationId xmlns:a16="http://schemas.microsoft.com/office/drawing/2014/main" id="{71915967-6D83-4F2D-8AD9-85AFB95A8093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328" name="Rectangle 1327">
                    <a:extLst>
                      <a:ext uri="{FF2B5EF4-FFF2-40B4-BE49-F238E27FC236}">
                        <a16:creationId xmlns:a16="http://schemas.microsoft.com/office/drawing/2014/main" id="{F5415F01-5469-4A62-91D1-BCD967F727CC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9" name="Right Triangle 1328">
                    <a:extLst>
                      <a:ext uri="{FF2B5EF4-FFF2-40B4-BE49-F238E27FC236}">
                        <a16:creationId xmlns:a16="http://schemas.microsoft.com/office/drawing/2014/main" id="{EE4DF355-09D9-4205-B272-B22E56BDA3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0" name="Rectangle 1329">
                    <a:extLst>
                      <a:ext uri="{FF2B5EF4-FFF2-40B4-BE49-F238E27FC236}">
                        <a16:creationId xmlns:a16="http://schemas.microsoft.com/office/drawing/2014/main" id="{6355CAEA-93A0-41B4-BB5E-C871CDC3457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13" name="Rectangle 1312">
                  <a:extLst>
                    <a:ext uri="{FF2B5EF4-FFF2-40B4-BE49-F238E27FC236}">
                      <a16:creationId xmlns:a16="http://schemas.microsoft.com/office/drawing/2014/main" id="{D522B6F2-D27E-42BE-A36E-AC121CA59D49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14" name="Group 1313">
                  <a:extLst>
                    <a:ext uri="{FF2B5EF4-FFF2-40B4-BE49-F238E27FC236}">
                      <a16:creationId xmlns:a16="http://schemas.microsoft.com/office/drawing/2014/main" id="{DE5E6BE4-E9E6-4B8B-BA72-76BA0AE2AB4C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325" name="Rectangle 1324">
                    <a:extLst>
                      <a:ext uri="{FF2B5EF4-FFF2-40B4-BE49-F238E27FC236}">
                        <a16:creationId xmlns:a16="http://schemas.microsoft.com/office/drawing/2014/main" id="{BA0507A2-7D09-47E4-BE6E-CCB00B0A6DB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6" name="Right Triangle 1325">
                    <a:extLst>
                      <a:ext uri="{FF2B5EF4-FFF2-40B4-BE49-F238E27FC236}">
                        <a16:creationId xmlns:a16="http://schemas.microsoft.com/office/drawing/2014/main" id="{00423922-6F3C-4189-AF75-8206ED8321D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7" name="Rectangle 1326">
                    <a:extLst>
                      <a:ext uri="{FF2B5EF4-FFF2-40B4-BE49-F238E27FC236}">
                        <a16:creationId xmlns:a16="http://schemas.microsoft.com/office/drawing/2014/main" id="{F0BA0652-384C-4EB3-B9AA-639540A059B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15" name="Rectangle 1314">
                  <a:extLst>
                    <a:ext uri="{FF2B5EF4-FFF2-40B4-BE49-F238E27FC236}">
                      <a16:creationId xmlns:a16="http://schemas.microsoft.com/office/drawing/2014/main" id="{EB634316-ED3C-43E2-806B-307D489E89B0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16" name="Group 1315">
                  <a:extLst>
                    <a:ext uri="{FF2B5EF4-FFF2-40B4-BE49-F238E27FC236}">
                      <a16:creationId xmlns:a16="http://schemas.microsoft.com/office/drawing/2014/main" id="{137BBB1B-D826-47B2-912E-0A4E39B8608E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322" name="Rectangle 1321">
                    <a:extLst>
                      <a:ext uri="{FF2B5EF4-FFF2-40B4-BE49-F238E27FC236}">
                        <a16:creationId xmlns:a16="http://schemas.microsoft.com/office/drawing/2014/main" id="{9E368A47-1168-4C86-A728-E29677E6054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3" name="Right Triangle 1322">
                    <a:extLst>
                      <a:ext uri="{FF2B5EF4-FFF2-40B4-BE49-F238E27FC236}">
                        <a16:creationId xmlns:a16="http://schemas.microsoft.com/office/drawing/2014/main" id="{3C3238F7-7523-4283-87E3-70CC7D542F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4" name="Rectangle 1323">
                    <a:extLst>
                      <a:ext uri="{FF2B5EF4-FFF2-40B4-BE49-F238E27FC236}">
                        <a16:creationId xmlns:a16="http://schemas.microsoft.com/office/drawing/2014/main" id="{82B7BC84-5464-4B55-A8CF-3A710C5F1EF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17" name="Rectangle 1316">
                  <a:extLst>
                    <a:ext uri="{FF2B5EF4-FFF2-40B4-BE49-F238E27FC236}">
                      <a16:creationId xmlns:a16="http://schemas.microsoft.com/office/drawing/2014/main" id="{7A215DD8-BE08-4BD4-8C1A-E00B14D7A8A5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74F63EF9-BEA6-40B8-88B7-C1EA268CE160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319" name="Rectangle 1318">
                    <a:extLst>
                      <a:ext uri="{FF2B5EF4-FFF2-40B4-BE49-F238E27FC236}">
                        <a16:creationId xmlns:a16="http://schemas.microsoft.com/office/drawing/2014/main" id="{0287EF09-9753-4AB6-B3F0-077B880BF1E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0" name="Right Triangle 1319">
                    <a:extLst>
                      <a:ext uri="{FF2B5EF4-FFF2-40B4-BE49-F238E27FC236}">
                        <a16:creationId xmlns:a16="http://schemas.microsoft.com/office/drawing/2014/main" id="{3BA335B8-3D68-4C83-A6BD-BAB634B6AD7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1" name="Rectangle 1320">
                    <a:extLst>
                      <a:ext uri="{FF2B5EF4-FFF2-40B4-BE49-F238E27FC236}">
                        <a16:creationId xmlns:a16="http://schemas.microsoft.com/office/drawing/2014/main" id="{71CB112F-75BC-489F-8F4E-6185A85F1B5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E4C8C05-D73B-4C71-8CD8-19D8B2207AB8}"/>
                  </a:ext>
                </a:extLst>
              </p:cNvPr>
              <p:cNvGrpSpPr/>
              <p:nvPr/>
            </p:nvGrpSpPr>
            <p:grpSpPr>
              <a:xfrm>
                <a:off x="1706754" y="2105373"/>
                <a:ext cx="768711" cy="94314"/>
                <a:chOff x="8519744" y="2449515"/>
                <a:chExt cx="3050059" cy="374217"/>
              </a:xfrm>
            </p:grpSpPr>
            <p:sp>
              <p:nvSpPr>
                <p:cNvPr id="1286" name="Rectangle 1285">
                  <a:extLst>
                    <a:ext uri="{FF2B5EF4-FFF2-40B4-BE49-F238E27FC236}">
                      <a16:creationId xmlns:a16="http://schemas.microsoft.com/office/drawing/2014/main" id="{3F2A1E21-0A12-432E-9D16-574861145F8A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4FDF872C-8928-40B1-9018-843B7B0E66FC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307" name="Rectangle 1306">
                    <a:extLst>
                      <a:ext uri="{FF2B5EF4-FFF2-40B4-BE49-F238E27FC236}">
                        <a16:creationId xmlns:a16="http://schemas.microsoft.com/office/drawing/2014/main" id="{C31D9F23-6948-45F7-9ECF-D456D94C649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8" name="Right Triangle 1307">
                    <a:extLst>
                      <a:ext uri="{FF2B5EF4-FFF2-40B4-BE49-F238E27FC236}">
                        <a16:creationId xmlns:a16="http://schemas.microsoft.com/office/drawing/2014/main" id="{09AEE6AE-F88C-4EF5-AE00-953EA4CCCC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9" name="Rectangle 1308">
                    <a:extLst>
                      <a:ext uri="{FF2B5EF4-FFF2-40B4-BE49-F238E27FC236}">
                        <a16:creationId xmlns:a16="http://schemas.microsoft.com/office/drawing/2014/main" id="{6CF94363-9D88-49FB-ABFE-F11968B798E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8" name="Group 1287">
                  <a:extLst>
                    <a:ext uri="{FF2B5EF4-FFF2-40B4-BE49-F238E27FC236}">
                      <a16:creationId xmlns:a16="http://schemas.microsoft.com/office/drawing/2014/main" id="{81EF40AC-57AE-420F-B213-1DDD7B472918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304" name="Rectangle 1303">
                    <a:extLst>
                      <a:ext uri="{FF2B5EF4-FFF2-40B4-BE49-F238E27FC236}">
                        <a16:creationId xmlns:a16="http://schemas.microsoft.com/office/drawing/2014/main" id="{1EA9690E-B0E9-492B-BFB6-AE042C6DF04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5" name="Right Triangle 1304">
                    <a:extLst>
                      <a:ext uri="{FF2B5EF4-FFF2-40B4-BE49-F238E27FC236}">
                        <a16:creationId xmlns:a16="http://schemas.microsoft.com/office/drawing/2014/main" id="{AF4A9F28-DDC8-44F6-B0AC-8FF379E4A8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6" name="Rectangle 1305">
                    <a:extLst>
                      <a:ext uri="{FF2B5EF4-FFF2-40B4-BE49-F238E27FC236}">
                        <a16:creationId xmlns:a16="http://schemas.microsoft.com/office/drawing/2014/main" id="{FE9E6B6A-6EFA-442D-B96A-BFD38243910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89" name="Rectangle 1288">
                  <a:extLst>
                    <a:ext uri="{FF2B5EF4-FFF2-40B4-BE49-F238E27FC236}">
                      <a16:creationId xmlns:a16="http://schemas.microsoft.com/office/drawing/2014/main" id="{002C8359-8D3F-4D25-B2A9-DA67B2ED58B3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90" name="Group 1289">
                  <a:extLst>
                    <a:ext uri="{FF2B5EF4-FFF2-40B4-BE49-F238E27FC236}">
                      <a16:creationId xmlns:a16="http://schemas.microsoft.com/office/drawing/2014/main" id="{42D7C4E1-141B-4A37-AB1D-BB06B4AAEE32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301" name="Rectangle 1300">
                    <a:extLst>
                      <a:ext uri="{FF2B5EF4-FFF2-40B4-BE49-F238E27FC236}">
                        <a16:creationId xmlns:a16="http://schemas.microsoft.com/office/drawing/2014/main" id="{14DAC762-4FDB-4E57-A809-14FFF538536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2" name="Right Triangle 1301">
                    <a:extLst>
                      <a:ext uri="{FF2B5EF4-FFF2-40B4-BE49-F238E27FC236}">
                        <a16:creationId xmlns:a16="http://schemas.microsoft.com/office/drawing/2014/main" id="{8EC0CD30-9A02-4B57-AA7F-6AEAA8A2AB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3" name="Rectangle 1302">
                    <a:extLst>
                      <a:ext uri="{FF2B5EF4-FFF2-40B4-BE49-F238E27FC236}">
                        <a16:creationId xmlns:a16="http://schemas.microsoft.com/office/drawing/2014/main" id="{51E22E52-E8B8-4DC8-B965-E65A1F2F03D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91" name="Rectangle 1290">
                  <a:extLst>
                    <a:ext uri="{FF2B5EF4-FFF2-40B4-BE49-F238E27FC236}">
                      <a16:creationId xmlns:a16="http://schemas.microsoft.com/office/drawing/2014/main" id="{0ADB9822-BC39-4999-9E13-1583F1F57DEC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92" name="Group 1291">
                  <a:extLst>
                    <a:ext uri="{FF2B5EF4-FFF2-40B4-BE49-F238E27FC236}">
                      <a16:creationId xmlns:a16="http://schemas.microsoft.com/office/drawing/2014/main" id="{47FFE8E7-2A03-416F-B343-38AD643A89C6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98" name="Rectangle 1297">
                    <a:extLst>
                      <a:ext uri="{FF2B5EF4-FFF2-40B4-BE49-F238E27FC236}">
                        <a16:creationId xmlns:a16="http://schemas.microsoft.com/office/drawing/2014/main" id="{A1D0B5C7-12C3-43CE-B561-10FB083E8CD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9" name="Right Triangle 1298">
                    <a:extLst>
                      <a:ext uri="{FF2B5EF4-FFF2-40B4-BE49-F238E27FC236}">
                        <a16:creationId xmlns:a16="http://schemas.microsoft.com/office/drawing/2014/main" id="{4C7A34E4-5AFC-41DE-888D-D2884054A02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0" name="Rectangle 1299">
                    <a:extLst>
                      <a:ext uri="{FF2B5EF4-FFF2-40B4-BE49-F238E27FC236}">
                        <a16:creationId xmlns:a16="http://schemas.microsoft.com/office/drawing/2014/main" id="{6DC9C96A-F142-40B3-9418-B61F70025DB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93" name="Rectangle 1292">
                  <a:extLst>
                    <a:ext uri="{FF2B5EF4-FFF2-40B4-BE49-F238E27FC236}">
                      <a16:creationId xmlns:a16="http://schemas.microsoft.com/office/drawing/2014/main" id="{5E940E8B-0CEE-4955-9936-A06E53BB69B0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94" name="Group 1293">
                  <a:extLst>
                    <a:ext uri="{FF2B5EF4-FFF2-40B4-BE49-F238E27FC236}">
                      <a16:creationId xmlns:a16="http://schemas.microsoft.com/office/drawing/2014/main" id="{2DDDFCC6-976A-42F4-A07D-794DE61E1D61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95" name="Rectangle 1294">
                    <a:extLst>
                      <a:ext uri="{FF2B5EF4-FFF2-40B4-BE49-F238E27FC236}">
                        <a16:creationId xmlns:a16="http://schemas.microsoft.com/office/drawing/2014/main" id="{B3FECDC8-4817-41F5-BA7E-44110935011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6" name="Right Triangle 1295">
                    <a:extLst>
                      <a:ext uri="{FF2B5EF4-FFF2-40B4-BE49-F238E27FC236}">
                        <a16:creationId xmlns:a16="http://schemas.microsoft.com/office/drawing/2014/main" id="{F97E703B-7EB8-4716-803D-8CBD497769D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7" name="Rectangle 1296">
                    <a:extLst>
                      <a:ext uri="{FF2B5EF4-FFF2-40B4-BE49-F238E27FC236}">
                        <a16:creationId xmlns:a16="http://schemas.microsoft.com/office/drawing/2014/main" id="{57EBD146-7447-443F-A723-8A2270EFCE0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D720CFE-6EC0-43B9-B1EB-CAFB09784565}"/>
                  </a:ext>
                </a:extLst>
              </p:cNvPr>
              <p:cNvGrpSpPr/>
              <p:nvPr/>
            </p:nvGrpSpPr>
            <p:grpSpPr>
              <a:xfrm>
                <a:off x="1706754" y="2235700"/>
                <a:ext cx="768711" cy="94314"/>
                <a:chOff x="8519744" y="2449515"/>
                <a:chExt cx="3050059" cy="374217"/>
              </a:xfrm>
            </p:grpSpPr>
            <p:sp>
              <p:nvSpPr>
                <p:cNvPr id="1262" name="Rectangle 1261">
                  <a:extLst>
                    <a:ext uri="{FF2B5EF4-FFF2-40B4-BE49-F238E27FC236}">
                      <a16:creationId xmlns:a16="http://schemas.microsoft.com/office/drawing/2014/main" id="{6550BA1E-8956-4A0E-B437-435CB36B75C9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63" name="Group 1262">
                  <a:extLst>
                    <a:ext uri="{FF2B5EF4-FFF2-40B4-BE49-F238E27FC236}">
                      <a16:creationId xmlns:a16="http://schemas.microsoft.com/office/drawing/2014/main" id="{4A1E016C-5197-46C3-852E-B1EC2D1B434C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83" name="Rectangle 1282">
                    <a:extLst>
                      <a:ext uri="{FF2B5EF4-FFF2-40B4-BE49-F238E27FC236}">
                        <a16:creationId xmlns:a16="http://schemas.microsoft.com/office/drawing/2014/main" id="{7B0DA32E-0EEC-4E69-9FCE-09E1B9F14B2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4" name="Right Triangle 1283">
                    <a:extLst>
                      <a:ext uri="{FF2B5EF4-FFF2-40B4-BE49-F238E27FC236}">
                        <a16:creationId xmlns:a16="http://schemas.microsoft.com/office/drawing/2014/main" id="{59A68BF4-88EB-496E-A96B-16D917FA396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5" name="Rectangle 1284">
                    <a:extLst>
                      <a:ext uri="{FF2B5EF4-FFF2-40B4-BE49-F238E27FC236}">
                        <a16:creationId xmlns:a16="http://schemas.microsoft.com/office/drawing/2014/main" id="{40922739-36EA-458E-BABF-A121C1917B6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4" name="Group 1263">
                  <a:extLst>
                    <a:ext uri="{FF2B5EF4-FFF2-40B4-BE49-F238E27FC236}">
                      <a16:creationId xmlns:a16="http://schemas.microsoft.com/office/drawing/2014/main" id="{2A801B14-FAEA-4B98-A793-6C030161B4B3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80" name="Rectangle 1279">
                    <a:extLst>
                      <a:ext uri="{FF2B5EF4-FFF2-40B4-BE49-F238E27FC236}">
                        <a16:creationId xmlns:a16="http://schemas.microsoft.com/office/drawing/2014/main" id="{70656094-BBC9-4871-9C48-497C506637C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1" name="Right Triangle 1280">
                    <a:extLst>
                      <a:ext uri="{FF2B5EF4-FFF2-40B4-BE49-F238E27FC236}">
                        <a16:creationId xmlns:a16="http://schemas.microsoft.com/office/drawing/2014/main" id="{CBF7BA8C-894A-44C0-833E-B78A171C4D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2" name="Rectangle 1281">
                    <a:extLst>
                      <a:ext uri="{FF2B5EF4-FFF2-40B4-BE49-F238E27FC236}">
                        <a16:creationId xmlns:a16="http://schemas.microsoft.com/office/drawing/2014/main" id="{D4223DC9-5F9D-42F1-92E7-87E4727F16A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65" name="Rectangle 1264">
                  <a:extLst>
                    <a:ext uri="{FF2B5EF4-FFF2-40B4-BE49-F238E27FC236}">
                      <a16:creationId xmlns:a16="http://schemas.microsoft.com/office/drawing/2014/main" id="{D3C441BF-0E0F-4A4A-B235-B66A7EB5BAF7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66" name="Group 1265">
                  <a:extLst>
                    <a:ext uri="{FF2B5EF4-FFF2-40B4-BE49-F238E27FC236}">
                      <a16:creationId xmlns:a16="http://schemas.microsoft.com/office/drawing/2014/main" id="{8C7E3EF8-1632-4CCD-B9F8-5E5AEFFA66F8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77" name="Rectangle 1276">
                    <a:extLst>
                      <a:ext uri="{FF2B5EF4-FFF2-40B4-BE49-F238E27FC236}">
                        <a16:creationId xmlns:a16="http://schemas.microsoft.com/office/drawing/2014/main" id="{4F01A9A8-5D2D-43EF-A1C7-5CF0A9BF554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8" name="Right Triangle 1277">
                    <a:extLst>
                      <a:ext uri="{FF2B5EF4-FFF2-40B4-BE49-F238E27FC236}">
                        <a16:creationId xmlns:a16="http://schemas.microsoft.com/office/drawing/2014/main" id="{314E5AEE-5986-4CD8-8D33-C2447C159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9" name="Rectangle 1278">
                    <a:extLst>
                      <a:ext uri="{FF2B5EF4-FFF2-40B4-BE49-F238E27FC236}">
                        <a16:creationId xmlns:a16="http://schemas.microsoft.com/office/drawing/2014/main" id="{C4C9DDFE-0715-449F-9905-6FFE7248E6C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67" name="Rectangle 1266">
                  <a:extLst>
                    <a:ext uri="{FF2B5EF4-FFF2-40B4-BE49-F238E27FC236}">
                      <a16:creationId xmlns:a16="http://schemas.microsoft.com/office/drawing/2014/main" id="{081E6EF4-E290-45A7-ADBB-7E7ED4D6C80A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68" name="Group 1267">
                  <a:extLst>
                    <a:ext uri="{FF2B5EF4-FFF2-40B4-BE49-F238E27FC236}">
                      <a16:creationId xmlns:a16="http://schemas.microsoft.com/office/drawing/2014/main" id="{39F16158-304E-4000-B8E2-3223C502BD9C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74" name="Rectangle 1273">
                    <a:extLst>
                      <a:ext uri="{FF2B5EF4-FFF2-40B4-BE49-F238E27FC236}">
                        <a16:creationId xmlns:a16="http://schemas.microsoft.com/office/drawing/2014/main" id="{753B90A2-A541-4B5B-933F-4161FDBAD23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5" name="Right Triangle 1274">
                    <a:extLst>
                      <a:ext uri="{FF2B5EF4-FFF2-40B4-BE49-F238E27FC236}">
                        <a16:creationId xmlns:a16="http://schemas.microsoft.com/office/drawing/2014/main" id="{094A98C8-7DF6-46E8-9D68-AA9F70986F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6" name="Rectangle 1275">
                    <a:extLst>
                      <a:ext uri="{FF2B5EF4-FFF2-40B4-BE49-F238E27FC236}">
                        <a16:creationId xmlns:a16="http://schemas.microsoft.com/office/drawing/2014/main" id="{22644811-7646-4334-B73C-2B9B3C9CCB0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69" name="Rectangle 1268">
                  <a:extLst>
                    <a:ext uri="{FF2B5EF4-FFF2-40B4-BE49-F238E27FC236}">
                      <a16:creationId xmlns:a16="http://schemas.microsoft.com/office/drawing/2014/main" id="{1BA8D269-5F6B-4E24-B1DA-5BF514C34FFD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70" name="Group 1269">
                  <a:extLst>
                    <a:ext uri="{FF2B5EF4-FFF2-40B4-BE49-F238E27FC236}">
                      <a16:creationId xmlns:a16="http://schemas.microsoft.com/office/drawing/2014/main" id="{2FA58AD9-2BA5-4DDD-8E3A-D7C63D835C1B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71" name="Rectangle 1270">
                    <a:extLst>
                      <a:ext uri="{FF2B5EF4-FFF2-40B4-BE49-F238E27FC236}">
                        <a16:creationId xmlns:a16="http://schemas.microsoft.com/office/drawing/2014/main" id="{DA2AA24F-D5BA-403C-963B-9829BBCF1B2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2" name="Right Triangle 1271">
                    <a:extLst>
                      <a:ext uri="{FF2B5EF4-FFF2-40B4-BE49-F238E27FC236}">
                        <a16:creationId xmlns:a16="http://schemas.microsoft.com/office/drawing/2014/main" id="{3520DD7A-F402-43ED-913C-CA07CF0606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3" name="Rectangle 1272">
                    <a:extLst>
                      <a:ext uri="{FF2B5EF4-FFF2-40B4-BE49-F238E27FC236}">
                        <a16:creationId xmlns:a16="http://schemas.microsoft.com/office/drawing/2014/main" id="{2D026CB1-36EC-4F8F-8C3B-770E9810D71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8DD79C5-7CDA-475B-862A-61B3CB8E3D73}"/>
                  </a:ext>
                </a:extLst>
              </p:cNvPr>
              <p:cNvGrpSpPr/>
              <p:nvPr/>
            </p:nvGrpSpPr>
            <p:grpSpPr>
              <a:xfrm>
                <a:off x="1706753" y="2364981"/>
                <a:ext cx="768711" cy="94314"/>
                <a:chOff x="8519744" y="2449515"/>
                <a:chExt cx="3050059" cy="374217"/>
              </a:xfrm>
            </p:grpSpPr>
            <p:sp>
              <p:nvSpPr>
                <p:cNvPr id="1238" name="Rectangle 1237">
                  <a:extLst>
                    <a:ext uri="{FF2B5EF4-FFF2-40B4-BE49-F238E27FC236}">
                      <a16:creationId xmlns:a16="http://schemas.microsoft.com/office/drawing/2014/main" id="{52CF69C2-1E74-4DA5-BA82-66B10C049665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39" name="Group 1238">
                  <a:extLst>
                    <a:ext uri="{FF2B5EF4-FFF2-40B4-BE49-F238E27FC236}">
                      <a16:creationId xmlns:a16="http://schemas.microsoft.com/office/drawing/2014/main" id="{12A42FD7-8C61-401C-A60C-E498F2DC30B4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59" name="Rectangle 1258">
                    <a:extLst>
                      <a:ext uri="{FF2B5EF4-FFF2-40B4-BE49-F238E27FC236}">
                        <a16:creationId xmlns:a16="http://schemas.microsoft.com/office/drawing/2014/main" id="{8F0F40C0-0978-417F-B62E-46FC0D80907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0" name="Right Triangle 1259">
                    <a:extLst>
                      <a:ext uri="{FF2B5EF4-FFF2-40B4-BE49-F238E27FC236}">
                        <a16:creationId xmlns:a16="http://schemas.microsoft.com/office/drawing/2014/main" id="{2117AB0C-7FA8-451C-A4F8-7BBAB6AAC57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1" name="Rectangle 1260">
                    <a:extLst>
                      <a:ext uri="{FF2B5EF4-FFF2-40B4-BE49-F238E27FC236}">
                        <a16:creationId xmlns:a16="http://schemas.microsoft.com/office/drawing/2014/main" id="{B9CE94A8-5993-4EA8-BEB6-D84B9DBC26B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40" name="Group 1239">
                  <a:extLst>
                    <a:ext uri="{FF2B5EF4-FFF2-40B4-BE49-F238E27FC236}">
                      <a16:creationId xmlns:a16="http://schemas.microsoft.com/office/drawing/2014/main" id="{A1F2347E-2658-4C4D-BB58-848B1C977F62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56" name="Rectangle 1255">
                    <a:extLst>
                      <a:ext uri="{FF2B5EF4-FFF2-40B4-BE49-F238E27FC236}">
                        <a16:creationId xmlns:a16="http://schemas.microsoft.com/office/drawing/2014/main" id="{994740A8-5E85-4D0A-AAAD-07C1BC50E46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7" name="Right Triangle 1256">
                    <a:extLst>
                      <a:ext uri="{FF2B5EF4-FFF2-40B4-BE49-F238E27FC236}">
                        <a16:creationId xmlns:a16="http://schemas.microsoft.com/office/drawing/2014/main" id="{A0A152C3-F796-403B-8DAC-DADC484C007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8" name="Rectangle 1257">
                    <a:extLst>
                      <a:ext uri="{FF2B5EF4-FFF2-40B4-BE49-F238E27FC236}">
                        <a16:creationId xmlns:a16="http://schemas.microsoft.com/office/drawing/2014/main" id="{9265DBED-311E-48E9-81F6-8D7D1A89EAA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41" name="Rectangle 1240">
                  <a:extLst>
                    <a:ext uri="{FF2B5EF4-FFF2-40B4-BE49-F238E27FC236}">
                      <a16:creationId xmlns:a16="http://schemas.microsoft.com/office/drawing/2014/main" id="{37EA3D11-9A62-4659-BEFE-3744CF73AD15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DDF7179D-97DA-4D76-9F30-75A6971C595F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53" name="Rectangle 1252">
                    <a:extLst>
                      <a:ext uri="{FF2B5EF4-FFF2-40B4-BE49-F238E27FC236}">
                        <a16:creationId xmlns:a16="http://schemas.microsoft.com/office/drawing/2014/main" id="{D0C4E3B5-B6B1-48DD-BBC2-D8BBD079DD0C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4" name="Right Triangle 1253">
                    <a:extLst>
                      <a:ext uri="{FF2B5EF4-FFF2-40B4-BE49-F238E27FC236}">
                        <a16:creationId xmlns:a16="http://schemas.microsoft.com/office/drawing/2014/main" id="{02D17B13-150A-4903-AE32-7142AA7E1C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5" name="Rectangle 1254">
                    <a:extLst>
                      <a:ext uri="{FF2B5EF4-FFF2-40B4-BE49-F238E27FC236}">
                        <a16:creationId xmlns:a16="http://schemas.microsoft.com/office/drawing/2014/main" id="{C4ED2B6C-8755-4E2D-A1E1-64BB5FF41E5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43" name="Rectangle 1242">
                  <a:extLst>
                    <a:ext uri="{FF2B5EF4-FFF2-40B4-BE49-F238E27FC236}">
                      <a16:creationId xmlns:a16="http://schemas.microsoft.com/office/drawing/2014/main" id="{67AE9359-088F-4097-BAFB-737B9D89CE4F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44" name="Group 1243">
                  <a:extLst>
                    <a:ext uri="{FF2B5EF4-FFF2-40B4-BE49-F238E27FC236}">
                      <a16:creationId xmlns:a16="http://schemas.microsoft.com/office/drawing/2014/main" id="{E022137C-55EE-4876-BD18-AE79AC114390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50" name="Rectangle 1249">
                    <a:extLst>
                      <a:ext uri="{FF2B5EF4-FFF2-40B4-BE49-F238E27FC236}">
                        <a16:creationId xmlns:a16="http://schemas.microsoft.com/office/drawing/2014/main" id="{8E49AFC9-0049-440B-AD5C-16652816E6F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1" name="Right Triangle 1250">
                    <a:extLst>
                      <a:ext uri="{FF2B5EF4-FFF2-40B4-BE49-F238E27FC236}">
                        <a16:creationId xmlns:a16="http://schemas.microsoft.com/office/drawing/2014/main" id="{9405A450-9D30-4B19-8F93-772B11866F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2" name="Rectangle 1251">
                    <a:extLst>
                      <a:ext uri="{FF2B5EF4-FFF2-40B4-BE49-F238E27FC236}">
                        <a16:creationId xmlns:a16="http://schemas.microsoft.com/office/drawing/2014/main" id="{BE3A7E8E-54A4-450C-9C4F-273F8C88291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45" name="Rectangle 1244">
                  <a:extLst>
                    <a:ext uri="{FF2B5EF4-FFF2-40B4-BE49-F238E27FC236}">
                      <a16:creationId xmlns:a16="http://schemas.microsoft.com/office/drawing/2014/main" id="{EA2D8A2F-8A19-4602-9A5C-DFDF752A6D29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46" name="Group 1245">
                  <a:extLst>
                    <a:ext uri="{FF2B5EF4-FFF2-40B4-BE49-F238E27FC236}">
                      <a16:creationId xmlns:a16="http://schemas.microsoft.com/office/drawing/2014/main" id="{A8541BDA-1195-4F8E-8FD1-AFF7389AD55B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47" name="Rectangle 1246">
                    <a:extLst>
                      <a:ext uri="{FF2B5EF4-FFF2-40B4-BE49-F238E27FC236}">
                        <a16:creationId xmlns:a16="http://schemas.microsoft.com/office/drawing/2014/main" id="{1159E4DE-FD31-49B8-B142-866400F6E11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8" name="Right Triangle 1247">
                    <a:extLst>
                      <a:ext uri="{FF2B5EF4-FFF2-40B4-BE49-F238E27FC236}">
                        <a16:creationId xmlns:a16="http://schemas.microsoft.com/office/drawing/2014/main" id="{6BE634B0-2221-4963-8EEE-D52622D150A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9" name="Rectangle 1248">
                    <a:extLst>
                      <a:ext uri="{FF2B5EF4-FFF2-40B4-BE49-F238E27FC236}">
                        <a16:creationId xmlns:a16="http://schemas.microsoft.com/office/drawing/2014/main" id="{B8B44223-6DD4-413D-9268-2A91069CFA9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14B56B5-3D4E-41D7-9E49-E2A1EB1A75DA}"/>
                  </a:ext>
                </a:extLst>
              </p:cNvPr>
              <p:cNvGrpSpPr/>
              <p:nvPr/>
            </p:nvGrpSpPr>
            <p:grpSpPr>
              <a:xfrm>
                <a:off x="1706752" y="2495416"/>
                <a:ext cx="768711" cy="94314"/>
                <a:chOff x="8519744" y="2449515"/>
                <a:chExt cx="3050059" cy="374217"/>
              </a:xfrm>
            </p:grpSpPr>
            <p:sp>
              <p:nvSpPr>
                <p:cNvPr id="1214" name="Rectangle 1213">
                  <a:extLst>
                    <a:ext uri="{FF2B5EF4-FFF2-40B4-BE49-F238E27FC236}">
                      <a16:creationId xmlns:a16="http://schemas.microsoft.com/office/drawing/2014/main" id="{D565E130-E1E9-4D99-8C3C-795FBD5FC4F2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15" name="Group 1214">
                  <a:extLst>
                    <a:ext uri="{FF2B5EF4-FFF2-40B4-BE49-F238E27FC236}">
                      <a16:creationId xmlns:a16="http://schemas.microsoft.com/office/drawing/2014/main" id="{7493D400-6DB3-42F4-9603-055AE8D34195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35" name="Rectangle 1234">
                    <a:extLst>
                      <a:ext uri="{FF2B5EF4-FFF2-40B4-BE49-F238E27FC236}">
                        <a16:creationId xmlns:a16="http://schemas.microsoft.com/office/drawing/2014/main" id="{682E0F0A-68B6-4A81-89B5-F168B042D27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6" name="Right Triangle 1235">
                    <a:extLst>
                      <a:ext uri="{FF2B5EF4-FFF2-40B4-BE49-F238E27FC236}">
                        <a16:creationId xmlns:a16="http://schemas.microsoft.com/office/drawing/2014/main" id="{CB798816-E59E-482F-8770-6B3ECAD802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7" name="Rectangle 1236">
                    <a:extLst>
                      <a:ext uri="{FF2B5EF4-FFF2-40B4-BE49-F238E27FC236}">
                        <a16:creationId xmlns:a16="http://schemas.microsoft.com/office/drawing/2014/main" id="{62F49F41-7A2D-4FEE-8EE5-19D267A5B36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16" name="Group 1215">
                  <a:extLst>
                    <a:ext uri="{FF2B5EF4-FFF2-40B4-BE49-F238E27FC236}">
                      <a16:creationId xmlns:a16="http://schemas.microsoft.com/office/drawing/2014/main" id="{A507AD01-41B4-4279-89FD-9950E91A5DD8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32" name="Rectangle 1231">
                    <a:extLst>
                      <a:ext uri="{FF2B5EF4-FFF2-40B4-BE49-F238E27FC236}">
                        <a16:creationId xmlns:a16="http://schemas.microsoft.com/office/drawing/2014/main" id="{D616BE66-DA2D-4824-8371-1BFB24160B1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3" name="Right Triangle 1232">
                    <a:extLst>
                      <a:ext uri="{FF2B5EF4-FFF2-40B4-BE49-F238E27FC236}">
                        <a16:creationId xmlns:a16="http://schemas.microsoft.com/office/drawing/2014/main" id="{360D898F-FAD5-46CE-A794-492FDA8043A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4" name="Rectangle 1233">
                    <a:extLst>
                      <a:ext uri="{FF2B5EF4-FFF2-40B4-BE49-F238E27FC236}">
                        <a16:creationId xmlns:a16="http://schemas.microsoft.com/office/drawing/2014/main" id="{794A5C20-5626-4733-885C-1CAEDB377F5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7" name="Rectangle 1216">
                  <a:extLst>
                    <a:ext uri="{FF2B5EF4-FFF2-40B4-BE49-F238E27FC236}">
                      <a16:creationId xmlns:a16="http://schemas.microsoft.com/office/drawing/2014/main" id="{9F54A59A-15F3-4676-83FC-E399C0839490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18" name="Group 1217">
                  <a:extLst>
                    <a:ext uri="{FF2B5EF4-FFF2-40B4-BE49-F238E27FC236}">
                      <a16:creationId xmlns:a16="http://schemas.microsoft.com/office/drawing/2014/main" id="{BD9331CF-5F20-4EA8-923E-E8FD108576F2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29" name="Rectangle 1228">
                    <a:extLst>
                      <a:ext uri="{FF2B5EF4-FFF2-40B4-BE49-F238E27FC236}">
                        <a16:creationId xmlns:a16="http://schemas.microsoft.com/office/drawing/2014/main" id="{2A28D55E-7116-4617-951C-AE833A4AB18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0" name="Right Triangle 1229">
                    <a:extLst>
                      <a:ext uri="{FF2B5EF4-FFF2-40B4-BE49-F238E27FC236}">
                        <a16:creationId xmlns:a16="http://schemas.microsoft.com/office/drawing/2014/main" id="{B13F9842-9E76-4CBF-A33A-19072F6AF28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1" name="Rectangle 1230">
                    <a:extLst>
                      <a:ext uri="{FF2B5EF4-FFF2-40B4-BE49-F238E27FC236}">
                        <a16:creationId xmlns:a16="http://schemas.microsoft.com/office/drawing/2014/main" id="{3F1F1541-66E5-4845-A86B-B0AF8E92519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9" name="Rectangle 1218">
                  <a:extLst>
                    <a:ext uri="{FF2B5EF4-FFF2-40B4-BE49-F238E27FC236}">
                      <a16:creationId xmlns:a16="http://schemas.microsoft.com/office/drawing/2014/main" id="{89216268-0D37-4BB5-878A-3195CCC88956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20" name="Group 1219">
                  <a:extLst>
                    <a:ext uri="{FF2B5EF4-FFF2-40B4-BE49-F238E27FC236}">
                      <a16:creationId xmlns:a16="http://schemas.microsoft.com/office/drawing/2014/main" id="{E9983E72-90BB-491E-AF1B-ED583AD77A7F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26" name="Rectangle 1225">
                    <a:extLst>
                      <a:ext uri="{FF2B5EF4-FFF2-40B4-BE49-F238E27FC236}">
                        <a16:creationId xmlns:a16="http://schemas.microsoft.com/office/drawing/2014/main" id="{BFD8ED09-D5B1-48F2-B316-640A9A98EEF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7" name="Right Triangle 1226">
                    <a:extLst>
                      <a:ext uri="{FF2B5EF4-FFF2-40B4-BE49-F238E27FC236}">
                        <a16:creationId xmlns:a16="http://schemas.microsoft.com/office/drawing/2014/main" id="{E341F867-5832-4EE5-BA32-88516CA2D0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8" name="Rectangle 1227">
                    <a:extLst>
                      <a:ext uri="{FF2B5EF4-FFF2-40B4-BE49-F238E27FC236}">
                        <a16:creationId xmlns:a16="http://schemas.microsoft.com/office/drawing/2014/main" id="{AC8E2F20-086C-416C-8F6B-98E9DC6A82D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21" name="Rectangle 1220">
                  <a:extLst>
                    <a:ext uri="{FF2B5EF4-FFF2-40B4-BE49-F238E27FC236}">
                      <a16:creationId xmlns:a16="http://schemas.microsoft.com/office/drawing/2014/main" id="{F53FCEBF-70AA-487C-ABCA-32FE19BB4FC7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22" name="Group 1221">
                  <a:extLst>
                    <a:ext uri="{FF2B5EF4-FFF2-40B4-BE49-F238E27FC236}">
                      <a16:creationId xmlns:a16="http://schemas.microsoft.com/office/drawing/2014/main" id="{C039ED2F-E953-478E-916D-900460EEFBED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23" name="Rectangle 1222">
                    <a:extLst>
                      <a:ext uri="{FF2B5EF4-FFF2-40B4-BE49-F238E27FC236}">
                        <a16:creationId xmlns:a16="http://schemas.microsoft.com/office/drawing/2014/main" id="{AD96AAF8-51CE-451A-91B6-67CC7B1EF81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4" name="Right Triangle 1223">
                    <a:extLst>
                      <a:ext uri="{FF2B5EF4-FFF2-40B4-BE49-F238E27FC236}">
                        <a16:creationId xmlns:a16="http://schemas.microsoft.com/office/drawing/2014/main" id="{0A75E951-C337-48D7-BC48-80F88B70FC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5" name="Rectangle 1224">
                    <a:extLst>
                      <a:ext uri="{FF2B5EF4-FFF2-40B4-BE49-F238E27FC236}">
                        <a16:creationId xmlns:a16="http://schemas.microsoft.com/office/drawing/2014/main" id="{FA83522D-FA4A-4AA6-82C8-3518B4F2943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4835898-1DCC-4E5F-B828-0531D6ECB796}"/>
                  </a:ext>
                </a:extLst>
              </p:cNvPr>
              <p:cNvGrpSpPr/>
              <p:nvPr/>
            </p:nvGrpSpPr>
            <p:grpSpPr>
              <a:xfrm>
                <a:off x="1706752" y="2635116"/>
                <a:ext cx="768711" cy="94314"/>
                <a:chOff x="8519744" y="2449515"/>
                <a:chExt cx="3050059" cy="374217"/>
              </a:xfrm>
            </p:grpSpPr>
            <p:sp>
              <p:nvSpPr>
                <p:cNvPr id="1190" name="Rectangle 1189">
                  <a:extLst>
                    <a:ext uri="{FF2B5EF4-FFF2-40B4-BE49-F238E27FC236}">
                      <a16:creationId xmlns:a16="http://schemas.microsoft.com/office/drawing/2014/main" id="{059BAF78-F913-42FA-8CB1-D27648A89661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1" name="Group 1190">
                  <a:extLst>
                    <a:ext uri="{FF2B5EF4-FFF2-40B4-BE49-F238E27FC236}">
                      <a16:creationId xmlns:a16="http://schemas.microsoft.com/office/drawing/2014/main" id="{4F52E140-36FC-4AE2-A6C5-70ED69612D3B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11" name="Rectangle 1210">
                    <a:extLst>
                      <a:ext uri="{FF2B5EF4-FFF2-40B4-BE49-F238E27FC236}">
                        <a16:creationId xmlns:a16="http://schemas.microsoft.com/office/drawing/2014/main" id="{7A0CF46F-A7AE-4AEE-A2BA-BC7B62AC57E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2" name="Right Triangle 1211">
                    <a:extLst>
                      <a:ext uri="{FF2B5EF4-FFF2-40B4-BE49-F238E27FC236}">
                        <a16:creationId xmlns:a16="http://schemas.microsoft.com/office/drawing/2014/main" id="{136BCC49-2F1D-4C03-9F38-4291606238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3" name="Rectangle 1212">
                    <a:extLst>
                      <a:ext uri="{FF2B5EF4-FFF2-40B4-BE49-F238E27FC236}">
                        <a16:creationId xmlns:a16="http://schemas.microsoft.com/office/drawing/2014/main" id="{1A322712-3A71-488B-AE4E-65773BF086F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2" name="Group 1191">
                  <a:extLst>
                    <a:ext uri="{FF2B5EF4-FFF2-40B4-BE49-F238E27FC236}">
                      <a16:creationId xmlns:a16="http://schemas.microsoft.com/office/drawing/2014/main" id="{C47339FB-9FCD-4125-8015-4907935510B5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08" name="Rectangle 1207">
                    <a:extLst>
                      <a:ext uri="{FF2B5EF4-FFF2-40B4-BE49-F238E27FC236}">
                        <a16:creationId xmlns:a16="http://schemas.microsoft.com/office/drawing/2014/main" id="{DF17A3EA-AEA9-48C8-8BD9-1CBE4BE94E1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9" name="Right Triangle 1208">
                    <a:extLst>
                      <a:ext uri="{FF2B5EF4-FFF2-40B4-BE49-F238E27FC236}">
                        <a16:creationId xmlns:a16="http://schemas.microsoft.com/office/drawing/2014/main" id="{F94F0DEE-F626-4411-A13C-E9890446AC0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0" name="Rectangle 1209">
                    <a:extLst>
                      <a:ext uri="{FF2B5EF4-FFF2-40B4-BE49-F238E27FC236}">
                        <a16:creationId xmlns:a16="http://schemas.microsoft.com/office/drawing/2014/main" id="{2B8B1C26-6270-4502-A6AC-EC017C66C33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93" name="Rectangle 1192">
                  <a:extLst>
                    <a:ext uri="{FF2B5EF4-FFF2-40B4-BE49-F238E27FC236}">
                      <a16:creationId xmlns:a16="http://schemas.microsoft.com/office/drawing/2014/main" id="{2CD90B02-2FE3-451B-9C80-487AD0DBC006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4" name="Group 1193">
                  <a:extLst>
                    <a:ext uri="{FF2B5EF4-FFF2-40B4-BE49-F238E27FC236}">
                      <a16:creationId xmlns:a16="http://schemas.microsoft.com/office/drawing/2014/main" id="{A918C4DC-FBEE-4758-A24A-8378FC5320B5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05" name="Rectangle 1204">
                    <a:extLst>
                      <a:ext uri="{FF2B5EF4-FFF2-40B4-BE49-F238E27FC236}">
                        <a16:creationId xmlns:a16="http://schemas.microsoft.com/office/drawing/2014/main" id="{55F0D356-453E-4276-A134-90D7EA34C0B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6" name="Right Triangle 1205">
                    <a:extLst>
                      <a:ext uri="{FF2B5EF4-FFF2-40B4-BE49-F238E27FC236}">
                        <a16:creationId xmlns:a16="http://schemas.microsoft.com/office/drawing/2014/main" id="{67027005-31AC-43A0-93DE-E5A90A42761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7" name="Rectangle 1206">
                    <a:extLst>
                      <a:ext uri="{FF2B5EF4-FFF2-40B4-BE49-F238E27FC236}">
                        <a16:creationId xmlns:a16="http://schemas.microsoft.com/office/drawing/2014/main" id="{8BE5079B-77FC-4973-8AD0-9C52D04B5A7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95" name="Rectangle 1194">
                  <a:extLst>
                    <a:ext uri="{FF2B5EF4-FFF2-40B4-BE49-F238E27FC236}">
                      <a16:creationId xmlns:a16="http://schemas.microsoft.com/office/drawing/2014/main" id="{67B05BE4-49BF-4C6C-BF0C-847A53BE4170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6" name="Group 1195">
                  <a:extLst>
                    <a:ext uri="{FF2B5EF4-FFF2-40B4-BE49-F238E27FC236}">
                      <a16:creationId xmlns:a16="http://schemas.microsoft.com/office/drawing/2014/main" id="{B069BD82-E4FA-44F2-A43A-314929141AAE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02" name="Rectangle 1201">
                    <a:extLst>
                      <a:ext uri="{FF2B5EF4-FFF2-40B4-BE49-F238E27FC236}">
                        <a16:creationId xmlns:a16="http://schemas.microsoft.com/office/drawing/2014/main" id="{3A8FB68A-ACE8-4FFB-A1B1-10481D2ED75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3" name="Right Triangle 1202">
                    <a:extLst>
                      <a:ext uri="{FF2B5EF4-FFF2-40B4-BE49-F238E27FC236}">
                        <a16:creationId xmlns:a16="http://schemas.microsoft.com/office/drawing/2014/main" id="{44B0E4A6-5887-4981-8CA4-233EAB3E9A0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4" name="Rectangle 1203">
                    <a:extLst>
                      <a:ext uri="{FF2B5EF4-FFF2-40B4-BE49-F238E27FC236}">
                        <a16:creationId xmlns:a16="http://schemas.microsoft.com/office/drawing/2014/main" id="{FEF6BE18-E638-4D47-BA16-1CCA97890C7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97" name="Rectangle 1196">
                  <a:extLst>
                    <a:ext uri="{FF2B5EF4-FFF2-40B4-BE49-F238E27FC236}">
                      <a16:creationId xmlns:a16="http://schemas.microsoft.com/office/drawing/2014/main" id="{D69269ED-4210-4F09-A36F-A1B3019EF519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8" name="Group 1197">
                  <a:extLst>
                    <a:ext uri="{FF2B5EF4-FFF2-40B4-BE49-F238E27FC236}">
                      <a16:creationId xmlns:a16="http://schemas.microsoft.com/office/drawing/2014/main" id="{9096AB3A-0855-49F8-B479-8F9A2AC7D557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99" name="Rectangle 1198">
                    <a:extLst>
                      <a:ext uri="{FF2B5EF4-FFF2-40B4-BE49-F238E27FC236}">
                        <a16:creationId xmlns:a16="http://schemas.microsoft.com/office/drawing/2014/main" id="{D3C4404E-F910-4E92-920B-6BC90E55E05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0" name="Right Triangle 1199">
                    <a:extLst>
                      <a:ext uri="{FF2B5EF4-FFF2-40B4-BE49-F238E27FC236}">
                        <a16:creationId xmlns:a16="http://schemas.microsoft.com/office/drawing/2014/main" id="{A42DF662-20DE-46D1-9762-403B2DD5B6B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1" name="Rectangle 1200">
                    <a:extLst>
                      <a:ext uri="{FF2B5EF4-FFF2-40B4-BE49-F238E27FC236}">
                        <a16:creationId xmlns:a16="http://schemas.microsoft.com/office/drawing/2014/main" id="{E988697A-1202-4D51-83C5-F9C2B2A7FBB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10B52A2-39E3-4653-9ED9-3E2FDEF26962}"/>
                  </a:ext>
                </a:extLst>
              </p:cNvPr>
              <p:cNvGrpSpPr/>
              <p:nvPr/>
            </p:nvGrpSpPr>
            <p:grpSpPr>
              <a:xfrm>
                <a:off x="1706752" y="2765443"/>
                <a:ext cx="768711" cy="94314"/>
                <a:chOff x="8519744" y="2449515"/>
                <a:chExt cx="3050059" cy="374217"/>
              </a:xfrm>
            </p:grpSpPr>
            <p:sp>
              <p:nvSpPr>
                <p:cNvPr id="1166" name="Rectangle 1165">
                  <a:extLst>
                    <a:ext uri="{FF2B5EF4-FFF2-40B4-BE49-F238E27FC236}">
                      <a16:creationId xmlns:a16="http://schemas.microsoft.com/office/drawing/2014/main" id="{1AF266DF-2961-4F7D-A2B4-4BA664B63764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7" name="Group 1166">
                  <a:extLst>
                    <a:ext uri="{FF2B5EF4-FFF2-40B4-BE49-F238E27FC236}">
                      <a16:creationId xmlns:a16="http://schemas.microsoft.com/office/drawing/2014/main" id="{CB5D1EFE-0EAC-431D-9131-D1C954111EC1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87" name="Rectangle 1186">
                    <a:extLst>
                      <a:ext uri="{FF2B5EF4-FFF2-40B4-BE49-F238E27FC236}">
                        <a16:creationId xmlns:a16="http://schemas.microsoft.com/office/drawing/2014/main" id="{A74796A1-77E7-4A92-AB5C-283A0B31E14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8" name="Right Triangle 1187">
                    <a:extLst>
                      <a:ext uri="{FF2B5EF4-FFF2-40B4-BE49-F238E27FC236}">
                        <a16:creationId xmlns:a16="http://schemas.microsoft.com/office/drawing/2014/main" id="{7976A593-26BE-4B11-B867-CF829FA802B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9" name="Rectangle 1188">
                    <a:extLst>
                      <a:ext uri="{FF2B5EF4-FFF2-40B4-BE49-F238E27FC236}">
                        <a16:creationId xmlns:a16="http://schemas.microsoft.com/office/drawing/2014/main" id="{D525656C-090A-4436-B42B-90258CD3AD4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8" name="Group 1167">
                  <a:extLst>
                    <a:ext uri="{FF2B5EF4-FFF2-40B4-BE49-F238E27FC236}">
                      <a16:creationId xmlns:a16="http://schemas.microsoft.com/office/drawing/2014/main" id="{1F467B44-1DF1-48C1-88B1-32A792A2CD56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84" name="Rectangle 1183">
                    <a:extLst>
                      <a:ext uri="{FF2B5EF4-FFF2-40B4-BE49-F238E27FC236}">
                        <a16:creationId xmlns:a16="http://schemas.microsoft.com/office/drawing/2014/main" id="{07E00442-7E31-4D48-9652-162DC8A95AB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5" name="Right Triangle 1184">
                    <a:extLst>
                      <a:ext uri="{FF2B5EF4-FFF2-40B4-BE49-F238E27FC236}">
                        <a16:creationId xmlns:a16="http://schemas.microsoft.com/office/drawing/2014/main" id="{70A17A23-FEF4-4E60-90B1-7134281AB79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6" name="Rectangle 1185">
                    <a:extLst>
                      <a:ext uri="{FF2B5EF4-FFF2-40B4-BE49-F238E27FC236}">
                        <a16:creationId xmlns:a16="http://schemas.microsoft.com/office/drawing/2014/main" id="{C17DCC76-63DD-4DE2-AA7F-554791D2B45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69" name="Rectangle 1168">
                  <a:extLst>
                    <a:ext uri="{FF2B5EF4-FFF2-40B4-BE49-F238E27FC236}">
                      <a16:creationId xmlns:a16="http://schemas.microsoft.com/office/drawing/2014/main" id="{2C2D841F-E3AA-4FE8-839C-78844E7FDA2D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F49659AC-8AE7-485F-A570-5FDB754BA39B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81" name="Rectangle 1180">
                    <a:extLst>
                      <a:ext uri="{FF2B5EF4-FFF2-40B4-BE49-F238E27FC236}">
                        <a16:creationId xmlns:a16="http://schemas.microsoft.com/office/drawing/2014/main" id="{DD648411-1856-4E0E-B5F9-18E698DAE53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2" name="Right Triangle 1181">
                    <a:extLst>
                      <a:ext uri="{FF2B5EF4-FFF2-40B4-BE49-F238E27FC236}">
                        <a16:creationId xmlns:a16="http://schemas.microsoft.com/office/drawing/2014/main" id="{580431BC-0192-4FFB-94E6-0C95AB9A60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3" name="Rectangle 1182">
                    <a:extLst>
                      <a:ext uri="{FF2B5EF4-FFF2-40B4-BE49-F238E27FC236}">
                        <a16:creationId xmlns:a16="http://schemas.microsoft.com/office/drawing/2014/main" id="{7412F698-523F-4D24-9252-145FF8853CA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71" name="Rectangle 1170">
                  <a:extLst>
                    <a:ext uri="{FF2B5EF4-FFF2-40B4-BE49-F238E27FC236}">
                      <a16:creationId xmlns:a16="http://schemas.microsoft.com/office/drawing/2014/main" id="{43ED19E9-9006-4B37-B1D6-2E8B1D0F74DB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EBA622A6-2B62-4E02-9972-A3CA4CE13002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78" name="Rectangle 1177">
                    <a:extLst>
                      <a:ext uri="{FF2B5EF4-FFF2-40B4-BE49-F238E27FC236}">
                        <a16:creationId xmlns:a16="http://schemas.microsoft.com/office/drawing/2014/main" id="{9A013D63-FA2A-4364-9174-11D7A7911A5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9" name="Right Triangle 1178">
                    <a:extLst>
                      <a:ext uri="{FF2B5EF4-FFF2-40B4-BE49-F238E27FC236}">
                        <a16:creationId xmlns:a16="http://schemas.microsoft.com/office/drawing/2014/main" id="{6F1F285D-F6F7-4474-A4BD-291F109D7A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0" name="Rectangle 1179">
                    <a:extLst>
                      <a:ext uri="{FF2B5EF4-FFF2-40B4-BE49-F238E27FC236}">
                        <a16:creationId xmlns:a16="http://schemas.microsoft.com/office/drawing/2014/main" id="{5FC04E69-40FF-4781-8A9C-713CF842717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73" name="Rectangle 1172">
                  <a:extLst>
                    <a:ext uri="{FF2B5EF4-FFF2-40B4-BE49-F238E27FC236}">
                      <a16:creationId xmlns:a16="http://schemas.microsoft.com/office/drawing/2014/main" id="{3F23D9A0-120A-4A30-8AD7-D496B66114EB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DD610333-088A-4450-BC39-5CF103CAEC75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75" name="Rectangle 1174">
                    <a:extLst>
                      <a:ext uri="{FF2B5EF4-FFF2-40B4-BE49-F238E27FC236}">
                        <a16:creationId xmlns:a16="http://schemas.microsoft.com/office/drawing/2014/main" id="{57996F8D-6905-42FC-8E24-EA23C6517E0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6" name="Right Triangle 1175">
                    <a:extLst>
                      <a:ext uri="{FF2B5EF4-FFF2-40B4-BE49-F238E27FC236}">
                        <a16:creationId xmlns:a16="http://schemas.microsoft.com/office/drawing/2014/main" id="{E6380AD4-BCF4-4B30-84FB-FC1C4FE118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7" name="Rectangle 1176">
                    <a:extLst>
                      <a:ext uri="{FF2B5EF4-FFF2-40B4-BE49-F238E27FC236}">
                        <a16:creationId xmlns:a16="http://schemas.microsoft.com/office/drawing/2014/main" id="{9E4E6B49-5505-454A-A54A-B5B5B8F9B66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236618E-BAEF-4184-999B-CC8014C2CB5C}"/>
                  </a:ext>
                </a:extLst>
              </p:cNvPr>
              <p:cNvGrpSpPr/>
              <p:nvPr/>
            </p:nvGrpSpPr>
            <p:grpSpPr>
              <a:xfrm>
                <a:off x="1706751" y="2894724"/>
                <a:ext cx="768711" cy="94314"/>
                <a:chOff x="8519744" y="2449515"/>
                <a:chExt cx="3050059" cy="374217"/>
              </a:xfrm>
            </p:grpSpPr>
            <p:sp>
              <p:nvSpPr>
                <p:cNvPr id="1142" name="Rectangle 1141">
                  <a:extLst>
                    <a:ext uri="{FF2B5EF4-FFF2-40B4-BE49-F238E27FC236}">
                      <a16:creationId xmlns:a16="http://schemas.microsoft.com/office/drawing/2014/main" id="{F748D5BD-8FC1-46A0-B894-5D6845115802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3" name="Group 1142">
                  <a:extLst>
                    <a:ext uri="{FF2B5EF4-FFF2-40B4-BE49-F238E27FC236}">
                      <a16:creationId xmlns:a16="http://schemas.microsoft.com/office/drawing/2014/main" id="{9D452843-52EB-48CE-ABFD-EEB5938A0D0C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63" name="Rectangle 1162">
                    <a:extLst>
                      <a:ext uri="{FF2B5EF4-FFF2-40B4-BE49-F238E27FC236}">
                        <a16:creationId xmlns:a16="http://schemas.microsoft.com/office/drawing/2014/main" id="{C13A94BD-EE07-4F0F-8497-053CDFF6CD3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4" name="Right Triangle 1163">
                    <a:extLst>
                      <a:ext uri="{FF2B5EF4-FFF2-40B4-BE49-F238E27FC236}">
                        <a16:creationId xmlns:a16="http://schemas.microsoft.com/office/drawing/2014/main" id="{F64412D6-DCDD-469E-A1FB-8D24AE5D6EC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5" name="Rectangle 1164">
                    <a:extLst>
                      <a:ext uri="{FF2B5EF4-FFF2-40B4-BE49-F238E27FC236}">
                        <a16:creationId xmlns:a16="http://schemas.microsoft.com/office/drawing/2014/main" id="{7A7A4BDE-15DC-44BA-BAC2-58E1106FF16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44" name="Group 1143">
                  <a:extLst>
                    <a:ext uri="{FF2B5EF4-FFF2-40B4-BE49-F238E27FC236}">
                      <a16:creationId xmlns:a16="http://schemas.microsoft.com/office/drawing/2014/main" id="{5703BE55-C554-4079-A8A8-2708911AAE1B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60" name="Rectangle 1159">
                    <a:extLst>
                      <a:ext uri="{FF2B5EF4-FFF2-40B4-BE49-F238E27FC236}">
                        <a16:creationId xmlns:a16="http://schemas.microsoft.com/office/drawing/2014/main" id="{2F9E4AB3-3BF8-4F7F-A8E3-39FD85FC655C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1" name="Right Triangle 1160">
                    <a:extLst>
                      <a:ext uri="{FF2B5EF4-FFF2-40B4-BE49-F238E27FC236}">
                        <a16:creationId xmlns:a16="http://schemas.microsoft.com/office/drawing/2014/main" id="{21D192D2-2596-45B2-8FE0-E9718BDECC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2" name="Rectangle 1161">
                    <a:extLst>
                      <a:ext uri="{FF2B5EF4-FFF2-40B4-BE49-F238E27FC236}">
                        <a16:creationId xmlns:a16="http://schemas.microsoft.com/office/drawing/2014/main" id="{174C45D2-E804-4337-BFE9-B2164529267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45" name="Rectangle 1144">
                  <a:extLst>
                    <a:ext uri="{FF2B5EF4-FFF2-40B4-BE49-F238E27FC236}">
                      <a16:creationId xmlns:a16="http://schemas.microsoft.com/office/drawing/2014/main" id="{4EF91010-528C-4CE4-B108-641342D65EF3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6" name="Group 1145">
                  <a:extLst>
                    <a:ext uri="{FF2B5EF4-FFF2-40B4-BE49-F238E27FC236}">
                      <a16:creationId xmlns:a16="http://schemas.microsoft.com/office/drawing/2014/main" id="{29E062D4-709A-4F8E-A6DE-F2CE07A0FDB4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57" name="Rectangle 1156">
                    <a:extLst>
                      <a:ext uri="{FF2B5EF4-FFF2-40B4-BE49-F238E27FC236}">
                        <a16:creationId xmlns:a16="http://schemas.microsoft.com/office/drawing/2014/main" id="{52079D68-3679-4316-B8A6-29F9680ADAB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8" name="Right Triangle 1157">
                    <a:extLst>
                      <a:ext uri="{FF2B5EF4-FFF2-40B4-BE49-F238E27FC236}">
                        <a16:creationId xmlns:a16="http://schemas.microsoft.com/office/drawing/2014/main" id="{A0FF4846-7699-482E-A52F-9ACF0C721EC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9" name="Rectangle 1158">
                    <a:extLst>
                      <a:ext uri="{FF2B5EF4-FFF2-40B4-BE49-F238E27FC236}">
                        <a16:creationId xmlns:a16="http://schemas.microsoft.com/office/drawing/2014/main" id="{71F60E54-5138-418B-ABD1-D9174BF0236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47" name="Rectangle 1146">
                  <a:extLst>
                    <a:ext uri="{FF2B5EF4-FFF2-40B4-BE49-F238E27FC236}">
                      <a16:creationId xmlns:a16="http://schemas.microsoft.com/office/drawing/2014/main" id="{FD0525B6-A962-4A8D-88F9-39694E025ABE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8" name="Group 1147">
                  <a:extLst>
                    <a:ext uri="{FF2B5EF4-FFF2-40B4-BE49-F238E27FC236}">
                      <a16:creationId xmlns:a16="http://schemas.microsoft.com/office/drawing/2014/main" id="{269A94C8-54E3-44C6-B606-F2D308F4E110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54" name="Rectangle 1153">
                    <a:extLst>
                      <a:ext uri="{FF2B5EF4-FFF2-40B4-BE49-F238E27FC236}">
                        <a16:creationId xmlns:a16="http://schemas.microsoft.com/office/drawing/2014/main" id="{7483FB73-47CB-4F3B-A122-7A828B80289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5" name="Right Triangle 1154">
                    <a:extLst>
                      <a:ext uri="{FF2B5EF4-FFF2-40B4-BE49-F238E27FC236}">
                        <a16:creationId xmlns:a16="http://schemas.microsoft.com/office/drawing/2014/main" id="{AED436E0-5266-4F09-B887-DBAFC4C9D99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6" name="Rectangle 1155">
                    <a:extLst>
                      <a:ext uri="{FF2B5EF4-FFF2-40B4-BE49-F238E27FC236}">
                        <a16:creationId xmlns:a16="http://schemas.microsoft.com/office/drawing/2014/main" id="{7EEDF140-9CA6-420E-ACCD-65E59A0EB94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49" name="Rectangle 1148">
                  <a:extLst>
                    <a:ext uri="{FF2B5EF4-FFF2-40B4-BE49-F238E27FC236}">
                      <a16:creationId xmlns:a16="http://schemas.microsoft.com/office/drawing/2014/main" id="{CEE3EE28-28C8-4C4A-BACE-17A50381BBBC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50" name="Group 1149">
                  <a:extLst>
                    <a:ext uri="{FF2B5EF4-FFF2-40B4-BE49-F238E27FC236}">
                      <a16:creationId xmlns:a16="http://schemas.microsoft.com/office/drawing/2014/main" id="{6C211847-19A8-4723-94E1-58D4135BD743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51" name="Rectangle 1150">
                    <a:extLst>
                      <a:ext uri="{FF2B5EF4-FFF2-40B4-BE49-F238E27FC236}">
                        <a16:creationId xmlns:a16="http://schemas.microsoft.com/office/drawing/2014/main" id="{FD4298AA-C24F-4254-8A30-4EF9F168A2B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2" name="Right Triangle 1151">
                    <a:extLst>
                      <a:ext uri="{FF2B5EF4-FFF2-40B4-BE49-F238E27FC236}">
                        <a16:creationId xmlns:a16="http://schemas.microsoft.com/office/drawing/2014/main" id="{BA5D4C88-CA80-44D3-A155-CFF59B31CC5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3" name="Rectangle 1152">
                    <a:extLst>
                      <a:ext uri="{FF2B5EF4-FFF2-40B4-BE49-F238E27FC236}">
                        <a16:creationId xmlns:a16="http://schemas.microsoft.com/office/drawing/2014/main" id="{D94FAEC4-0A9D-4B17-9F66-52139D4CE3C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C3775B6-04BA-4750-AC79-2772F51FF857}"/>
                  </a:ext>
                </a:extLst>
              </p:cNvPr>
              <p:cNvGrpSpPr/>
              <p:nvPr/>
            </p:nvGrpSpPr>
            <p:grpSpPr>
              <a:xfrm>
                <a:off x="1706750" y="3023220"/>
                <a:ext cx="768711" cy="94314"/>
                <a:chOff x="8519744" y="2449515"/>
                <a:chExt cx="3050059" cy="374217"/>
              </a:xfrm>
            </p:grpSpPr>
            <p:sp>
              <p:nvSpPr>
                <p:cNvPr id="1118" name="Rectangle 1117">
                  <a:extLst>
                    <a:ext uri="{FF2B5EF4-FFF2-40B4-BE49-F238E27FC236}">
                      <a16:creationId xmlns:a16="http://schemas.microsoft.com/office/drawing/2014/main" id="{89A4BFC3-40D8-4446-9124-E5301C48CD19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9" name="Group 1118">
                  <a:extLst>
                    <a:ext uri="{FF2B5EF4-FFF2-40B4-BE49-F238E27FC236}">
                      <a16:creationId xmlns:a16="http://schemas.microsoft.com/office/drawing/2014/main" id="{1FEA4DFF-DD48-4695-B1F0-6B7F752856E5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39" name="Rectangle 1138">
                    <a:extLst>
                      <a:ext uri="{FF2B5EF4-FFF2-40B4-BE49-F238E27FC236}">
                        <a16:creationId xmlns:a16="http://schemas.microsoft.com/office/drawing/2014/main" id="{0801909A-23DE-4F26-A78C-9AD05944669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0" name="Right Triangle 1139">
                    <a:extLst>
                      <a:ext uri="{FF2B5EF4-FFF2-40B4-BE49-F238E27FC236}">
                        <a16:creationId xmlns:a16="http://schemas.microsoft.com/office/drawing/2014/main" id="{57395CFC-B4A5-4E56-8CA1-18F47E06E1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1" name="Rectangle 1140">
                    <a:extLst>
                      <a:ext uri="{FF2B5EF4-FFF2-40B4-BE49-F238E27FC236}">
                        <a16:creationId xmlns:a16="http://schemas.microsoft.com/office/drawing/2014/main" id="{97ECC7D3-EAB6-4C90-9A6F-AD1E6F95659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359E7835-3C59-41D8-9574-D6A1B7417B51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36" name="Rectangle 1135">
                    <a:extLst>
                      <a:ext uri="{FF2B5EF4-FFF2-40B4-BE49-F238E27FC236}">
                        <a16:creationId xmlns:a16="http://schemas.microsoft.com/office/drawing/2014/main" id="{84CC3C94-55E7-4E07-8ABC-728A4C5FA22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7" name="Right Triangle 1136">
                    <a:extLst>
                      <a:ext uri="{FF2B5EF4-FFF2-40B4-BE49-F238E27FC236}">
                        <a16:creationId xmlns:a16="http://schemas.microsoft.com/office/drawing/2014/main" id="{33061632-96D7-4298-A1D8-DC9B8E9A9A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8" name="Rectangle 1137">
                    <a:extLst>
                      <a:ext uri="{FF2B5EF4-FFF2-40B4-BE49-F238E27FC236}">
                        <a16:creationId xmlns:a16="http://schemas.microsoft.com/office/drawing/2014/main" id="{56812648-D4A1-452F-A0BE-E9441CC4525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21" name="Rectangle 1120">
                  <a:extLst>
                    <a:ext uri="{FF2B5EF4-FFF2-40B4-BE49-F238E27FC236}">
                      <a16:creationId xmlns:a16="http://schemas.microsoft.com/office/drawing/2014/main" id="{ED2DD4D0-28E0-4850-8D88-9B62F997C267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22" name="Group 1121">
                  <a:extLst>
                    <a:ext uri="{FF2B5EF4-FFF2-40B4-BE49-F238E27FC236}">
                      <a16:creationId xmlns:a16="http://schemas.microsoft.com/office/drawing/2014/main" id="{250028E9-F451-46F4-A19E-352D4F9C2EE6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33" name="Rectangle 1132">
                    <a:extLst>
                      <a:ext uri="{FF2B5EF4-FFF2-40B4-BE49-F238E27FC236}">
                        <a16:creationId xmlns:a16="http://schemas.microsoft.com/office/drawing/2014/main" id="{53A3A642-F9BF-4122-A5BC-8670A730401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4" name="Right Triangle 1133">
                    <a:extLst>
                      <a:ext uri="{FF2B5EF4-FFF2-40B4-BE49-F238E27FC236}">
                        <a16:creationId xmlns:a16="http://schemas.microsoft.com/office/drawing/2014/main" id="{FE41D5FD-7982-4E95-8B5F-325D687720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5" name="Rectangle 1134">
                    <a:extLst>
                      <a:ext uri="{FF2B5EF4-FFF2-40B4-BE49-F238E27FC236}">
                        <a16:creationId xmlns:a16="http://schemas.microsoft.com/office/drawing/2014/main" id="{AFCDDECB-1ECB-4A09-B543-07B9E485D97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23" name="Rectangle 1122">
                  <a:extLst>
                    <a:ext uri="{FF2B5EF4-FFF2-40B4-BE49-F238E27FC236}">
                      <a16:creationId xmlns:a16="http://schemas.microsoft.com/office/drawing/2014/main" id="{C3BF1C07-9240-4740-AD61-C0FC7F0C2AD7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24" name="Group 1123">
                  <a:extLst>
                    <a:ext uri="{FF2B5EF4-FFF2-40B4-BE49-F238E27FC236}">
                      <a16:creationId xmlns:a16="http://schemas.microsoft.com/office/drawing/2014/main" id="{31D3248F-D8F2-44ED-A554-4F54FDD955A9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30" name="Rectangle 1129">
                    <a:extLst>
                      <a:ext uri="{FF2B5EF4-FFF2-40B4-BE49-F238E27FC236}">
                        <a16:creationId xmlns:a16="http://schemas.microsoft.com/office/drawing/2014/main" id="{5023FD28-B567-404E-B2A0-C5BB8076AF3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1" name="Right Triangle 1130">
                    <a:extLst>
                      <a:ext uri="{FF2B5EF4-FFF2-40B4-BE49-F238E27FC236}">
                        <a16:creationId xmlns:a16="http://schemas.microsoft.com/office/drawing/2014/main" id="{E4A0851E-486F-4706-B766-8D7CC85B06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2" name="Rectangle 1131">
                    <a:extLst>
                      <a:ext uri="{FF2B5EF4-FFF2-40B4-BE49-F238E27FC236}">
                        <a16:creationId xmlns:a16="http://schemas.microsoft.com/office/drawing/2014/main" id="{7EB21283-1FA8-40FD-93D5-FB0622B3950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25" name="Rectangle 1124">
                  <a:extLst>
                    <a:ext uri="{FF2B5EF4-FFF2-40B4-BE49-F238E27FC236}">
                      <a16:creationId xmlns:a16="http://schemas.microsoft.com/office/drawing/2014/main" id="{34CC9A6A-023A-4667-91ED-ADB94B467DBA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26" name="Group 1125">
                  <a:extLst>
                    <a:ext uri="{FF2B5EF4-FFF2-40B4-BE49-F238E27FC236}">
                      <a16:creationId xmlns:a16="http://schemas.microsoft.com/office/drawing/2014/main" id="{A0FDA44C-8EA0-44DA-B5DE-6462A6C68539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27" name="Rectangle 1126">
                    <a:extLst>
                      <a:ext uri="{FF2B5EF4-FFF2-40B4-BE49-F238E27FC236}">
                        <a16:creationId xmlns:a16="http://schemas.microsoft.com/office/drawing/2014/main" id="{0F7CE6A7-2A48-45A6-BEFC-43BEF42B905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8" name="Right Triangle 1127">
                    <a:extLst>
                      <a:ext uri="{FF2B5EF4-FFF2-40B4-BE49-F238E27FC236}">
                        <a16:creationId xmlns:a16="http://schemas.microsoft.com/office/drawing/2014/main" id="{217D6D80-3FAF-49AC-929B-798A30407C2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9" name="Rectangle 1128">
                    <a:extLst>
                      <a:ext uri="{FF2B5EF4-FFF2-40B4-BE49-F238E27FC236}">
                        <a16:creationId xmlns:a16="http://schemas.microsoft.com/office/drawing/2014/main" id="{D1FB18FB-112B-418A-804E-BA8C9C087EC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951F83D-403E-4FF7-BD48-875D4B42E0B9}"/>
                  </a:ext>
                </a:extLst>
              </p:cNvPr>
              <p:cNvGrpSpPr/>
              <p:nvPr/>
            </p:nvGrpSpPr>
            <p:grpSpPr>
              <a:xfrm>
                <a:off x="1706750" y="3162920"/>
                <a:ext cx="768711" cy="94314"/>
                <a:chOff x="8519744" y="2449515"/>
                <a:chExt cx="3050059" cy="374217"/>
              </a:xfrm>
            </p:grpSpPr>
            <p:sp>
              <p:nvSpPr>
                <p:cNvPr id="1094" name="Rectangle 1093">
                  <a:extLst>
                    <a:ext uri="{FF2B5EF4-FFF2-40B4-BE49-F238E27FC236}">
                      <a16:creationId xmlns:a16="http://schemas.microsoft.com/office/drawing/2014/main" id="{D19C3ECC-F4AC-404C-BB42-13E2F09E4EE7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95" name="Group 1094">
                  <a:extLst>
                    <a:ext uri="{FF2B5EF4-FFF2-40B4-BE49-F238E27FC236}">
                      <a16:creationId xmlns:a16="http://schemas.microsoft.com/office/drawing/2014/main" id="{627F3F64-1501-4A1E-A01F-CC00D41E0F7F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15" name="Rectangle 1114">
                    <a:extLst>
                      <a:ext uri="{FF2B5EF4-FFF2-40B4-BE49-F238E27FC236}">
                        <a16:creationId xmlns:a16="http://schemas.microsoft.com/office/drawing/2014/main" id="{F22D027B-D454-4CAB-9045-374D43F4C1A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6" name="Right Triangle 1115">
                    <a:extLst>
                      <a:ext uri="{FF2B5EF4-FFF2-40B4-BE49-F238E27FC236}">
                        <a16:creationId xmlns:a16="http://schemas.microsoft.com/office/drawing/2014/main" id="{97C6D095-91C6-4246-8AEF-DCD1FCC162C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7" name="Rectangle 1116">
                    <a:extLst>
                      <a:ext uri="{FF2B5EF4-FFF2-40B4-BE49-F238E27FC236}">
                        <a16:creationId xmlns:a16="http://schemas.microsoft.com/office/drawing/2014/main" id="{A74040B7-5331-4E90-8CAE-6E279FFECAB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96" name="Group 1095">
                  <a:extLst>
                    <a:ext uri="{FF2B5EF4-FFF2-40B4-BE49-F238E27FC236}">
                      <a16:creationId xmlns:a16="http://schemas.microsoft.com/office/drawing/2014/main" id="{C6BB9936-4B02-4C8D-A393-37430B35E8CE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12" name="Rectangle 1111">
                    <a:extLst>
                      <a:ext uri="{FF2B5EF4-FFF2-40B4-BE49-F238E27FC236}">
                        <a16:creationId xmlns:a16="http://schemas.microsoft.com/office/drawing/2014/main" id="{EB245404-5211-45A0-B4BF-E3DD029EB84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3" name="Right Triangle 1112">
                    <a:extLst>
                      <a:ext uri="{FF2B5EF4-FFF2-40B4-BE49-F238E27FC236}">
                        <a16:creationId xmlns:a16="http://schemas.microsoft.com/office/drawing/2014/main" id="{EAC6C3B3-5836-4AE1-8442-A5D8011DD2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4" name="Rectangle 1113">
                    <a:extLst>
                      <a:ext uri="{FF2B5EF4-FFF2-40B4-BE49-F238E27FC236}">
                        <a16:creationId xmlns:a16="http://schemas.microsoft.com/office/drawing/2014/main" id="{2FFE6598-7C35-45AF-A7C7-F39D428FC70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97" name="Rectangle 1096">
                  <a:extLst>
                    <a:ext uri="{FF2B5EF4-FFF2-40B4-BE49-F238E27FC236}">
                      <a16:creationId xmlns:a16="http://schemas.microsoft.com/office/drawing/2014/main" id="{16E249E9-0E4A-4A4B-99F9-CE97A585A655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98" name="Group 1097">
                  <a:extLst>
                    <a:ext uri="{FF2B5EF4-FFF2-40B4-BE49-F238E27FC236}">
                      <a16:creationId xmlns:a16="http://schemas.microsoft.com/office/drawing/2014/main" id="{FF01FE53-2185-4D4E-8E8B-B5044F6E5696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09" name="Rectangle 1108">
                    <a:extLst>
                      <a:ext uri="{FF2B5EF4-FFF2-40B4-BE49-F238E27FC236}">
                        <a16:creationId xmlns:a16="http://schemas.microsoft.com/office/drawing/2014/main" id="{2DDFD0C5-152F-4DEE-8AE2-1FFEA640573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0" name="Right Triangle 1109">
                    <a:extLst>
                      <a:ext uri="{FF2B5EF4-FFF2-40B4-BE49-F238E27FC236}">
                        <a16:creationId xmlns:a16="http://schemas.microsoft.com/office/drawing/2014/main" id="{340F307F-7283-48D2-A005-9CA63AA7231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1" name="Rectangle 1110">
                    <a:extLst>
                      <a:ext uri="{FF2B5EF4-FFF2-40B4-BE49-F238E27FC236}">
                        <a16:creationId xmlns:a16="http://schemas.microsoft.com/office/drawing/2014/main" id="{8A53F90A-10DB-473E-917E-4DBD581DD34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99" name="Rectangle 1098">
                  <a:extLst>
                    <a:ext uri="{FF2B5EF4-FFF2-40B4-BE49-F238E27FC236}">
                      <a16:creationId xmlns:a16="http://schemas.microsoft.com/office/drawing/2014/main" id="{0E04E7D5-EC2E-49EC-9B17-7FC52C6C031F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0" name="Group 1099">
                  <a:extLst>
                    <a:ext uri="{FF2B5EF4-FFF2-40B4-BE49-F238E27FC236}">
                      <a16:creationId xmlns:a16="http://schemas.microsoft.com/office/drawing/2014/main" id="{CC8B05D4-A98A-45D2-9FF3-A96640B76139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06" name="Rectangle 1105">
                    <a:extLst>
                      <a:ext uri="{FF2B5EF4-FFF2-40B4-BE49-F238E27FC236}">
                        <a16:creationId xmlns:a16="http://schemas.microsoft.com/office/drawing/2014/main" id="{24599ABC-5CC4-4433-BBB3-77124A92C07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7" name="Right Triangle 1106">
                    <a:extLst>
                      <a:ext uri="{FF2B5EF4-FFF2-40B4-BE49-F238E27FC236}">
                        <a16:creationId xmlns:a16="http://schemas.microsoft.com/office/drawing/2014/main" id="{A3211E08-2B1E-4429-8591-3FF82C57A71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8" name="Rectangle 1107">
                    <a:extLst>
                      <a:ext uri="{FF2B5EF4-FFF2-40B4-BE49-F238E27FC236}">
                        <a16:creationId xmlns:a16="http://schemas.microsoft.com/office/drawing/2014/main" id="{600D65E3-2B63-4CEE-B52C-951742505CB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01" name="Rectangle 1100">
                  <a:extLst>
                    <a:ext uri="{FF2B5EF4-FFF2-40B4-BE49-F238E27FC236}">
                      <a16:creationId xmlns:a16="http://schemas.microsoft.com/office/drawing/2014/main" id="{CCA1DE4A-D2F3-42F4-B544-E159EA75EC33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2" name="Group 1101">
                  <a:extLst>
                    <a:ext uri="{FF2B5EF4-FFF2-40B4-BE49-F238E27FC236}">
                      <a16:creationId xmlns:a16="http://schemas.microsoft.com/office/drawing/2014/main" id="{895347A9-D6CC-485E-A400-17A012BC5BC2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03" name="Rectangle 1102">
                    <a:extLst>
                      <a:ext uri="{FF2B5EF4-FFF2-40B4-BE49-F238E27FC236}">
                        <a16:creationId xmlns:a16="http://schemas.microsoft.com/office/drawing/2014/main" id="{08CA2252-480A-4642-B34B-BC931C96CE2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4" name="Right Triangle 1103">
                    <a:extLst>
                      <a:ext uri="{FF2B5EF4-FFF2-40B4-BE49-F238E27FC236}">
                        <a16:creationId xmlns:a16="http://schemas.microsoft.com/office/drawing/2014/main" id="{57E100E2-DAB8-46CB-9414-CA25EC998F9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5" name="Rectangle 1104">
                    <a:extLst>
                      <a:ext uri="{FF2B5EF4-FFF2-40B4-BE49-F238E27FC236}">
                        <a16:creationId xmlns:a16="http://schemas.microsoft.com/office/drawing/2014/main" id="{B9F4D593-AB13-4656-8096-A066C53E3AA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CB25A51-F26B-4E2F-83AF-B1C091C11817}"/>
                  </a:ext>
                </a:extLst>
              </p:cNvPr>
              <p:cNvGrpSpPr/>
              <p:nvPr/>
            </p:nvGrpSpPr>
            <p:grpSpPr>
              <a:xfrm>
                <a:off x="1706750" y="3293247"/>
                <a:ext cx="768711" cy="94314"/>
                <a:chOff x="8519744" y="2449515"/>
                <a:chExt cx="3050059" cy="374217"/>
              </a:xfrm>
            </p:grpSpPr>
            <p:sp>
              <p:nvSpPr>
                <p:cNvPr id="1070" name="Rectangle 1069">
                  <a:extLst>
                    <a:ext uri="{FF2B5EF4-FFF2-40B4-BE49-F238E27FC236}">
                      <a16:creationId xmlns:a16="http://schemas.microsoft.com/office/drawing/2014/main" id="{41041F98-6351-4EA5-BB26-5C9F0F15B87A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1" name="Group 1070">
                  <a:extLst>
                    <a:ext uri="{FF2B5EF4-FFF2-40B4-BE49-F238E27FC236}">
                      <a16:creationId xmlns:a16="http://schemas.microsoft.com/office/drawing/2014/main" id="{F033343A-3E79-487A-8695-38C3629C5B25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91" name="Rectangle 1090">
                    <a:extLst>
                      <a:ext uri="{FF2B5EF4-FFF2-40B4-BE49-F238E27FC236}">
                        <a16:creationId xmlns:a16="http://schemas.microsoft.com/office/drawing/2014/main" id="{5D7B0FBA-DCA2-4C10-B649-A6A19DC75BC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2" name="Right Triangle 1091">
                    <a:extLst>
                      <a:ext uri="{FF2B5EF4-FFF2-40B4-BE49-F238E27FC236}">
                        <a16:creationId xmlns:a16="http://schemas.microsoft.com/office/drawing/2014/main" id="{B04CEB3C-D230-4605-959F-6B23AF23E56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3" name="Rectangle 1092">
                    <a:extLst>
                      <a:ext uri="{FF2B5EF4-FFF2-40B4-BE49-F238E27FC236}">
                        <a16:creationId xmlns:a16="http://schemas.microsoft.com/office/drawing/2014/main" id="{C79B4671-48B5-4622-AB9C-3F91C21D1FD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2" name="Group 1071">
                  <a:extLst>
                    <a:ext uri="{FF2B5EF4-FFF2-40B4-BE49-F238E27FC236}">
                      <a16:creationId xmlns:a16="http://schemas.microsoft.com/office/drawing/2014/main" id="{4C76E950-D547-4EBD-84AC-97EEB63B3EF0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88" name="Rectangle 1087">
                    <a:extLst>
                      <a:ext uri="{FF2B5EF4-FFF2-40B4-BE49-F238E27FC236}">
                        <a16:creationId xmlns:a16="http://schemas.microsoft.com/office/drawing/2014/main" id="{246EC196-7B64-4AF4-B958-91B62A7C137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9" name="Right Triangle 1088">
                    <a:extLst>
                      <a:ext uri="{FF2B5EF4-FFF2-40B4-BE49-F238E27FC236}">
                        <a16:creationId xmlns:a16="http://schemas.microsoft.com/office/drawing/2014/main" id="{FAAF93FD-D8CE-4C40-943A-295B47C444B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0" name="Rectangle 1089">
                    <a:extLst>
                      <a:ext uri="{FF2B5EF4-FFF2-40B4-BE49-F238E27FC236}">
                        <a16:creationId xmlns:a16="http://schemas.microsoft.com/office/drawing/2014/main" id="{868E6FC4-D232-417A-BF1B-CD4F78DBBFC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73" name="Rectangle 1072">
                  <a:extLst>
                    <a:ext uri="{FF2B5EF4-FFF2-40B4-BE49-F238E27FC236}">
                      <a16:creationId xmlns:a16="http://schemas.microsoft.com/office/drawing/2014/main" id="{76A531E9-017A-439D-9D2E-AC7A70FDCC82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4" name="Group 1073">
                  <a:extLst>
                    <a:ext uri="{FF2B5EF4-FFF2-40B4-BE49-F238E27FC236}">
                      <a16:creationId xmlns:a16="http://schemas.microsoft.com/office/drawing/2014/main" id="{A82C7B55-E7AF-41BD-9EFF-7C16E1879932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85" name="Rectangle 1084">
                    <a:extLst>
                      <a:ext uri="{FF2B5EF4-FFF2-40B4-BE49-F238E27FC236}">
                        <a16:creationId xmlns:a16="http://schemas.microsoft.com/office/drawing/2014/main" id="{CED8180B-6118-4671-B12B-D7D49B8DCCC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6" name="Right Triangle 1085">
                    <a:extLst>
                      <a:ext uri="{FF2B5EF4-FFF2-40B4-BE49-F238E27FC236}">
                        <a16:creationId xmlns:a16="http://schemas.microsoft.com/office/drawing/2014/main" id="{6BE6FB80-133F-4098-ACFF-0B9F026CC11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7" name="Rectangle 1086">
                    <a:extLst>
                      <a:ext uri="{FF2B5EF4-FFF2-40B4-BE49-F238E27FC236}">
                        <a16:creationId xmlns:a16="http://schemas.microsoft.com/office/drawing/2014/main" id="{4EC1889F-02F5-487D-8F12-D272AEFA780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75" name="Rectangle 1074">
                  <a:extLst>
                    <a:ext uri="{FF2B5EF4-FFF2-40B4-BE49-F238E27FC236}">
                      <a16:creationId xmlns:a16="http://schemas.microsoft.com/office/drawing/2014/main" id="{AB56E3D2-C3EC-4BC8-91E8-4EB525943172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6" name="Group 1075">
                  <a:extLst>
                    <a:ext uri="{FF2B5EF4-FFF2-40B4-BE49-F238E27FC236}">
                      <a16:creationId xmlns:a16="http://schemas.microsoft.com/office/drawing/2014/main" id="{60F31E1E-0779-4E18-8141-6E3D7ABEF970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82" name="Rectangle 1081">
                    <a:extLst>
                      <a:ext uri="{FF2B5EF4-FFF2-40B4-BE49-F238E27FC236}">
                        <a16:creationId xmlns:a16="http://schemas.microsoft.com/office/drawing/2014/main" id="{F69D9945-8DED-4752-9684-E28F4AA973F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3" name="Right Triangle 1082">
                    <a:extLst>
                      <a:ext uri="{FF2B5EF4-FFF2-40B4-BE49-F238E27FC236}">
                        <a16:creationId xmlns:a16="http://schemas.microsoft.com/office/drawing/2014/main" id="{3721FE6D-7DF8-4C2D-B1AD-12D1F1DCA3F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4" name="Rectangle 1083">
                    <a:extLst>
                      <a:ext uri="{FF2B5EF4-FFF2-40B4-BE49-F238E27FC236}">
                        <a16:creationId xmlns:a16="http://schemas.microsoft.com/office/drawing/2014/main" id="{F38855E3-3781-4B97-9278-549AA65B15C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77" name="Rectangle 1076">
                  <a:extLst>
                    <a:ext uri="{FF2B5EF4-FFF2-40B4-BE49-F238E27FC236}">
                      <a16:creationId xmlns:a16="http://schemas.microsoft.com/office/drawing/2014/main" id="{84F7418D-4FAB-45FB-B752-24A288DCCC61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8" name="Group 1077">
                  <a:extLst>
                    <a:ext uri="{FF2B5EF4-FFF2-40B4-BE49-F238E27FC236}">
                      <a16:creationId xmlns:a16="http://schemas.microsoft.com/office/drawing/2014/main" id="{A0193D32-344A-415E-9C03-296356A9871F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79" name="Rectangle 1078">
                    <a:extLst>
                      <a:ext uri="{FF2B5EF4-FFF2-40B4-BE49-F238E27FC236}">
                        <a16:creationId xmlns:a16="http://schemas.microsoft.com/office/drawing/2014/main" id="{D99AA060-627C-486B-A246-25648C97721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0" name="Right Triangle 1079">
                    <a:extLst>
                      <a:ext uri="{FF2B5EF4-FFF2-40B4-BE49-F238E27FC236}">
                        <a16:creationId xmlns:a16="http://schemas.microsoft.com/office/drawing/2014/main" id="{B05C09C5-BCEF-46FF-8826-F91D38B21BC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1" name="Rectangle 1080">
                    <a:extLst>
                      <a:ext uri="{FF2B5EF4-FFF2-40B4-BE49-F238E27FC236}">
                        <a16:creationId xmlns:a16="http://schemas.microsoft.com/office/drawing/2014/main" id="{39DC79EA-1270-4472-8380-1989FBE1A7A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E78A000-DAFB-49D6-ADFF-9C7B1884B616}"/>
                  </a:ext>
                </a:extLst>
              </p:cNvPr>
              <p:cNvGrpSpPr/>
              <p:nvPr/>
            </p:nvGrpSpPr>
            <p:grpSpPr>
              <a:xfrm>
                <a:off x="1706749" y="3422528"/>
                <a:ext cx="768711" cy="94314"/>
                <a:chOff x="8519744" y="2449515"/>
                <a:chExt cx="3050059" cy="374217"/>
              </a:xfrm>
            </p:grpSpPr>
            <p:sp>
              <p:nvSpPr>
                <p:cNvPr id="1046" name="Rectangle 1045">
                  <a:extLst>
                    <a:ext uri="{FF2B5EF4-FFF2-40B4-BE49-F238E27FC236}">
                      <a16:creationId xmlns:a16="http://schemas.microsoft.com/office/drawing/2014/main" id="{172C723D-D22F-44C6-87AD-73C19954F8C6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7" name="Group 1046">
                  <a:extLst>
                    <a:ext uri="{FF2B5EF4-FFF2-40B4-BE49-F238E27FC236}">
                      <a16:creationId xmlns:a16="http://schemas.microsoft.com/office/drawing/2014/main" id="{1BDA51AA-B637-4DFB-B43D-D902423E7CB1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67" name="Rectangle 1066">
                    <a:extLst>
                      <a:ext uri="{FF2B5EF4-FFF2-40B4-BE49-F238E27FC236}">
                        <a16:creationId xmlns:a16="http://schemas.microsoft.com/office/drawing/2014/main" id="{AC9D24CA-11ED-4356-8448-B74AF108D17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8" name="Right Triangle 1067">
                    <a:extLst>
                      <a:ext uri="{FF2B5EF4-FFF2-40B4-BE49-F238E27FC236}">
                        <a16:creationId xmlns:a16="http://schemas.microsoft.com/office/drawing/2014/main" id="{F73DCC25-D76B-4A9B-8BE0-48D3383683D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9" name="Rectangle 1068">
                    <a:extLst>
                      <a:ext uri="{FF2B5EF4-FFF2-40B4-BE49-F238E27FC236}">
                        <a16:creationId xmlns:a16="http://schemas.microsoft.com/office/drawing/2014/main" id="{548E8542-D5C7-4664-8E6D-634849EC35E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8" name="Group 1047">
                  <a:extLst>
                    <a:ext uri="{FF2B5EF4-FFF2-40B4-BE49-F238E27FC236}">
                      <a16:creationId xmlns:a16="http://schemas.microsoft.com/office/drawing/2014/main" id="{D581F628-B42B-4E98-9942-D490765327A3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64" name="Rectangle 1063">
                    <a:extLst>
                      <a:ext uri="{FF2B5EF4-FFF2-40B4-BE49-F238E27FC236}">
                        <a16:creationId xmlns:a16="http://schemas.microsoft.com/office/drawing/2014/main" id="{ACCBC339-91DC-4647-8050-098FBEE6AF8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5" name="Right Triangle 1064">
                    <a:extLst>
                      <a:ext uri="{FF2B5EF4-FFF2-40B4-BE49-F238E27FC236}">
                        <a16:creationId xmlns:a16="http://schemas.microsoft.com/office/drawing/2014/main" id="{C5D73B18-8038-4263-A6B0-AA219BAD911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6" name="Rectangle 1065">
                    <a:extLst>
                      <a:ext uri="{FF2B5EF4-FFF2-40B4-BE49-F238E27FC236}">
                        <a16:creationId xmlns:a16="http://schemas.microsoft.com/office/drawing/2014/main" id="{C621B620-A57B-4D89-B35B-AD8388A299F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02F8B2CE-C17E-4340-88A7-3FFB44D5BA81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0" name="Group 1049">
                  <a:extLst>
                    <a:ext uri="{FF2B5EF4-FFF2-40B4-BE49-F238E27FC236}">
                      <a16:creationId xmlns:a16="http://schemas.microsoft.com/office/drawing/2014/main" id="{E7AA7D05-3E55-489B-A6ED-6C246178B3D9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61" name="Rectangle 1060">
                    <a:extLst>
                      <a:ext uri="{FF2B5EF4-FFF2-40B4-BE49-F238E27FC236}">
                        <a16:creationId xmlns:a16="http://schemas.microsoft.com/office/drawing/2014/main" id="{8B005BE0-AB18-449B-8DE6-AF2F279080C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2" name="Right Triangle 1061">
                    <a:extLst>
                      <a:ext uri="{FF2B5EF4-FFF2-40B4-BE49-F238E27FC236}">
                        <a16:creationId xmlns:a16="http://schemas.microsoft.com/office/drawing/2014/main" id="{07C9A037-CE29-4EC3-B8F5-18AACA5F97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3" name="Rectangle 1062">
                    <a:extLst>
                      <a:ext uri="{FF2B5EF4-FFF2-40B4-BE49-F238E27FC236}">
                        <a16:creationId xmlns:a16="http://schemas.microsoft.com/office/drawing/2014/main" id="{F4F25470-077E-4812-BBDE-1F3DA8087B9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C41CAA75-E3D6-4E42-999D-F668F1B75307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2" name="Group 1051">
                  <a:extLst>
                    <a:ext uri="{FF2B5EF4-FFF2-40B4-BE49-F238E27FC236}">
                      <a16:creationId xmlns:a16="http://schemas.microsoft.com/office/drawing/2014/main" id="{1A6E152F-C2B9-4A30-A68C-9914EF1C36D0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58" name="Rectangle 1057">
                    <a:extLst>
                      <a:ext uri="{FF2B5EF4-FFF2-40B4-BE49-F238E27FC236}">
                        <a16:creationId xmlns:a16="http://schemas.microsoft.com/office/drawing/2014/main" id="{6946B72A-B431-4B80-8421-BFC41C6CE6C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9" name="Right Triangle 1058">
                    <a:extLst>
                      <a:ext uri="{FF2B5EF4-FFF2-40B4-BE49-F238E27FC236}">
                        <a16:creationId xmlns:a16="http://schemas.microsoft.com/office/drawing/2014/main" id="{167F3747-B9BE-41B6-8392-0F70A59FEE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0" name="Rectangle 1059">
                    <a:extLst>
                      <a:ext uri="{FF2B5EF4-FFF2-40B4-BE49-F238E27FC236}">
                        <a16:creationId xmlns:a16="http://schemas.microsoft.com/office/drawing/2014/main" id="{2B44791B-4676-488A-A20B-F852A16479D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53" name="Rectangle 1052">
                  <a:extLst>
                    <a:ext uri="{FF2B5EF4-FFF2-40B4-BE49-F238E27FC236}">
                      <a16:creationId xmlns:a16="http://schemas.microsoft.com/office/drawing/2014/main" id="{2370A453-3DDC-4E29-A865-AEB672800E50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4" name="Group 1053">
                  <a:extLst>
                    <a:ext uri="{FF2B5EF4-FFF2-40B4-BE49-F238E27FC236}">
                      <a16:creationId xmlns:a16="http://schemas.microsoft.com/office/drawing/2014/main" id="{44800E38-3F72-48A0-BF95-984E900F9643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55" name="Rectangle 1054">
                    <a:extLst>
                      <a:ext uri="{FF2B5EF4-FFF2-40B4-BE49-F238E27FC236}">
                        <a16:creationId xmlns:a16="http://schemas.microsoft.com/office/drawing/2014/main" id="{AB53B26C-D3DC-41F1-9500-3197FF45294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6" name="Right Triangle 1055">
                    <a:extLst>
                      <a:ext uri="{FF2B5EF4-FFF2-40B4-BE49-F238E27FC236}">
                        <a16:creationId xmlns:a16="http://schemas.microsoft.com/office/drawing/2014/main" id="{3A266FD6-F0AE-4DBD-A4E2-81A8A481F17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7" name="Rectangle 1056">
                    <a:extLst>
                      <a:ext uri="{FF2B5EF4-FFF2-40B4-BE49-F238E27FC236}">
                        <a16:creationId xmlns:a16="http://schemas.microsoft.com/office/drawing/2014/main" id="{5EDF5CFE-1A4A-48AF-97D1-DD3192C7E86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389C5DC-9708-4F77-A28F-EB9FDC6F3028}"/>
                  </a:ext>
                </a:extLst>
              </p:cNvPr>
              <p:cNvGrpSpPr/>
              <p:nvPr/>
            </p:nvGrpSpPr>
            <p:grpSpPr>
              <a:xfrm>
                <a:off x="1706754" y="3551023"/>
                <a:ext cx="768711" cy="94314"/>
                <a:chOff x="8519744" y="2449515"/>
                <a:chExt cx="3050059" cy="374217"/>
              </a:xfrm>
            </p:grpSpPr>
            <p:sp>
              <p:nvSpPr>
                <p:cNvPr id="1022" name="Rectangle 1021">
                  <a:extLst>
                    <a:ext uri="{FF2B5EF4-FFF2-40B4-BE49-F238E27FC236}">
                      <a16:creationId xmlns:a16="http://schemas.microsoft.com/office/drawing/2014/main" id="{BDB9AB37-3DFA-46F8-847F-15E85ED85F05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23" name="Group 1022">
                  <a:extLst>
                    <a:ext uri="{FF2B5EF4-FFF2-40B4-BE49-F238E27FC236}">
                      <a16:creationId xmlns:a16="http://schemas.microsoft.com/office/drawing/2014/main" id="{8ADBD46E-5BB3-4F9E-9A1C-E45E15001696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43" name="Rectangle 1042">
                    <a:extLst>
                      <a:ext uri="{FF2B5EF4-FFF2-40B4-BE49-F238E27FC236}">
                        <a16:creationId xmlns:a16="http://schemas.microsoft.com/office/drawing/2014/main" id="{02921CEA-C4E3-492B-9821-D091F04AECE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4" name="Right Triangle 1043">
                    <a:extLst>
                      <a:ext uri="{FF2B5EF4-FFF2-40B4-BE49-F238E27FC236}">
                        <a16:creationId xmlns:a16="http://schemas.microsoft.com/office/drawing/2014/main" id="{7119F441-8D66-4FDB-83F9-F1CA95F0445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5" name="Rectangle 1044">
                    <a:extLst>
                      <a:ext uri="{FF2B5EF4-FFF2-40B4-BE49-F238E27FC236}">
                        <a16:creationId xmlns:a16="http://schemas.microsoft.com/office/drawing/2014/main" id="{A0A4DCA6-00D8-4B35-96C7-62F757DAEBD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4" name="Group 1023">
                  <a:extLst>
                    <a:ext uri="{FF2B5EF4-FFF2-40B4-BE49-F238E27FC236}">
                      <a16:creationId xmlns:a16="http://schemas.microsoft.com/office/drawing/2014/main" id="{F502A1E7-E110-4895-B0B4-4B74544A8DE4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40" name="Rectangle 1039">
                    <a:extLst>
                      <a:ext uri="{FF2B5EF4-FFF2-40B4-BE49-F238E27FC236}">
                        <a16:creationId xmlns:a16="http://schemas.microsoft.com/office/drawing/2014/main" id="{910F4A20-5BC2-460F-A6A2-D248665C067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1" name="Right Triangle 1040">
                    <a:extLst>
                      <a:ext uri="{FF2B5EF4-FFF2-40B4-BE49-F238E27FC236}">
                        <a16:creationId xmlns:a16="http://schemas.microsoft.com/office/drawing/2014/main" id="{82CF7D7F-9526-4287-8851-B1F666DCBE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2" name="Rectangle 1041">
                    <a:extLst>
                      <a:ext uri="{FF2B5EF4-FFF2-40B4-BE49-F238E27FC236}">
                        <a16:creationId xmlns:a16="http://schemas.microsoft.com/office/drawing/2014/main" id="{8E17A217-D34B-45C1-9444-21D76C58D64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8DCBEE91-BBF1-4F21-B124-6B510BFBB8E3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26" name="Group 1025">
                  <a:extLst>
                    <a:ext uri="{FF2B5EF4-FFF2-40B4-BE49-F238E27FC236}">
                      <a16:creationId xmlns:a16="http://schemas.microsoft.com/office/drawing/2014/main" id="{AB84E461-B6ED-4FA4-8A16-ADF460562BC7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37" name="Rectangle 1036">
                    <a:extLst>
                      <a:ext uri="{FF2B5EF4-FFF2-40B4-BE49-F238E27FC236}">
                        <a16:creationId xmlns:a16="http://schemas.microsoft.com/office/drawing/2014/main" id="{E119DB2C-4F81-4D77-AC60-77FD7DD92BC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8" name="Right Triangle 1037">
                    <a:extLst>
                      <a:ext uri="{FF2B5EF4-FFF2-40B4-BE49-F238E27FC236}">
                        <a16:creationId xmlns:a16="http://schemas.microsoft.com/office/drawing/2014/main" id="{B8F09B9B-6AE2-419E-AC01-8C08A0597E8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9" name="Rectangle 1038">
                    <a:extLst>
                      <a:ext uri="{FF2B5EF4-FFF2-40B4-BE49-F238E27FC236}">
                        <a16:creationId xmlns:a16="http://schemas.microsoft.com/office/drawing/2014/main" id="{ED67F74D-A7D4-4CB8-846B-92D4874A396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27" name="Rectangle 1026">
                  <a:extLst>
                    <a:ext uri="{FF2B5EF4-FFF2-40B4-BE49-F238E27FC236}">
                      <a16:creationId xmlns:a16="http://schemas.microsoft.com/office/drawing/2014/main" id="{4057A2C8-62AA-4DF4-A855-E1378F1CA0F0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2E4339AD-D7DF-46E2-B625-395B6304B28F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34" name="Rectangle 1033">
                    <a:extLst>
                      <a:ext uri="{FF2B5EF4-FFF2-40B4-BE49-F238E27FC236}">
                        <a16:creationId xmlns:a16="http://schemas.microsoft.com/office/drawing/2014/main" id="{70C2D5B8-8C3D-41E1-A6CC-5148868A522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5" name="Right Triangle 1034">
                    <a:extLst>
                      <a:ext uri="{FF2B5EF4-FFF2-40B4-BE49-F238E27FC236}">
                        <a16:creationId xmlns:a16="http://schemas.microsoft.com/office/drawing/2014/main" id="{6074A5F6-57EC-4349-A9AB-DACFC3BD41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6" name="Rectangle 1035">
                    <a:extLst>
                      <a:ext uri="{FF2B5EF4-FFF2-40B4-BE49-F238E27FC236}">
                        <a16:creationId xmlns:a16="http://schemas.microsoft.com/office/drawing/2014/main" id="{C170EA83-330C-4B56-82BD-027D35A78B7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29" name="Rectangle 1028">
                  <a:extLst>
                    <a:ext uri="{FF2B5EF4-FFF2-40B4-BE49-F238E27FC236}">
                      <a16:creationId xmlns:a16="http://schemas.microsoft.com/office/drawing/2014/main" id="{13DA6E13-8194-4485-BE22-C290ACD9B54E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30" name="Group 1029">
                  <a:extLst>
                    <a:ext uri="{FF2B5EF4-FFF2-40B4-BE49-F238E27FC236}">
                      <a16:creationId xmlns:a16="http://schemas.microsoft.com/office/drawing/2014/main" id="{438B8591-3422-4123-AB20-CA60A4B8A33E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31" name="Rectangle 1030">
                    <a:extLst>
                      <a:ext uri="{FF2B5EF4-FFF2-40B4-BE49-F238E27FC236}">
                        <a16:creationId xmlns:a16="http://schemas.microsoft.com/office/drawing/2014/main" id="{79C2F0FC-BC85-4B7C-B808-23B3141EFBC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2" name="Right Triangle 1031">
                    <a:extLst>
                      <a:ext uri="{FF2B5EF4-FFF2-40B4-BE49-F238E27FC236}">
                        <a16:creationId xmlns:a16="http://schemas.microsoft.com/office/drawing/2014/main" id="{E9997985-0C5F-4FA5-8797-13232DFCDD5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3" name="Rectangle 1032">
                    <a:extLst>
                      <a:ext uri="{FF2B5EF4-FFF2-40B4-BE49-F238E27FC236}">
                        <a16:creationId xmlns:a16="http://schemas.microsoft.com/office/drawing/2014/main" id="{93C72F2C-CBE1-447E-8E3A-71E577996F8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5408D8F-471D-4459-B4A0-9BA2D488A06B}"/>
                  </a:ext>
                </a:extLst>
              </p:cNvPr>
              <p:cNvGrpSpPr/>
              <p:nvPr/>
            </p:nvGrpSpPr>
            <p:grpSpPr>
              <a:xfrm>
                <a:off x="1706754" y="3690723"/>
                <a:ext cx="768711" cy="94314"/>
                <a:chOff x="8519744" y="2449515"/>
                <a:chExt cx="3050059" cy="374217"/>
              </a:xfrm>
            </p:grpSpPr>
            <p:sp>
              <p:nvSpPr>
                <p:cNvPr id="998" name="Rectangle 997">
                  <a:extLst>
                    <a:ext uri="{FF2B5EF4-FFF2-40B4-BE49-F238E27FC236}">
                      <a16:creationId xmlns:a16="http://schemas.microsoft.com/office/drawing/2014/main" id="{4A997790-7BD6-4D77-B6A7-D8E2F2CD9AAA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99" name="Group 998">
                  <a:extLst>
                    <a:ext uri="{FF2B5EF4-FFF2-40B4-BE49-F238E27FC236}">
                      <a16:creationId xmlns:a16="http://schemas.microsoft.com/office/drawing/2014/main" id="{A1E569C8-41BE-4D23-A6DE-56147F57D0BC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19" name="Rectangle 1018">
                    <a:extLst>
                      <a:ext uri="{FF2B5EF4-FFF2-40B4-BE49-F238E27FC236}">
                        <a16:creationId xmlns:a16="http://schemas.microsoft.com/office/drawing/2014/main" id="{D4A21839-BFAA-4CD6-A5E9-0E69E659F80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0" name="Right Triangle 1019">
                    <a:extLst>
                      <a:ext uri="{FF2B5EF4-FFF2-40B4-BE49-F238E27FC236}">
                        <a16:creationId xmlns:a16="http://schemas.microsoft.com/office/drawing/2014/main" id="{BD1D9AAE-1599-4D0F-A059-4025650636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1" name="Rectangle 1020">
                    <a:extLst>
                      <a:ext uri="{FF2B5EF4-FFF2-40B4-BE49-F238E27FC236}">
                        <a16:creationId xmlns:a16="http://schemas.microsoft.com/office/drawing/2014/main" id="{53B041C7-2490-463D-9294-4553552E947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0" name="Group 999">
                  <a:extLst>
                    <a:ext uri="{FF2B5EF4-FFF2-40B4-BE49-F238E27FC236}">
                      <a16:creationId xmlns:a16="http://schemas.microsoft.com/office/drawing/2014/main" id="{98B1BC0E-69F7-4DDB-9BD2-3FEE4B008589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16" name="Rectangle 1015">
                    <a:extLst>
                      <a:ext uri="{FF2B5EF4-FFF2-40B4-BE49-F238E27FC236}">
                        <a16:creationId xmlns:a16="http://schemas.microsoft.com/office/drawing/2014/main" id="{7AC20313-FD83-41A2-8E6D-CADDE6CCCCE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7" name="Right Triangle 1016">
                    <a:extLst>
                      <a:ext uri="{FF2B5EF4-FFF2-40B4-BE49-F238E27FC236}">
                        <a16:creationId xmlns:a16="http://schemas.microsoft.com/office/drawing/2014/main" id="{5EF1B08D-2A0A-4834-BAE0-0C7734FA6DA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8" name="Rectangle 1017">
                    <a:extLst>
                      <a:ext uri="{FF2B5EF4-FFF2-40B4-BE49-F238E27FC236}">
                        <a16:creationId xmlns:a16="http://schemas.microsoft.com/office/drawing/2014/main" id="{A592C08F-3A52-43B9-BA7C-A72A2470996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1" name="Rectangle 1000">
                  <a:extLst>
                    <a:ext uri="{FF2B5EF4-FFF2-40B4-BE49-F238E27FC236}">
                      <a16:creationId xmlns:a16="http://schemas.microsoft.com/office/drawing/2014/main" id="{51789426-3298-418F-8B05-ED267DCF7802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02" name="Group 1001">
                  <a:extLst>
                    <a:ext uri="{FF2B5EF4-FFF2-40B4-BE49-F238E27FC236}">
                      <a16:creationId xmlns:a16="http://schemas.microsoft.com/office/drawing/2014/main" id="{CB05BC95-63AE-4E8B-A2D7-7F8B63408F61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13" name="Rectangle 1012">
                    <a:extLst>
                      <a:ext uri="{FF2B5EF4-FFF2-40B4-BE49-F238E27FC236}">
                        <a16:creationId xmlns:a16="http://schemas.microsoft.com/office/drawing/2014/main" id="{2B73B397-A739-4CBA-A578-AC92F8BCDE1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4" name="Right Triangle 1013">
                    <a:extLst>
                      <a:ext uri="{FF2B5EF4-FFF2-40B4-BE49-F238E27FC236}">
                        <a16:creationId xmlns:a16="http://schemas.microsoft.com/office/drawing/2014/main" id="{69F4FB45-C4B8-4E98-92AE-475EEE541B2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5" name="Rectangle 1014">
                    <a:extLst>
                      <a:ext uri="{FF2B5EF4-FFF2-40B4-BE49-F238E27FC236}">
                        <a16:creationId xmlns:a16="http://schemas.microsoft.com/office/drawing/2014/main" id="{32C7C5D5-2C1C-45A7-9834-E814463085D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3" name="Rectangle 1002">
                  <a:extLst>
                    <a:ext uri="{FF2B5EF4-FFF2-40B4-BE49-F238E27FC236}">
                      <a16:creationId xmlns:a16="http://schemas.microsoft.com/office/drawing/2014/main" id="{63F47980-0B30-466E-BF88-7AB23024314C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04" name="Group 1003">
                  <a:extLst>
                    <a:ext uri="{FF2B5EF4-FFF2-40B4-BE49-F238E27FC236}">
                      <a16:creationId xmlns:a16="http://schemas.microsoft.com/office/drawing/2014/main" id="{AB1DD7AC-14B3-4B39-A2D0-E0C4653F55DE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10" name="Rectangle 1009">
                    <a:extLst>
                      <a:ext uri="{FF2B5EF4-FFF2-40B4-BE49-F238E27FC236}">
                        <a16:creationId xmlns:a16="http://schemas.microsoft.com/office/drawing/2014/main" id="{12C72149-DB63-4F0E-A1AE-A74E37672CC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1" name="Right Triangle 1010">
                    <a:extLst>
                      <a:ext uri="{FF2B5EF4-FFF2-40B4-BE49-F238E27FC236}">
                        <a16:creationId xmlns:a16="http://schemas.microsoft.com/office/drawing/2014/main" id="{92DF2E01-D8B2-4CD1-A512-432F9C9E15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2" name="Rectangle 1011">
                    <a:extLst>
                      <a:ext uri="{FF2B5EF4-FFF2-40B4-BE49-F238E27FC236}">
                        <a16:creationId xmlns:a16="http://schemas.microsoft.com/office/drawing/2014/main" id="{031465B1-DD40-4B6A-9B18-7054207C772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5" name="Rectangle 1004">
                  <a:extLst>
                    <a:ext uri="{FF2B5EF4-FFF2-40B4-BE49-F238E27FC236}">
                      <a16:creationId xmlns:a16="http://schemas.microsoft.com/office/drawing/2014/main" id="{DAE8ACFF-56D7-4C84-947E-D1D4229B7F2E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06" name="Group 1005">
                  <a:extLst>
                    <a:ext uri="{FF2B5EF4-FFF2-40B4-BE49-F238E27FC236}">
                      <a16:creationId xmlns:a16="http://schemas.microsoft.com/office/drawing/2014/main" id="{E6C7D2C2-54B8-42FC-98D3-738B508AF232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07" name="Rectangle 1006">
                    <a:extLst>
                      <a:ext uri="{FF2B5EF4-FFF2-40B4-BE49-F238E27FC236}">
                        <a16:creationId xmlns:a16="http://schemas.microsoft.com/office/drawing/2014/main" id="{933C6515-3E2F-47C5-878F-86F13E58D94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8" name="Right Triangle 1007">
                    <a:extLst>
                      <a:ext uri="{FF2B5EF4-FFF2-40B4-BE49-F238E27FC236}">
                        <a16:creationId xmlns:a16="http://schemas.microsoft.com/office/drawing/2014/main" id="{31C7EC19-8550-46EA-9674-C1070AC1CA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9" name="Rectangle 1008">
                    <a:extLst>
                      <a:ext uri="{FF2B5EF4-FFF2-40B4-BE49-F238E27FC236}">
                        <a16:creationId xmlns:a16="http://schemas.microsoft.com/office/drawing/2014/main" id="{F5BE4CC4-F294-44D3-A838-2EEFDB475F2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903881A-4B44-4B02-843E-99E98821979B}"/>
                  </a:ext>
                </a:extLst>
              </p:cNvPr>
              <p:cNvGrpSpPr/>
              <p:nvPr/>
            </p:nvGrpSpPr>
            <p:grpSpPr>
              <a:xfrm>
                <a:off x="1706754" y="3821050"/>
                <a:ext cx="768711" cy="94314"/>
                <a:chOff x="8519744" y="2449515"/>
                <a:chExt cx="3050059" cy="374217"/>
              </a:xfrm>
            </p:grpSpPr>
            <p:sp>
              <p:nvSpPr>
                <p:cNvPr id="974" name="Rectangle 973">
                  <a:extLst>
                    <a:ext uri="{FF2B5EF4-FFF2-40B4-BE49-F238E27FC236}">
                      <a16:creationId xmlns:a16="http://schemas.microsoft.com/office/drawing/2014/main" id="{04E7B5CF-5CBF-4975-8E8D-BE9C10A6D6C0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75" name="Group 974">
                  <a:extLst>
                    <a:ext uri="{FF2B5EF4-FFF2-40B4-BE49-F238E27FC236}">
                      <a16:creationId xmlns:a16="http://schemas.microsoft.com/office/drawing/2014/main" id="{A3BCADBF-AEA6-401F-9B65-A912A59F3449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95" name="Rectangle 994">
                    <a:extLst>
                      <a:ext uri="{FF2B5EF4-FFF2-40B4-BE49-F238E27FC236}">
                        <a16:creationId xmlns:a16="http://schemas.microsoft.com/office/drawing/2014/main" id="{8F39A317-DB11-493B-ACD3-2E2574E0858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Right Triangle 995">
                    <a:extLst>
                      <a:ext uri="{FF2B5EF4-FFF2-40B4-BE49-F238E27FC236}">
                        <a16:creationId xmlns:a16="http://schemas.microsoft.com/office/drawing/2014/main" id="{7B22C216-F798-4F3B-82A3-2AAE74298D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7" name="Rectangle 996">
                    <a:extLst>
                      <a:ext uri="{FF2B5EF4-FFF2-40B4-BE49-F238E27FC236}">
                        <a16:creationId xmlns:a16="http://schemas.microsoft.com/office/drawing/2014/main" id="{EB2FD86A-0C3E-4797-9A71-C5D316CB94A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6" name="Group 975">
                  <a:extLst>
                    <a:ext uri="{FF2B5EF4-FFF2-40B4-BE49-F238E27FC236}">
                      <a16:creationId xmlns:a16="http://schemas.microsoft.com/office/drawing/2014/main" id="{E5B55313-412B-4034-A739-BA2BC74227D8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92" name="Rectangle 991">
                    <a:extLst>
                      <a:ext uri="{FF2B5EF4-FFF2-40B4-BE49-F238E27FC236}">
                        <a16:creationId xmlns:a16="http://schemas.microsoft.com/office/drawing/2014/main" id="{4FAAAF9B-F881-4FBB-A7AE-7CDC6386129C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3" name="Right Triangle 992">
                    <a:extLst>
                      <a:ext uri="{FF2B5EF4-FFF2-40B4-BE49-F238E27FC236}">
                        <a16:creationId xmlns:a16="http://schemas.microsoft.com/office/drawing/2014/main" id="{C86C9C70-6A7C-4583-A134-8CBEA1C574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4" name="Rectangle 993">
                    <a:extLst>
                      <a:ext uri="{FF2B5EF4-FFF2-40B4-BE49-F238E27FC236}">
                        <a16:creationId xmlns:a16="http://schemas.microsoft.com/office/drawing/2014/main" id="{262D3C46-390E-4122-B712-C4A9FEE3D8A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77" name="Rectangle 976">
                  <a:extLst>
                    <a:ext uri="{FF2B5EF4-FFF2-40B4-BE49-F238E27FC236}">
                      <a16:creationId xmlns:a16="http://schemas.microsoft.com/office/drawing/2014/main" id="{7BF5433D-71EB-4D41-BC45-62E60D1455AA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78" name="Group 977">
                  <a:extLst>
                    <a:ext uri="{FF2B5EF4-FFF2-40B4-BE49-F238E27FC236}">
                      <a16:creationId xmlns:a16="http://schemas.microsoft.com/office/drawing/2014/main" id="{BBADC477-226B-4244-A095-045CA7A25C11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89" name="Rectangle 988">
                    <a:extLst>
                      <a:ext uri="{FF2B5EF4-FFF2-40B4-BE49-F238E27FC236}">
                        <a16:creationId xmlns:a16="http://schemas.microsoft.com/office/drawing/2014/main" id="{477EEB85-C9A9-4CF5-B95F-3DB146B37EE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Right Triangle 989">
                    <a:extLst>
                      <a:ext uri="{FF2B5EF4-FFF2-40B4-BE49-F238E27FC236}">
                        <a16:creationId xmlns:a16="http://schemas.microsoft.com/office/drawing/2014/main" id="{021FF785-B8ED-4CBD-A866-A6BB72C645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Rectangle 990">
                    <a:extLst>
                      <a:ext uri="{FF2B5EF4-FFF2-40B4-BE49-F238E27FC236}">
                        <a16:creationId xmlns:a16="http://schemas.microsoft.com/office/drawing/2014/main" id="{DB7F1C53-7684-4FF3-B232-F5F62ED05E3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79" name="Rectangle 978">
                  <a:extLst>
                    <a:ext uri="{FF2B5EF4-FFF2-40B4-BE49-F238E27FC236}">
                      <a16:creationId xmlns:a16="http://schemas.microsoft.com/office/drawing/2014/main" id="{96ABD40A-6181-479E-9220-BFF56CA9401B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0" name="Group 979">
                  <a:extLst>
                    <a:ext uri="{FF2B5EF4-FFF2-40B4-BE49-F238E27FC236}">
                      <a16:creationId xmlns:a16="http://schemas.microsoft.com/office/drawing/2014/main" id="{18E15F33-098B-47B5-BE74-9AF64B735110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86" name="Rectangle 985">
                    <a:extLst>
                      <a:ext uri="{FF2B5EF4-FFF2-40B4-BE49-F238E27FC236}">
                        <a16:creationId xmlns:a16="http://schemas.microsoft.com/office/drawing/2014/main" id="{DB7D0BC5-7963-4B9F-A9D8-48869CCAF54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Right Triangle 986">
                    <a:extLst>
                      <a:ext uri="{FF2B5EF4-FFF2-40B4-BE49-F238E27FC236}">
                        <a16:creationId xmlns:a16="http://schemas.microsoft.com/office/drawing/2014/main" id="{63816041-3141-46A5-8D01-49A4492DFD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8" name="Rectangle 987">
                    <a:extLst>
                      <a:ext uri="{FF2B5EF4-FFF2-40B4-BE49-F238E27FC236}">
                        <a16:creationId xmlns:a16="http://schemas.microsoft.com/office/drawing/2014/main" id="{F8BCF3D0-255D-49A2-91E7-8893C5C900F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1" name="Rectangle 980">
                  <a:extLst>
                    <a:ext uri="{FF2B5EF4-FFF2-40B4-BE49-F238E27FC236}">
                      <a16:creationId xmlns:a16="http://schemas.microsoft.com/office/drawing/2014/main" id="{1E874F56-068A-46D5-9585-E1BE0B41DEF2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2" name="Group 981">
                  <a:extLst>
                    <a:ext uri="{FF2B5EF4-FFF2-40B4-BE49-F238E27FC236}">
                      <a16:creationId xmlns:a16="http://schemas.microsoft.com/office/drawing/2014/main" id="{7B25B24A-493D-4EE3-9C47-12B41B6C4B25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83" name="Rectangle 982">
                    <a:extLst>
                      <a:ext uri="{FF2B5EF4-FFF2-40B4-BE49-F238E27FC236}">
                        <a16:creationId xmlns:a16="http://schemas.microsoft.com/office/drawing/2014/main" id="{CDA071DE-883E-4AA1-8C02-F776070D373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Right Triangle 983">
                    <a:extLst>
                      <a:ext uri="{FF2B5EF4-FFF2-40B4-BE49-F238E27FC236}">
                        <a16:creationId xmlns:a16="http://schemas.microsoft.com/office/drawing/2014/main" id="{41AC04A1-490D-4313-B30B-3307C70BE9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Rectangle 984">
                    <a:extLst>
                      <a:ext uri="{FF2B5EF4-FFF2-40B4-BE49-F238E27FC236}">
                        <a16:creationId xmlns:a16="http://schemas.microsoft.com/office/drawing/2014/main" id="{219CDE0A-25B9-446D-8C5C-85AD874387B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E6064330-29C8-4AA6-A6D3-6C6DB735C733}"/>
                  </a:ext>
                </a:extLst>
              </p:cNvPr>
              <p:cNvGrpSpPr/>
              <p:nvPr/>
            </p:nvGrpSpPr>
            <p:grpSpPr>
              <a:xfrm>
                <a:off x="1706753" y="3950331"/>
                <a:ext cx="768711" cy="94314"/>
                <a:chOff x="8519744" y="2449515"/>
                <a:chExt cx="3050059" cy="374217"/>
              </a:xfrm>
            </p:grpSpPr>
            <p:sp>
              <p:nvSpPr>
                <p:cNvPr id="950" name="Rectangle 949">
                  <a:extLst>
                    <a:ext uri="{FF2B5EF4-FFF2-40B4-BE49-F238E27FC236}">
                      <a16:creationId xmlns:a16="http://schemas.microsoft.com/office/drawing/2014/main" id="{D1D5FEC7-354B-40E6-938F-BEF7AED36EA3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51" name="Group 950">
                  <a:extLst>
                    <a:ext uri="{FF2B5EF4-FFF2-40B4-BE49-F238E27FC236}">
                      <a16:creationId xmlns:a16="http://schemas.microsoft.com/office/drawing/2014/main" id="{4A70A068-179C-492E-8728-11529F8FD745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71" name="Rectangle 970">
                    <a:extLst>
                      <a:ext uri="{FF2B5EF4-FFF2-40B4-BE49-F238E27FC236}">
                        <a16:creationId xmlns:a16="http://schemas.microsoft.com/office/drawing/2014/main" id="{E689A59B-5560-4F09-ACF9-70FE41C1663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2" name="Right Triangle 971">
                    <a:extLst>
                      <a:ext uri="{FF2B5EF4-FFF2-40B4-BE49-F238E27FC236}">
                        <a16:creationId xmlns:a16="http://schemas.microsoft.com/office/drawing/2014/main" id="{274AD9A3-FD3C-41AD-B019-0C6037CDB29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3" name="Rectangle 972">
                    <a:extLst>
                      <a:ext uri="{FF2B5EF4-FFF2-40B4-BE49-F238E27FC236}">
                        <a16:creationId xmlns:a16="http://schemas.microsoft.com/office/drawing/2014/main" id="{03A8D20C-0688-4131-B035-2B77FCE31F7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2" name="Group 951">
                  <a:extLst>
                    <a:ext uri="{FF2B5EF4-FFF2-40B4-BE49-F238E27FC236}">
                      <a16:creationId xmlns:a16="http://schemas.microsoft.com/office/drawing/2014/main" id="{F13EB8D5-B662-4EE1-9375-090E6367B818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68" name="Rectangle 967">
                    <a:extLst>
                      <a:ext uri="{FF2B5EF4-FFF2-40B4-BE49-F238E27FC236}">
                        <a16:creationId xmlns:a16="http://schemas.microsoft.com/office/drawing/2014/main" id="{64B18313-BB96-4320-A4B5-D3003090A8F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Right Triangle 968">
                    <a:extLst>
                      <a:ext uri="{FF2B5EF4-FFF2-40B4-BE49-F238E27FC236}">
                        <a16:creationId xmlns:a16="http://schemas.microsoft.com/office/drawing/2014/main" id="{1C0B1885-08BB-43A8-8CF2-4E035A24C7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0" name="Rectangle 969">
                    <a:extLst>
                      <a:ext uri="{FF2B5EF4-FFF2-40B4-BE49-F238E27FC236}">
                        <a16:creationId xmlns:a16="http://schemas.microsoft.com/office/drawing/2014/main" id="{EC00C99D-DD73-4264-A928-4B685EA40EE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1B65BE6C-906F-4F65-B58C-BD9AA344C8C9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54" name="Group 953">
                  <a:extLst>
                    <a:ext uri="{FF2B5EF4-FFF2-40B4-BE49-F238E27FC236}">
                      <a16:creationId xmlns:a16="http://schemas.microsoft.com/office/drawing/2014/main" id="{84F253AC-D2BE-4E2A-94E3-B54F6C7EC06A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65" name="Rectangle 964">
                    <a:extLst>
                      <a:ext uri="{FF2B5EF4-FFF2-40B4-BE49-F238E27FC236}">
                        <a16:creationId xmlns:a16="http://schemas.microsoft.com/office/drawing/2014/main" id="{DCDC7347-CCE2-471E-9060-773AA7FB76C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6" name="Right Triangle 965">
                    <a:extLst>
                      <a:ext uri="{FF2B5EF4-FFF2-40B4-BE49-F238E27FC236}">
                        <a16:creationId xmlns:a16="http://schemas.microsoft.com/office/drawing/2014/main" id="{D75BA0D9-5853-4B0A-8A42-6DEBE69E01A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Rectangle 966">
                    <a:extLst>
                      <a:ext uri="{FF2B5EF4-FFF2-40B4-BE49-F238E27FC236}">
                        <a16:creationId xmlns:a16="http://schemas.microsoft.com/office/drawing/2014/main" id="{25128090-1424-4E9C-97B1-70FAB8F8BCE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55" name="Rectangle 954">
                  <a:extLst>
                    <a:ext uri="{FF2B5EF4-FFF2-40B4-BE49-F238E27FC236}">
                      <a16:creationId xmlns:a16="http://schemas.microsoft.com/office/drawing/2014/main" id="{D6E1D5DB-14A7-4D5E-AEF7-5E2B0F492BB3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56" name="Group 955">
                  <a:extLst>
                    <a:ext uri="{FF2B5EF4-FFF2-40B4-BE49-F238E27FC236}">
                      <a16:creationId xmlns:a16="http://schemas.microsoft.com/office/drawing/2014/main" id="{2BAE1FF9-A774-4D60-8B63-8D13CAF68A56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62" name="Rectangle 961">
                    <a:extLst>
                      <a:ext uri="{FF2B5EF4-FFF2-40B4-BE49-F238E27FC236}">
                        <a16:creationId xmlns:a16="http://schemas.microsoft.com/office/drawing/2014/main" id="{8CF9CF7F-494B-4ECC-9D31-68FD4807103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3" name="Right Triangle 962">
                    <a:extLst>
                      <a:ext uri="{FF2B5EF4-FFF2-40B4-BE49-F238E27FC236}">
                        <a16:creationId xmlns:a16="http://schemas.microsoft.com/office/drawing/2014/main" id="{7F0E028D-1904-4ED4-ABA4-3399D2EC30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Rectangle 963">
                    <a:extLst>
                      <a:ext uri="{FF2B5EF4-FFF2-40B4-BE49-F238E27FC236}">
                        <a16:creationId xmlns:a16="http://schemas.microsoft.com/office/drawing/2014/main" id="{EE25F452-6B4D-4857-B2C2-969EF314D01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57" name="Rectangle 956">
                  <a:extLst>
                    <a:ext uri="{FF2B5EF4-FFF2-40B4-BE49-F238E27FC236}">
                      <a16:creationId xmlns:a16="http://schemas.microsoft.com/office/drawing/2014/main" id="{3E877782-79BF-4BE3-91EF-87ADD9E2E022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DBF5ABE2-F4F2-40D1-A1E3-4E39391F1998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59" name="Rectangle 958">
                    <a:extLst>
                      <a:ext uri="{FF2B5EF4-FFF2-40B4-BE49-F238E27FC236}">
                        <a16:creationId xmlns:a16="http://schemas.microsoft.com/office/drawing/2014/main" id="{4E2CE352-57F0-4FBE-AF1C-D044514B3CC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0" name="Right Triangle 959">
                    <a:extLst>
                      <a:ext uri="{FF2B5EF4-FFF2-40B4-BE49-F238E27FC236}">
                        <a16:creationId xmlns:a16="http://schemas.microsoft.com/office/drawing/2014/main" id="{3202C162-35F0-4844-B698-DB61FC70060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Rectangle 960">
                    <a:extLst>
                      <a:ext uri="{FF2B5EF4-FFF2-40B4-BE49-F238E27FC236}">
                        <a16:creationId xmlns:a16="http://schemas.microsoft.com/office/drawing/2014/main" id="{B73830D7-7F59-4D94-AF87-A3A9E4DB59E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A2D1E76-422C-4646-B66D-DA7E338FCE0E}"/>
                  </a:ext>
                </a:extLst>
              </p:cNvPr>
              <p:cNvGrpSpPr/>
              <p:nvPr/>
            </p:nvGrpSpPr>
            <p:grpSpPr>
              <a:xfrm>
                <a:off x="1706748" y="4084580"/>
                <a:ext cx="768711" cy="94314"/>
                <a:chOff x="8519744" y="2449515"/>
                <a:chExt cx="3050059" cy="374217"/>
              </a:xfrm>
            </p:grpSpPr>
            <p:sp>
              <p:nvSpPr>
                <p:cNvPr id="926" name="Rectangle 925">
                  <a:extLst>
                    <a:ext uri="{FF2B5EF4-FFF2-40B4-BE49-F238E27FC236}">
                      <a16:creationId xmlns:a16="http://schemas.microsoft.com/office/drawing/2014/main" id="{D3C5B9CF-D2B6-4616-BD03-42F63F62AF1C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27" name="Group 926">
                  <a:extLst>
                    <a:ext uri="{FF2B5EF4-FFF2-40B4-BE49-F238E27FC236}">
                      <a16:creationId xmlns:a16="http://schemas.microsoft.com/office/drawing/2014/main" id="{A077AC16-5A07-4015-9623-28544B63A51F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47" name="Rectangle 946">
                    <a:extLst>
                      <a:ext uri="{FF2B5EF4-FFF2-40B4-BE49-F238E27FC236}">
                        <a16:creationId xmlns:a16="http://schemas.microsoft.com/office/drawing/2014/main" id="{270C5792-EED9-4EAB-86E8-CAB9A66974D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8" name="Right Triangle 947">
                    <a:extLst>
                      <a:ext uri="{FF2B5EF4-FFF2-40B4-BE49-F238E27FC236}">
                        <a16:creationId xmlns:a16="http://schemas.microsoft.com/office/drawing/2014/main" id="{47D955DF-10F2-4CDB-A9C5-0D53A7B388C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Rectangle 948">
                    <a:extLst>
                      <a:ext uri="{FF2B5EF4-FFF2-40B4-BE49-F238E27FC236}">
                        <a16:creationId xmlns:a16="http://schemas.microsoft.com/office/drawing/2014/main" id="{0448EDFE-985C-4A41-99D4-8D6FB83A428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8" name="Group 927">
                  <a:extLst>
                    <a:ext uri="{FF2B5EF4-FFF2-40B4-BE49-F238E27FC236}">
                      <a16:creationId xmlns:a16="http://schemas.microsoft.com/office/drawing/2014/main" id="{F7A4ED50-A371-44AA-8AD8-9B60DBB90478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44" name="Rectangle 943">
                    <a:extLst>
                      <a:ext uri="{FF2B5EF4-FFF2-40B4-BE49-F238E27FC236}">
                        <a16:creationId xmlns:a16="http://schemas.microsoft.com/office/drawing/2014/main" id="{3EB4B77A-653B-4C6F-8285-103D3612C79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5" name="Right Triangle 944">
                    <a:extLst>
                      <a:ext uri="{FF2B5EF4-FFF2-40B4-BE49-F238E27FC236}">
                        <a16:creationId xmlns:a16="http://schemas.microsoft.com/office/drawing/2014/main" id="{B5E91C46-332C-4363-95A5-E0AE656C70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6" name="Rectangle 945">
                    <a:extLst>
                      <a:ext uri="{FF2B5EF4-FFF2-40B4-BE49-F238E27FC236}">
                        <a16:creationId xmlns:a16="http://schemas.microsoft.com/office/drawing/2014/main" id="{A2B56373-9A0B-4993-899C-F7F4AC9B439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29" name="Rectangle 928">
                  <a:extLst>
                    <a:ext uri="{FF2B5EF4-FFF2-40B4-BE49-F238E27FC236}">
                      <a16:creationId xmlns:a16="http://schemas.microsoft.com/office/drawing/2014/main" id="{DA3082D3-750B-4929-AE71-EFF573CAE3D2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0" name="Group 929">
                  <a:extLst>
                    <a:ext uri="{FF2B5EF4-FFF2-40B4-BE49-F238E27FC236}">
                      <a16:creationId xmlns:a16="http://schemas.microsoft.com/office/drawing/2014/main" id="{5ECAB6EE-92EB-48AA-8CE1-D21AD9175761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41" name="Rectangle 940">
                    <a:extLst>
                      <a:ext uri="{FF2B5EF4-FFF2-40B4-BE49-F238E27FC236}">
                        <a16:creationId xmlns:a16="http://schemas.microsoft.com/office/drawing/2014/main" id="{1061ACA8-EA2C-46DD-AD87-8D3227EAD24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2" name="Right Triangle 941">
                    <a:extLst>
                      <a:ext uri="{FF2B5EF4-FFF2-40B4-BE49-F238E27FC236}">
                        <a16:creationId xmlns:a16="http://schemas.microsoft.com/office/drawing/2014/main" id="{6DECC40D-E031-4C49-A821-8C10D7C0603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Rectangle 942">
                    <a:extLst>
                      <a:ext uri="{FF2B5EF4-FFF2-40B4-BE49-F238E27FC236}">
                        <a16:creationId xmlns:a16="http://schemas.microsoft.com/office/drawing/2014/main" id="{A9055619-E552-4DF6-84FD-C1F90DAE78C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31" name="Rectangle 930">
                  <a:extLst>
                    <a:ext uri="{FF2B5EF4-FFF2-40B4-BE49-F238E27FC236}">
                      <a16:creationId xmlns:a16="http://schemas.microsoft.com/office/drawing/2014/main" id="{E3713352-B52F-4039-AF22-16B0C9A8ED1D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2" name="Group 931">
                  <a:extLst>
                    <a:ext uri="{FF2B5EF4-FFF2-40B4-BE49-F238E27FC236}">
                      <a16:creationId xmlns:a16="http://schemas.microsoft.com/office/drawing/2014/main" id="{18ADDAF6-4EA7-475C-B67B-35C78767DFF8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38" name="Rectangle 937">
                    <a:extLst>
                      <a:ext uri="{FF2B5EF4-FFF2-40B4-BE49-F238E27FC236}">
                        <a16:creationId xmlns:a16="http://schemas.microsoft.com/office/drawing/2014/main" id="{C4759C5F-3D42-40D9-8925-4023DF841B4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9" name="Right Triangle 938">
                    <a:extLst>
                      <a:ext uri="{FF2B5EF4-FFF2-40B4-BE49-F238E27FC236}">
                        <a16:creationId xmlns:a16="http://schemas.microsoft.com/office/drawing/2014/main" id="{43AABAAF-37F9-4866-AC8E-151E367A70F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Rectangle 939">
                    <a:extLst>
                      <a:ext uri="{FF2B5EF4-FFF2-40B4-BE49-F238E27FC236}">
                        <a16:creationId xmlns:a16="http://schemas.microsoft.com/office/drawing/2014/main" id="{893F25A0-69C6-4E3F-B5AC-C49A2244C06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33" name="Rectangle 932">
                  <a:extLst>
                    <a:ext uri="{FF2B5EF4-FFF2-40B4-BE49-F238E27FC236}">
                      <a16:creationId xmlns:a16="http://schemas.microsoft.com/office/drawing/2014/main" id="{036CEB08-9BA8-41C7-8F21-E670C66691F6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4" name="Group 933">
                  <a:extLst>
                    <a:ext uri="{FF2B5EF4-FFF2-40B4-BE49-F238E27FC236}">
                      <a16:creationId xmlns:a16="http://schemas.microsoft.com/office/drawing/2014/main" id="{1DDAA51C-CBA0-4B25-A444-92FC2069050E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35" name="Rectangle 934">
                    <a:extLst>
                      <a:ext uri="{FF2B5EF4-FFF2-40B4-BE49-F238E27FC236}">
                        <a16:creationId xmlns:a16="http://schemas.microsoft.com/office/drawing/2014/main" id="{27EF28CB-870C-43DA-9BD8-9139D0A940B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Right Triangle 935">
                    <a:extLst>
                      <a:ext uri="{FF2B5EF4-FFF2-40B4-BE49-F238E27FC236}">
                        <a16:creationId xmlns:a16="http://schemas.microsoft.com/office/drawing/2014/main" id="{CAC8C18A-9925-48EC-A59B-75411920D6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Rectangle 936">
                    <a:extLst>
                      <a:ext uri="{FF2B5EF4-FFF2-40B4-BE49-F238E27FC236}">
                        <a16:creationId xmlns:a16="http://schemas.microsoft.com/office/drawing/2014/main" id="{5F20A319-4A1F-40F0-994A-F85DDB8A51E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68A60CB-87B6-41FA-BF30-C63649DB7196}"/>
                  </a:ext>
                </a:extLst>
              </p:cNvPr>
              <p:cNvGrpSpPr/>
              <p:nvPr/>
            </p:nvGrpSpPr>
            <p:grpSpPr>
              <a:xfrm>
                <a:off x="1706748" y="4224280"/>
                <a:ext cx="768711" cy="94314"/>
                <a:chOff x="8519744" y="2449515"/>
                <a:chExt cx="3050059" cy="374217"/>
              </a:xfrm>
            </p:grpSpPr>
            <p:sp>
              <p:nvSpPr>
                <p:cNvPr id="902" name="Rectangle 901">
                  <a:extLst>
                    <a:ext uri="{FF2B5EF4-FFF2-40B4-BE49-F238E27FC236}">
                      <a16:creationId xmlns:a16="http://schemas.microsoft.com/office/drawing/2014/main" id="{BD4C140C-F697-4326-B2C1-BE48177F2FEA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0E119091-219A-4F7E-9BC5-3F82C7A29270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23" name="Rectangle 922">
                    <a:extLst>
                      <a:ext uri="{FF2B5EF4-FFF2-40B4-BE49-F238E27FC236}">
                        <a16:creationId xmlns:a16="http://schemas.microsoft.com/office/drawing/2014/main" id="{C8993ADC-A4E5-494B-B2A4-A3E5B83749D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Right Triangle 923">
                    <a:extLst>
                      <a:ext uri="{FF2B5EF4-FFF2-40B4-BE49-F238E27FC236}">
                        <a16:creationId xmlns:a16="http://schemas.microsoft.com/office/drawing/2014/main" id="{1A334570-ECD2-45F5-ADC0-1693008122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5" name="Rectangle 924">
                    <a:extLst>
                      <a:ext uri="{FF2B5EF4-FFF2-40B4-BE49-F238E27FC236}">
                        <a16:creationId xmlns:a16="http://schemas.microsoft.com/office/drawing/2014/main" id="{D70F0235-3DD3-4E81-9F2E-8A531571CB4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4" name="Group 903">
                  <a:extLst>
                    <a:ext uri="{FF2B5EF4-FFF2-40B4-BE49-F238E27FC236}">
                      <a16:creationId xmlns:a16="http://schemas.microsoft.com/office/drawing/2014/main" id="{AB834D63-E5E3-4A83-A7FB-A3DE3244EF0F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20" name="Rectangle 919">
                    <a:extLst>
                      <a:ext uri="{FF2B5EF4-FFF2-40B4-BE49-F238E27FC236}">
                        <a16:creationId xmlns:a16="http://schemas.microsoft.com/office/drawing/2014/main" id="{294C4928-BC1E-4E17-849E-DAD5F85C6B5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1" name="Right Triangle 920">
                    <a:extLst>
                      <a:ext uri="{FF2B5EF4-FFF2-40B4-BE49-F238E27FC236}">
                        <a16:creationId xmlns:a16="http://schemas.microsoft.com/office/drawing/2014/main" id="{F3E1F2F6-3D83-4984-A72C-9A483E8AD8C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Rectangle 921">
                    <a:extLst>
                      <a:ext uri="{FF2B5EF4-FFF2-40B4-BE49-F238E27FC236}">
                        <a16:creationId xmlns:a16="http://schemas.microsoft.com/office/drawing/2014/main" id="{3C677BCB-DC85-4FE9-8EE0-10719E5244F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5" name="Rectangle 904">
                  <a:extLst>
                    <a:ext uri="{FF2B5EF4-FFF2-40B4-BE49-F238E27FC236}">
                      <a16:creationId xmlns:a16="http://schemas.microsoft.com/office/drawing/2014/main" id="{AB3392AE-DA59-42B8-9854-9C4604189E69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06" name="Group 905">
                  <a:extLst>
                    <a:ext uri="{FF2B5EF4-FFF2-40B4-BE49-F238E27FC236}">
                      <a16:creationId xmlns:a16="http://schemas.microsoft.com/office/drawing/2014/main" id="{4CC6AE76-97A1-47B3-B9F6-ACEC9D911925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17" name="Rectangle 916">
                    <a:extLst>
                      <a:ext uri="{FF2B5EF4-FFF2-40B4-BE49-F238E27FC236}">
                        <a16:creationId xmlns:a16="http://schemas.microsoft.com/office/drawing/2014/main" id="{4496C87A-5FD0-421F-A529-23AD1C27619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8" name="Right Triangle 917">
                    <a:extLst>
                      <a:ext uri="{FF2B5EF4-FFF2-40B4-BE49-F238E27FC236}">
                        <a16:creationId xmlns:a16="http://schemas.microsoft.com/office/drawing/2014/main" id="{C8AF8EE2-C4E0-4465-BF1D-0C4592E9E99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9" name="Rectangle 918">
                    <a:extLst>
                      <a:ext uri="{FF2B5EF4-FFF2-40B4-BE49-F238E27FC236}">
                        <a16:creationId xmlns:a16="http://schemas.microsoft.com/office/drawing/2014/main" id="{2D2E2AC9-3D1B-440A-8463-4CCA0B42B6E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7" name="Rectangle 906">
                  <a:extLst>
                    <a:ext uri="{FF2B5EF4-FFF2-40B4-BE49-F238E27FC236}">
                      <a16:creationId xmlns:a16="http://schemas.microsoft.com/office/drawing/2014/main" id="{F71CF561-DFBE-4F6A-9865-4E6F66769370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08" name="Group 907">
                  <a:extLst>
                    <a:ext uri="{FF2B5EF4-FFF2-40B4-BE49-F238E27FC236}">
                      <a16:creationId xmlns:a16="http://schemas.microsoft.com/office/drawing/2014/main" id="{601ADA39-D100-426E-A9F1-1A5AE3AA848D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14" name="Rectangle 913">
                    <a:extLst>
                      <a:ext uri="{FF2B5EF4-FFF2-40B4-BE49-F238E27FC236}">
                        <a16:creationId xmlns:a16="http://schemas.microsoft.com/office/drawing/2014/main" id="{544EBDCD-2BFB-41F1-B784-2009F68F470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Right Triangle 914">
                    <a:extLst>
                      <a:ext uri="{FF2B5EF4-FFF2-40B4-BE49-F238E27FC236}">
                        <a16:creationId xmlns:a16="http://schemas.microsoft.com/office/drawing/2014/main" id="{8A576DAC-DA22-4DE8-9EE8-56874F2192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6" name="Rectangle 915">
                    <a:extLst>
                      <a:ext uri="{FF2B5EF4-FFF2-40B4-BE49-F238E27FC236}">
                        <a16:creationId xmlns:a16="http://schemas.microsoft.com/office/drawing/2014/main" id="{B5C6949D-37F7-40B1-B993-EE7EE9E79AC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9" name="Rectangle 908">
                  <a:extLst>
                    <a:ext uri="{FF2B5EF4-FFF2-40B4-BE49-F238E27FC236}">
                      <a16:creationId xmlns:a16="http://schemas.microsoft.com/office/drawing/2014/main" id="{41E17418-7C53-419B-9017-39D24D58D253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10" name="Group 909">
                  <a:extLst>
                    <a:ext uri="{FF2B5EF4-FFF2-40B4-BE49-F238E27FC236}">
                      <a16:creationId xmlns:a16="http://schemas.microsoft.com/office/drawing/2014/main" id="{EA2D2324-1DA7-458C-AC8A-3148068B3729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11" name="Rectangle 910">
                    <a:extLst>
                      <a:ext uri="{FF2B5EF4-FFF2-40B4-BE49-F238E27FC236}">
                        <a16:creationId xmlns:a16="http://schemas.microsoft.com/office/drawing/2014/main" id="{BB525002-344C-4065-A4A9-37BB09E6188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Right Triangle 911">
                    <a:extLst>
                      <a:ext uri="{FF2B5EF4-FFF2-40B4-BE49-F238E27FC236}">
                        <a16:creationId xmlns:a16="http://schemas.microsoft.com/office/drawing/2014/main" id="{7DBCD290-A208-4457-944C-3977E730932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Rectangle 912">
                    <a:extLst>
                      <a:ext uri="{FF2B5EF4-FFF2-40B4-BE49-F238E27FC236}">
                        <a16:creationId xmlns:a16="http://schemas.microsoft.com/office/drawing/2014/main" id="{B4F65CC4-95B3-43B0-9FAB-C5B40249BD0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34F5748-8ACF-45A3-8A6D-BB7F320E7B94}"/>
                  </a:ext>
                </a:extLst>
              </p:cNvPr>
              <p:cNvGrpSpPr/>
              <p:nvPr/>
            </p:nvGrpSpPr>
            <p:grpSpPr>
              <a:xfrm>
                <a:off x="1706748" y="4354607"/>
                <a:ext cx="768711" cy="94314"/>
                <a:chOff x="8519744" y="2449515"/>
                <a:chExt cx="3050059" cy="374217"/>
              </a:xfrm>
            </p:grpSpPr>
            <p:sp>
              <p:nvSpPr>
                <p:cNvPr id="878" name="Rectangle 877">
                  <a:extLst>
                    <a:ext uri="{FF2B5EF4-FFF2-40B4-BE49-F238E27FC236}">
                      <a16:creationId xmlns:a16="http://schemas.microsoft.com/office/drawing/2014/main" id="{8AA75A1C-F1FE-4D61-83D2-2002AAA4C7AA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79" name="Group 878">
                  <a:extLst>
                    <a:ext uri="{FF2B5EF4-FFF2-40B4-BE49-F238E27FC236}">
                      <a16:creationId xmlns:a16="http://schemas.microsoft.com/office/drawing/2014/main" id="{1B1C15F0-00DE-48F7-B221-4165C5BB166D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99" name="Rectangle 898">
                    <a:extLst>
                      <a:ext uri="{FF2B5EF4-FFF2-40B4-BE49-F238E27FC236}">
                        <a16:creationId xmlns:a16="http://schemas.microsoft.com/office/drawing/2014/main" id="{17FED1D4-9F2B-41EA-B761-17FDD0AE4C5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0" name="Right Triangle 899">
                    <a:extLst>
                      <a:ext uri="{FF2B5EF4-FFF2-40B4-BE49-F238E27FC236}">
                        <a16:creationId xmlns:a16="http://schemas.microsoft.com/office/drawing/2014/main" id="{DA9104B9-DF60-4CAF-AC40-0BE9A898D0D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Rectangle 900">
                    <a:extLst>
                      <a:ext uri="{FF2B5EF4-FFF2-40B4-BE49-F238E27FC236}">
                        <a16:creationId xmlns:a16="http://schemas.microsoft.com/office/drawing/2014/main" id="{F6E601F9-B771-4BE0-B33F-C107652A7A2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0" name="Group 879">
                  <a:extLst>
                    <a:ext uri="{FF2B5EF4-FFF2-40B4-BE49-F238E27FC236}">
                      <a16:creationId xmlns:a16="http://schemas.microsoft.com/office/drawing/2014/main" id="{CCA8A0EE-E8EC-43AC-8AE7-FDCDFB7D0771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96" name="Rectangle 895">
                    <a:extLst>
                      <a:ext uri="{FF2B5EF4-FFF2-40B4-BE49-F238E27FC236}">
                        <a16:creationId xmlns:a16="http://schemas.microsoft.com/office/drawing/2014/main" id="{903EDAE2-5A39-45F4-919E-E96C4C39C76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Right Triangle 896">
                    <a:extLst>
                      <a:ext uri="{FF2B5EF4-FFF2-40B4-BE49-F238E27FC236}">
                        <a16:creationId xmlns:a16="http://schemas.microsoft.com/office/drawing/2014/main" id="{8E8ED674-D3A1-4BB3-8780-8EDAE9FB07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8" name="Rectangle 897">
                    <a:extLst>
                      <a:ext uri="{FF2B5EF4-FFF2-40B4-BE49-F238E27FC236}">
                        <a16:creationId xmlns:a16="http://schemas.microsoft.com/office/drawing/2014/main" id="{E9CF9F77-3154-48DE-BDBF-0B171BF5075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81" name="Rectangle 880">
                  <a:extLst>
                    <a:ext uri="{FF2B5EF4-FFF2-40B4-BE49-F238E27FC236}">
                      <a16:creationId xmlns:a16="http://schemas.microsoft.com/office/drawing/2014/main" id="{A74D5C12-EA26-40FD-845D-21E83E7CCDA2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2" name="Group 881">
                  <a:extLst>
                    <a:ext uri="{FF2B5EF4-FFF2-40B4-BE49-F238E27FC236}">
                      <a16:creationId xmlns:a16="http://schemas.microsoft.com/office/drawing/2014/main" id="{687C29B9-8DA5-4618-B432-62F18449B154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4EE9E28F-59A6-40C3-BEFD-19D5DD18F1F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Right Triangle 893">
                    <a:extLst>
                      <a:ext uri="{FF2B5EF4-FFF2-40B4-BE49-F238E27FC236}">
                        <a16:creationId xmlns:a16="http://schemas.microsoft.com/office/drawing/2014/main" id="{21B118F6-595F-4AC7-8435-84411813461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D534B365-D5E3-4CF2-B9F4-382E952C958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83" name="Rectangle 882">
                  <a:extLst>
                    <a:ext uri="{FF2B5EF4-FFF2-40B4-BE49-F238E27FC236}">
                      <a16:creationId xmlns:a16="http://schemas.microsoft.com/office/drawing/2014/main" id="{2C2631BA-7E1C-43AB-9DF4-21D21D143E0D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4" name="Group 883">
                  <a:extLst>
                    <a:ext uri="{FF2B5EF4-FFF2-40B4-BE49-F238E27FC236}">
                      <a16:creationId xmlns:a16="http://schemas.microsoft.com/office/drawing/2014/main" id="{E5BFD554-3F3D-48A0-9BD9-F81CF24C72F9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90" name="Rectangle 889">
                    <a:extLst>
                      <a:ext uri="{FF2B5EF4-FFF2-40B4-BE49-F238E27FC236}">
                        <a16:creationId xmlns:a16="http://schemas.microsoft.com/office/drawing/2014/main" id="{7FC38E17-B8FF-4BEB-8287-B0628098BF1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1" name="Right Triangle 890">
                    <a:extLst>
                      <a:ext uri="{FF2B5EF4-FFF2-40B4-BE49-F238E27FC236}">
                        <a16:creationId xmlns:a16="http://schemas.microsoft.com/office/drawing/2014/main" id="{BF2D2D8F-25BB-4FBA-863A-F4DB5FAA43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2" name="Rectangle 891">
                    <a:extLst>
                      <a:ext uri="{FF2B5EF4-FFF2-40B4-BE49-F238E27FC236}">
                        <a16:creationId xmlns:a16="http://schemas.microsoft.com/office/drawing/2014/main" id="{DAF29E52-5641-4C23-80FF-63353DD3711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85" name="Rectangle 884">
                  <a:extLst>
                    <a:ext uri="{FF2B5EF4-FFF2-40B4-BE49-F238E27FC236}">
                      <a16:creationId xmlns:a16="http://schemas.microsoft.com/office/drawing/2014/main" id="{D468F2DA-3CF1-4AA4-8120-57579F647F17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6" name="Group 885">
                  <a:extLst>
                    <a:ext uri="{FF2B5EF4-FFF2-40B4-BE49-F238E27FC236}">
                      <a16:creationId xmlns:a16="http://schemas.microsoft.com/office/drawing/2014/main" id="{BABBC5FE-610B-47B6-A0B1-8DDA55F56A7C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87" name="Rectangle 886">
                    <a:extLst>
                      <a:ext uri="{FF2B5EF4-FFF2-40B4-BE49-F238E27FC236}">
                        <a16:creationId xmlns:a16="http://schemas.microsoft.com/office/drawing/2014/main" id="{BC9FFEEA-56D1-45DF-BA6A-A6ECB4200C8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8" name="Right Triangle 887">
                    <a:extLst>
                      <a:ext uri="{FF2B5EF4-FFF2-40B4-BE49-F238E27FC236}">
                        <a16:creationId xmlns:a16="http://schemas.microsoft.com/office/drawing/2014/main" id="{F8B7833F-1855-4775-A1E4-6BE4B0443A5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9" name="Rectangle 888">
                    <a:extLst>
                      <a:ext uri="{FF2B5EF4-FFF2-40B4-BE49-F238E27FC236}">
                        <a16:creationId xmlns:a16="http://schemas.microsoft.com/office/drawing/2014/main" id="{E7F6DE7B-92AF-4BAA-B022-7BFB51F20C6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27B8175-D775-47AE-9F75-DF2A8C731C08}"/>
                  </a:ext>
                </a:extLst>
              </p:cNvPr>
              <p:cNvGrpSpPr/>
              <p:nvPr/>
            </p:nvGrpSpPr>
            <p:grpSpPr>
              <a:xfrm>
                <a:off x="2815653" y="1965673"/>
                <a:ext cx="768711" cy="94314"/>
                <a:chOff x="8519744" y="2449515"/>
                <a:chExt cx="3050059" cy="374217"/>
              </a:xfrm>
            </p:grpSpPr>
            <p:sp>
              <p:nvSpPr>
                <p:cNvPr id="854" name="Rectangle 853">
                  <a:extLst>
                    <a:ext uri="{FF2B5EF4-FFF2-40B4-BE49-F238E27FC236}">
                      <a16:creationId xmlns:a16="http://schemas.microsoft.com/office/drawing/2014/main" id="{6DDA0607-6C39-4EFC-84AA-C6211C012BE4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5" name="Group 854">
                  <a:extLst>
                    <a:ext uri="{FF2B5EF4-FFF2-40B4-BE49-F238E27FC236}">
                      <a16:creationId xmlns:a16="http://schemas.microsoft.com/office/drawing/2014/main" id="{845C2C84-AE02-490B-AB24-CBCB4BFF0CC0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75" name="Rectangle 874">
                    <a:extLst>
                      <a:ext uri="{FF2B5EF4-FFF2-40B4-BE49-F238E27FC236}">
                        <a16:creationId xmlns:a16="http://schemas.microsoft.com/office/drawing/2014/main" id="{EC0D5886-0B14-4B6F-99DD-D710A67418D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6" name="Right Triangle 875">
                    <a:extLst>
                      <a:ext uri="{FF2B5EF4-FFF2-40B4-BE49-F238E27FC236}">
                        <a16:creationId xmlns:a16="http://schemas.microsoft.com/office/drawing/2014/main" id="{A2243FC8-5592-4D66-85B1-69B6B411C7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7" name="Rectangle 876">
                    <a:extLst>
                      <a:ext uri="{FF2B5EF4-FFF2-40B4-BE49-F238E27FC236}">
                        <a16:creationId xmlns:a16="http://schemas.microsoft.com/office/drawing/2014/main" id="{2695BB20-FA8E-4292-ABF4-B3649187FE0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6" name="Group 855">
                  <a:extLst>
                    <a:ext uri="{FF2B5EF4-FFF2-40B4-BE49-F238E27FC236}">
                      <a16:creationId xmlns:a16="http://schemas.microsoft.com/office/drawing/2014/main" id="{EA20B50E-051D-4A68-937B-EEB0F747CE9B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D257E4C4-1B06-4232-A032-90EC31B5FB8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3" name="Right Triangle 872">
                    <a:extLst>
                      <a:ext uri="{FF2B5EF4-FFF2-40B4-BE49-F238E27FC236}">
                        <a16:creationId xmlns:a16="http://schemas.microsoft.com/office/drawing/2014/main" id="{005462DF-E729-41B3-B208-D4C4E65392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4" name="Rectangle 873">
                    <a:extLst>
                      <a:ext uri="{FF2B5EF4-FFF2-40B4-BE49-F238E27FC236}">
                        <a16:creationId xmlns:a16="http://schemas.microsoft.com/office/drawing/2014/main" id="{AB631430-CE18-4FCC-B9AF-E03AAB654D4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7" name="Rectangle 856">
                  <a:extLst>
                    <a:ext uri="{FF2B5EF4-FFF2-40B4-BE49-F238E27FC236}">
                      <a16:creationId xmlns:a16="http://schemas.microsoft.com/office/drawing/2014/main" id="{1294B983-2EE3-4361-9E9A-89A3C022C8B1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8" name="Group 857">
                  <a:extLst>
                    <a:ext uri="{FF2B5EF4-FFF2-40B4-BE49-F238E27FC236}">
                      <a16:creationId xmlns:a16="http://schemas.microsoft.com/office/drawing/2014/main" id="{D550DC23-CC41-4886-8191-CC7C3ADA0A1A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69" name="Rectangle 868">
                    <a:extLst>
                      <a:ext uri="{FF2B5EF4-FFF2-40B4-BE49-F238E27FC236}">
                        <a16:creationId xmlns:a16="http://schemas.microsoft.com/office/drawing/2014/main" id="{2245E20B-363A-45C7-9A40-924775F6449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0" name="Right Triangle 869">
                    <a:extLst>
                      <a:ext uri="{FF2B5EF4-FFF2-40B4-BE49-F238E27FC236}">
                        <a16:creationId xmlns:a16="http://schemas.microsoft.com/office/drawing/2014/main" id="{1FC453E0-B9E5-42C8-B476-AE5E312674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1" name="Rectangle 870">
                    <a:extLst>
                      <a:ext uri="{FF2B5EF4-FFF2-40B4-BE49-F238E27FC236}">
                        <a16:creationId xmlns:a16="http://schemas.microsoft.com/office/drawing/2014/main" id="{19087891-24CE-4C2A-AC85-E09805A95C1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9" name="Rectangle 858">
                  <a:extLst>
                    <a:ext uri="{FF2B5EF4-FFF2-40B4-BE49-F238E27FC236}">
                      <a16:creationId xmlns:a16="http://schemas.microsoft.com/office/drawing/2014/main" id="{9D9E97E0-EC57-4BE6-A7CF-37A49EE2A0CF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0" name="Group 859">
                  <a:extLst>
                    <a:ext uri="{FF2B5EF4-FFF2-40B4-BE49-F238E27FC236}">
                      <a16:creationId xmlns:a16="http://schemas.microsoft.com/office/drawing/2014/main" id="{04C05867-3FAD-4D8A-84BC-5CA4F69B937A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66" name="Rectangle 865">
                    <a:extLst>
                      <a:ext uri="{FF2B5EF4-FFF2-40B4-BE49-F238E27FC236}">
                        <a16:creationId xmlns:a16="http://schemas.microsoft.com/office/drawing/2014/main" id="{E75768E1-F2F5-4637-BDCF-B2BC06011F3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7" name="Right Triangle 866">
                    <a:extLst>
                      <a:ext uri="{FF2B5EF4-FFF2-40B4-BE49-F238E27FC236}">
                        <a16:creationId xmlns:a16="http://schemas.microsoft.com/office/drawing/2014/main" id="{D49D42C0-F567-460C-8756-82E10B6DBD1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8" name="Rectangle 867">
                    <a:extLst>
                      <a:ext uri="{FF2B5EF4-FFF2-40B4-BE49-F238E27FC236}">
                        <a16:creationId xmlns:a16="http://schemas.microsoft.com/office/drawing/2014/main" id="{2948C24A-A0D0-443C-9386-805222FF96F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61" name="Rectangle 860">
                  <a:extLst>
                    <a:ext uri="{FF2B5EF4-FFF2-40B4-BE49-F238E27FC236}">
                      <a16:creationId xmlns:a16="http://schemas.microsoft.com/office/drawing/2014/main" id="{419DE75E-6AED-4E58-911B-15EB311BCA92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2" name="Group 861">
                  <a:extLst>
                    <a:ext uri="{FF2B5EF4-FFF2-40B4-BE49-F238E27FC236}">
                      <a16:creationId xmlns:a16="http://schemas.microsoft.com/office/drawing/2014/main" id="{A8B48AC8-A47E-4825-AB51-C2DCABFC9A68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63" name="Rectangle 862">
                    <a:extLst>
                      <a:ext uri="{FF2B5EF4-FFF2-40B4-BE49-F238E27FC236}">
                        <a16:creationId xmlns:a16="http://schemas.microsoft.com/office/drawing/2014/main" id="{CBA2E28A-A3E0-4C0C-8FDF-8C6850218C9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4" name="Right Triangle 863">
                    <a:extLst>
                      <a:ext uri="{FF2B5EF4-FFF2-40B4-BE49-F238E27FC236}">
                        <a16:creationId xmlns:a16="http://schemas.microsoft.com/office/drawing/2014/main" id="{44713093-BD9A-4E54-8387-6B5D592BA55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5" name="Rectangle 864">
                    <a:extLst>
                      <a:ext uri="{FF2B5EF4-FFF2-40B4-BE49-F238E27FC236}">
                        <a16:creationId xmlns:a16="http://schemas.microsoft.com/office/drawing/2014/main" id="{68294BCE-2513-49BE-99E8-93FE1847BC6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A1547ED-AB80-46D4-8752-ED1EE16D94E6}"/>
                  </a:ext>
                </a:extLst>
              </p:cNvPr>
              <p:cNvGrpSpPr/>
              <p:nvPr/>
            </p:nvGrpSpPr>
            <p:grpSpPr>
              <a:xfrm>
                <a:off x="2815653" y="2105373"/>
                <a:ext cx="768711" cy="94314"/>
                <a:chOff x="8519744" y="2449515"/>
                <a:chExt cx="3050059" cy="374217"/>
              </a:xfrm>
            </p:grpSpPr>
            <p:sp>
              <p:nvSpPr>
                <p:cNvPr id="830" name="Rectangle 829">
                  <a:extLst>
                    <a:ext uri="{FF2B5EF4-FFF2-40B4-BE49-F238E27FC236}">
                      <a16:creationId xmlns:a16="http://schemas.microsoft.com/office/drawing/2014/main" id="{6C8B7A96-A630-48A8-A12C-3A97E4369AFE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1" name="Group 830">
                  <a:extLst>
                    <a:ext uri="{FF2B5EF4-FFF2-40B4-BE49-F238E27FC236}">
                      <a16:creationId xmlns:a16="http://schemas.microsoft.com/office/drawing/2014/main" id="{61FB6B06-6EE9-4FCD-BB61-28B329D2F7FD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51" name="Rectangle 850">
                    <a:extLst>
                      <a:ext uri="{FF2B5EF4-FFF2-40B4-BE49-F238E27FC236}">
                        <a16:creationId xmlns:a16="http://schemas.microsoft.com/office/drawing/2014/main" id="{0E516CB2-B034-45EA-BD79-86DB3DDC988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2" name="Right Triangle 851">
                    <a:extLst>
                      <a:ext uri="{FF2B5EF4-FFF2-40B4-BE49-F238E27FC236}">
                        <a16:creationId xmlns:a16="http://schemas.microsoft.com/office/drawing/2014/main" id="{59901C93-1551-4965-BE8B-311631D960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3" name="Rectangle 852">
                    <a:extLst>
                      <a:ext uri="{FF2B5EF4-FFF2-40B4-BE49-F238E27FC236}">
                        <a16:creationId xmlns:a16="http://schemas.microsoft.com/office/drawing/2014/main" id="{5EE736D4-7D90-4FB6-8D70-E33EF183F31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2" name="Group 831">
                  <a:extLst>
                    <a:ext uri="{FF2B5EF4-FFF2-40B4-BE49-F238E27FC236}">
                      <a16:creationId xmlns:a16="http://schemas.microsoft.com/office/drawing/2014/main" id="{2776EBC4-DEEB-4FC0-AFA2-955789934415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48" name="Rectangle 847">
                    <a:extLst>
                      <a:ext uri="{FF2B5EF4-FFF2-40B4-BE49-F238E27FC236}">
                        <a16:creationId xmlns:a16="http://schemas.microsoft.com/office/drawing/2014/main" id="{366EE0A3-E075-4096-8449-44224B39A98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9" name="Right Triangle 848">
                    <a:extLst>
                      <a:ext uri="{FF2B5EF4-FFF2-40B4-BE49-F238E27FC236}">
                        <a16:creationId xmlns:a16="http://schemas.microsoft.com/office/drawing/2014/main" id="{164C959C-4B63-4153-99A6-5F252509CCE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0" name="Rectangle 849">
                    <a:extLst>
                      <a:ext uri="{FF2B5EF4-FFF2-40B4-BE49-F238E27FC236}">
                        <a16:creationId xmlns:a16="http://schemas.microsoft.com/office/drawing/2014/main" id="{13FA7E18-54FA-4FB9-B311-8B2722E5818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33" name="Rectangle 832">
                  <a:extLst>
                    <a:ext uri="{FF2B5EF4-FFF2-40B4-BE49-F238E27FC236}">
                      <a16:creationId xmlns:a16="http://schemas.microsoft.com/office/drawing/2014/main" id="{6CBFE500-9FDB-4026-BF4A-8DBF8DDB2BBB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4" name="Group 833">
                  <a:extLst>
                    <a:ext uri="{FF2B5EF4-FFF2-40B4-BE49-F238E27FC236}">
                      <a16:creationId xmlns:a16="http://schemas.microsoft.com/office/drawing/2014/main" id="{A951F6F0-DD4B-40A0-9D0C-4C06B20B02DA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45" name="Rectangle 844">
                    <a:extLst>
                      <a:ext uri="{FF2B5EF4-FFF2-40B4-BE49-F238E27FC236}">
                        <a16:creationId xmlns:a16="http://schemas.microsoft.com/office/drawing/2014/main" id="{B4E6B46D-F268-4467-AD62-E2C6B71CD7B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6" name="Right Triangle 845">
                    <a:extLst>
                      <a:ext uri="{FF2B5EF4-FFF2-40B4-BE49-F238E27FC236}">
                        <a16:creationId xmlns:a16="http://schemas.microsoft.com/office/drawing/2014/main" id="{C9A9D90A-9D7E-44B8-AB79-CFBD4F99C6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7" name="Rectangle 846">
                    <a:extLst>
                      <a:ext uri="{FF2B5EF4-FFF2-40B4-BE49-F238E27FC236}">
                        <a16:creationId xmlns:a16="http://schemas.microsoft.com/office/drawing/2014/main" id="{7BB55F08-FEF3-4A47-B5C5-89EE0915441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35" name="Rectangle 834">
                  <a:extLst>
                    <a:ext uri="{FF2B5EF4-FFF2-40B4-BE49-F238E27FC236}">
                      <a16:creationId xmlns:a16="http://schemas.microsoft.com/office/drawing/2014/main" id="{4D4BF599-ACD1-49BF-AF13-A79C9F6140B4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6" name="Group 835">
                  <a:extLst>
                    <a:ext uri="{FF2B5EF4-FFF2-40B4-BE49-F238E27FC236}">
                      <a16:creationId xmlns:a16="http://schemas.microsoft.com/office/drawing/2014/main" id="{0C49B58F-747C-481F-90D6-490FFEA7A993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42" name="Rectangle 841">
                    <a:extLst>
                      <a:ext uri="{FF2B5EF4-FFF2-40B4-BE49-F238E27FC236}">
                        <a16:creationId xmlns:a16="http://schemas.microsoft.com/office/drawing/2014/main" id="{4EBBAB39-F3ED-42A6-88A9-78911CACB67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3" name="Right Triangle 842">
                    <a:extLst>
                      <a:ext uri="{FF2B5EF4-FFF2-40B4-BE49-F238E27FC236}">
                        <a16:creationId xmlns:a16="http://schemas.microsoft.com/office/drawing/2014/main" id="{C405B620-EF62-4C29-B421-E96C0C9B0E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4" name="Rectangle 843">
                    <a:extLst>
                      <a:ext uri="{FF2B5EF4-FFF2-40B4-BE49-F238E27FC236}">
                        <a16:creationId xmlns:a16="http://schemas.microsoft.com/office/drawing/2014/main" id="{0C09A8C7-B39D-491A-9FB9-07E34E3939E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37" name="Rectangle 836">
                  <a:extLst>
                    <a:ext uri="{FF2B5EF4-FFF2-40B4-BE49-F238E27FC236}">
                      <a16:creationId xmlns:a16="http://schemas.microsoft.com/office/drawing/2014/main" id="{F8F174C6-6DF6-46CA-80DA-2DE3B26D34CB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8" name="Group 837">
                  <a:extLst>
                    <a:ext uri="{FF2B5EF4-FFF2-40B4-BE49-F238E27FC236}">
                      <a16:creationId xmlns:a16="http://schemas.microsoft.com/office/drawing/2014/main" id="{404B2623-3F0F-4BCC-81B9-DF3C5B8AD8D7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39" name="Rectangle 838">
                    <a:extLst>
                      <a:ext uri="{FF2B5EF4-FFF2-40B4-BE49-F238E27FC236}">
                        <a16:creationId xmlns:a16="http://schemas.microsoft.com/office/drawing/2014/main" id="{6BFB300C-0A6C-4013-8A13-2090FD60A94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0" name="Right Triangle 839">
                    <a:extLst>
                      <a:ext uri="{FF2B5EF4-FFF2-40B4-BE49-F238E27FC236}">
                        <a16:creationId xmlns:a16="http://schemas.microsoft.com/office/drawing/2014/main" id="{D495C9F8-1DC9-4E39-92B5-A22501B0BC3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4AB148A2-3F74-42FF-9C38-8153DF450EE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EE330FE-292C-4E75-880A-0CFE9248F8DC}"/>
                  </a:ext>
                </a:extLst>
              </p:cNvPr>
              <p:cNvGrpSpPr/>
              <p:nvPr/>
            </p:nvGrpSpPr>
            <p:grpSpPr>
              <a:xfrm>
                <a:off x="2815653" y="2235700"/>
                <a:ext cx="768711" cy="94314"/>
                <a:chOff x="8519744" y="2449515"/>
                <a:chExt cx="3050059" cy="374217"/>
              </a:xfrm>
            </p:grpSpPr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73D18EA8-7BDF-4E6E-8066-42A2F4D393C6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7" name="Group 806">
                  <a:extLst>
                    <a:ext uri="{FF2B5EF4-FFF2-40B4-BE49-F238E27FC236}">
                      <a16:creationId xmlns:a16="http://schemas.microsoft.com/office/drawing/2014/main" id="{726408B8-E128-4FE0-8C06-3B9E9E17E315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27" name="Rectangle 826">
                    <a:extLst>
                      <a:ext uri="{FF2B5EF4-FFF2-40B4-BE49-F238E27FC236}">
                        <a16:creationId xmlns:a16="http://schemas.microsoft.com/office/drawing/2014/main" id="{E11B1538-4277-4664-83FB-2BE71CD1A3E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8" name="Right Triangle 827">
                    <a:extLst>
                      <a:ext uri="{FF2B5EF4-FFF2-40B4-BE49-F238E27FC236}">
                        <a16:creationId xmlns:a16="http://schemas.microsoft.com/office/drawing/2014/main" id="{95D373AC-7AE1-4D71-A2D5-12CC857BA8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9" name="Rectangle 828">
                    <a:extLst>
                      <a:ext uri="{FF2B5EF4-FFF2-40B4-BE49-F238E27FC236}">
                        <a16:creationId xmlns:a16="http://schemas.microsoft.com/office/drawing/2014/main" id="{902CC175-A6CA-4018-9F97-6C3E8320EA0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8" name="Group 807">
                  <a:extLst>
                    <a:ext uri="{FF2B5EF4-FFF2-40B4-BE49-F238E27FC236}">
                      <a16:creationId xmlns:a16="http://schemas.microsoft.com/office/drawing/2014/main" id="{AE468F07-3629-4B45-A854-DAF834FA1B91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24" name="Rectangle 823">
                    <a:extLst>
                      <a:ext uri="{FF2B5EF4-FFF2-40B4-BE49-F238E27FC236}">
                        <a16:creationId xmlns:a16="http://schemas.microsoft.com/office/drawing/2014/main" id="{931320D0-27F8-4852-BD9B-04850B0ECB3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5" name="Right Triangle 824">
                    <a:extLst>
                      <a:ext uri="{FF2B5EF4-FFF2-40B4-BE49-F238E27FC236}">
                        <a16:creationId xmlns:a16="http://schemas.microsoft.com/office/drawing/2014/main" id="{CF25E6BF-06B7-41DF-A4A1-43A4F4A5F50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6" name="Rectangle 825">
                    <a:extLst>
                      <a:ext uri="{FF2B5EF4-FFF2-40B4-BE49-F238E27FC236}">
                        <a16:creationId xmlns:a16="http://schemas.microsoft.com/office/drawing/2014/main" id="{3121FF40-3575-454D-BDA3-0D05EF0827E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9" name="Rectangle 808">
                  <a:extLst>
                    <a:ext uri="{FF2B5EF4-FFF2-40B4-BE49-F238E27FC236}">
                      <a16:creationId xmlns:a16="http://schemas.microsoft.com/office/drawing/2014/main" id="{F7C8A051-6070-44BF-A667-DF1C5149F803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0" name="Group 809">
                  <a:extLst>
                    <a:ext uri="{FF2B5EF4-FFF2-40B4-BE49-F238E27FC236}">
                      <a16:creationId xmlns:a16="http://schemas.microsoft.com/office/drawing/2014/main" id="{6331B4AB-C877-4036-8113-4ABCF77BF2B0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74385E7C-88B9-439B-A2ED-E178A019365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2" name="Right Triangle 821">
                    <a:extLst>
                      <a:ext uri="{FF2B5EF4-FFF2-40B4-BE49-F238E27FC236}">
                        <a16:creationId xmlns:a16="http://schemas.microsoft.com/office/drawing/2014/main" id="{7616F15D-C093-459C-BF46-2588BFDB7C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3" name="Rectangle 822">
                    <a:extLst>
                      <a:ext uri="{FF2B5EF4-FFF2-40B4-BE49-F238E27FC236}">
                        <a16:creationId xmlns:a16="http://schemas.microsoft.com/office/drawing/2014/main" id="{98557568-2162-4391-93A7-02244AE10A2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B711F6C0-F7BD-40AD-BAD3-68756C1A5186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2" name="Group 811">
                  <a:extLst>
                    <a:ext uri="{FF2B5EF4-FFF2-40B4-BE49-F238E27FC236}">
                      <a16:creationId xmlns:a16="http://schemas.microsoft.com/office/drawing/2014/main" id="{4B9E3C97-238A-48D3-9D9C-4F381D48D0A7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18" name="Rectangle 817">
                    <a:extLst>
                      <a:ext uri="{FF2B5EF4-FFF2-40B4-BE49-F238E27FC236}">
                        <a16:creationId xmlns:a16="http://schemas.microsoft.com/office/drawing/2014/main" id="{5D36F5D6-5107-4847-B2BB-421AAA3BF8F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9" name="Right Triangle 818">
                    <a:extLst>
                      <a:ext uri="{FF2B5EF4-FFF2-40B4-BE49-F238E27FC236}">
                        <a16:creationId xmlns:a16="http://schemas.microsoft.com/office/drawing/2014/main" id="{CB59AF79-FCA9-43DF-B9CC-14DA7802388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0" name="Rectangle 819">
                    <a:extLst>
                      <a:ext uri="{FF2B5EF4-FFF2-40B4-BE49-F238E27FC236}">
                        <a16:creationId xmlns:a16="http://schemas.microsoft.com/office/drawing/2014/main" id="{DA73701B-CF7B-4C7D-855F-934A4A866DB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13" name="Rectangle 812">
                  <a:extLst>
                    <a:ext uri="{FF2B5EF4-FFF2-40B4-BE49-F238E27FC236}">
                      <a16:creationId xmlns:a16="http://schemas.microsoft.com/office/drawing/2014/main" id="{6FDD5161-2C66-4839-80E4-0A84DACAD36C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EA7D701A-DF0C-48F8-92C8-F65D195A18BF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15" name="Rectangle 814">
                    <a:extLst>
                      <a:ext uri="{FF2B5EF4-FFF2-40B4-BE49-F238E27FC236}">
                        <a16:creationId xmlns:a16="http://schemas.microsoft.com/office/drawing/2014/main" id="{A8B72FFE-7FA5-40FB-BB18-6AA9146AA1E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6" name="Right Triangle 815">
                    <a:extLst>
                      <a:ext uri="{FF2B5EF4-FFF2-40B4-BE49-F238E27FC236}">
                        <a16:creationId xmlns:a16="http://schemas.microsoft.com/office/drawing/2014/main" id="{929CA5E6-71F6-4796-AB47-3AAB026C534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7" name="Rectangle 816">
                    <a:extLst>
                      <a:ext uri="{FF2B5EF4-FFF2-40B4-BE49-F238E27FC236}">
                        <a16:creationId xmlns:a16="http://schemas.microsoft.com/office/drawing/2014/main" id="{E6EB89F0-2F39-44C1-BDF3-54ECC6F8282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A378ABC-0222-49E8-BBC5-88894E1F64B9}"/>
                  </a:ext>
                </a:extLst>
              </p:cNvPr>
              <p:cNvGrpSpPr/>
              <p:nvPr/>
            </p:nvGrpSpPr>
            <p:grpSpPr>
              <a:xfrm>
                <a:off x="2815652" y="2364981"/>
                <a:ext cx="768711" cy="94314"/>
                <a:chOff x="8519744" y="2449515"/>
                <a:chExt cx="3050059" cy="374217"/>
              </a:xfrm>
            </p:grpSpPr>
            <p:sp>
              <p:nvSpPr>
                <p:cNvPr id="782" name="Rectangle 781">
                  <a:extLst>
                    <a:ext uri="{FF2B5EF4-FFF2-40B4-BE49-F238E27FC236}">
                      <a16:creationId xmlns:a16="http://schemas.microsoft.com/office/drawing/2014/main" id="{8F83AEB1-68F6-401D-8766-06B61B480A93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3" name="Group 782">
                  <a:extLst>
                    <a:ext uri="{FF2B5EF4-FFF2-40B4-BE49-F238E27FC236}">
                      <a16:creationId xmlns:a16="http://schemas.microsoft.com/office/drawing/2014/main" id="{A9392EAC-0236-474C-B08A-7A09A343843E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EFE3C82F-79F9-46AE-8E3D-693846B55FB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4" name="Right Triangle 803">
                    <a:extLst>
                      <a:ext uri="{FF2B5EF4-FFF2-40B4-BE49-F238E27FC236}">
                        <a16:creationId xmlns:a16="http://schemas.microsoft.com/office/drawing/2014/main" id="{9F839F69-0900-408C-9798-61F5CEF0DA4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43501F7A-CB74-4676-A1C1-9E61BC50664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4" name="Group 783">
                  <a:extLst>
                    <a:ext uri="{FF2B5EF4-FFF2-40B4-BE49-F238E27FC236}">
                      <a16:creationId xmlns:a16="http://schemas.microsoft.com/office/drawing/2014/main" id="{90FE35BA-2201-457A-874D-3DEB531F6DF2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800" name="Rectangle 799">
                    <a:extLst>
                      <a:ext uri="{FF2B5EF4-FFF2-40B4-BE49-F238E27FC236}">
                        <a16:creationId xmlns:a16="http://schemas.microsoft.com/office/drawing/2014/main" id="{485C3F2C-D4E1-421F-A52E-E4A02B0C117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1" name="Right Triangle 800">
                    <a:extLst>
                      <a:ext uri="{FF2B5EF4-FFF2-40B4-BE49-F238E27FC236}">
                        <a16:creationId xmlns:a16="http://schemas.microsoft.com/office/drawing/2014/main" id="{E423E046-7CEF-468B-9E51-2EB43BB9856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59A6AC78-46C5-462F-AD16-71B2911F97D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4C746C21-6F9D-445F-8869-A1701A19F8B1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6" name="Group 785">
                  <a:extLst>
                    <a:ext uri="{FF2B5EF4-FFF2-40B4-BE49-F238E27FC236}">
                      <a16:creationId xmlns:a16="http://schemas.microsoft.com/office/drawing/2014/main" id="{3C1BFF80-B865-4857-ABCC-50E9F4F91176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97" name="Rectangle 796">
                    <a:extLst>
                      <a:ext uri="{FF2B5EF4-FFF2-40B4-BE49-F238E27FC236}">
                        <a16:creationId xmlns:a16="http://schemas.microsoft.com/office/drawing/2014/main" id="{4EADDB24-96D0-4025-8736-B121B640BB8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8" name="Right Triangle 797">
                    <a:extLst>
                      <a:ext uri="{FF2B5EF4-FFF2-40B4-BE49-F238E27FC236}">
                        <a16:creationId xmlns:a16="http://schemas.microsoft.com/office/drawing/2014/main" id="{0A983976-3B76-497D-9436-A520B3168D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9" name="Rectangle 798">
                    <a:extLst>
                      <a:ext uri="{FF2B5EF4-FFF2-40B4-BE49-F238E27FC236}">
                        <a16:creationId xmlns:a16="http://schemas.microsoft.com/office/drawing/2014/main" id="{9224E4FC-981A-46FB-AD69-D3E30C4DBE6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35D918EC-BDEA-417E-93F7-1033C7D081D5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8" name="Group 787">
                  <a:extLst>
                    <a:ext uri="{FF2B5EF4-FFF2-40B4-BE49-F238E27FC236}">
                      <a16:creationId xmlns:a16="http://schemas.microsoft.com/office/drawing/2014/main" id="{D3129BB6-2ABF-4B76-9B79-2BC2745B736C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94" name="Rectangle 793">
                    <a:extLst>
                      <a:ext uri="{FF2B5EF4-FFF2-40B4-BE49-F238E27FC236}">
                        <a16:creationId xmlns:a16="http://schemas.microsoft.com/office/drawing/2014/main" id="{39822993-A29B-44FB-B930-B5704D0F5A9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5" name="Right Triangle 794">
                    <a:extLst>
                      <a:ext uri="{FF2B5EF4-FFF2-40B4-BE49-F238E27FC236}">
                        <a16:creationId xmlns:a16="http://schemas.microsoft.com/office/drawing/2014/main" id="{F27EB0B3-D859-4A02-9CCF-C3951455933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B8968AF7-E303-414C-91D8-2CA9E10F28F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6D912437-9CC5-4A39-BF3E-B5B4C6F32FFD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0" name="Group 789">
                  <a:extLst>
                    <a:ext uri="{FF2B5EF4-FFF2-40B4-BE49-F238E27FC236}">
                      <a16:creationId xmlns:a16="http://schemas.microsoft.com/office/drawing/2014/main" id="{D188C025-C456-4377-8FF8-D1579A495393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91" name="Rectangle 790">
                    <a:extLst>
                      <a:ext uri="{FF2B5EF4-FFF2-40B4-BE49-F238E27FC236}">
                        <a16:creationId xmlns:a16="http://schemas.microsoft.com/office/drawing/2014/main" id="{92E0361B-2C18-46A9-8B12-26091E5F71C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2" name="Right Triangle 791">
                    <a:extLst>
                      <a:ext uri="{FF2B5EF4-FFF2-40B4-BE49-F238E27FC236}">
                        <a16:creationId xmlns:a16="http://schemas.microsoft.com/office/drawing/2014/main" id="{D33FEF71-F17F-4CF0-A2ED-68C02D6072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3" name="Rectangle 792">
                    <a:extLst>
                      <a:ext uri="{FF2B5EF4-FFF2-40B4-BE49-F238E27FC236}">
                        <a16:creationId xmlns:a16="http://schemas.microsoft.com/office/drawing/2014/main" id="{8EC7C2B2-11A4-49ED-8B31-A7A99AF5F29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63903EE-446E-475A-A040-CC8544C8C7D8}"/>
                  </a:ext>
                </a:extLst>
              </p:cNvPr>
              <p:cNvGrpSpPr/>
              <p:nvPr/>
            </p:nvGrpSpPr>
            <p:grpSpPr>
              <a:xfrm>
                <a:off x="2815651" y="2495416"/>
                <a:ext cx="768711" cy="94314"/>
                <a:chOff x="8519744" y="2449515"/>
                <a:chExt cx="3050059" cy="374217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2978B2E4-ABBB-4809-8CD1-F375331492C2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9" name="Group 758">
                  <a:extLst>
                    <a:ext uri="{FF2B5EF4-FFF2-40B4-BE49-F238E27FC236}">
                      <a16:creationId xmlns:a16="http://schemas.microsoft.com/office/drawing/2014/main" id="{662829B3-B6C6-422A-8981-501EB8D65161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0445E4AF-C311-4BD3-9598-984A9E815AF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0" name="Right Triangle 779">
                    <a:extLst>
                      <a:ext uri="{FF2B5EF4-FFF2-40B4-BE49-F238E27FC236}">
                        <a16:creationId xmlns:a16="http://schemas.microsoft.com/office/drawing/2014/main" id="{652B20AD-578B-49EF-A90A-59E65938A59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1" name="Rectangle 780">
                    <a:extLst>
                      <a:ext uri="{FF2B5EF4-FFF2-40B4-BE49-F238E27FC236}">
                        <a16:creationId xmlns:a16="http://schemas.microsoft.com/office/drawing/2014/main" id="{ACF7B6A9-8DEA-49EC-9BB0-0F6B17E9C12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0" name="Group 759">
                  <a:extLst>
                    <a:ext uri="{FF2B5EF4-FFF2-40B4-BE49-F238E27FC236}">
                      <a16:creationId xmlns:a16="http://schemas.microsoft.com/office/drawing/2014/main" id="{041A8EC4-BD6D-410B-BFF2-E8A3059C007C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76" name="Rectangle 775">
                    <a:extLst>
                      <a:ext uri="{FF2B5EF4-FFF2-40B4-BE49-F238E27FC236}">
                        <a16:creationId xmlns:a16="http://schemas.microsoft.com/office/drawing/2014/main" id="{FD3E0FCF-DEF4-4B8A-899D-09C767EEA0F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7" name="Right Triangle 776">
                    <a:extLst>
                      <a:ext uri="{FF2B5EF4-FFF2-40B4-BE49-F238E27FC236}">
                        <a16:creationId xmlns:a16="http://schemas.microsoft.com/office/drawing/2014/main" id="{52A4CDBB-732E-453F-82A6-2BFF5251BD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8" name="Rectangle 777">
                    <a:extLst>
                      <a:ext uri="{FF2B5EF4-FFF2-40B4-BE49-F238E27FC236}">
                        <a16:creationId xmlns:a16="http://schemas.microsoft.com/office/drawing/2014/main" id="{FD6FFAC6-0EFA-45F8-B999-9145C97E79D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D95E1412-C70A-42B1-9978-E9A47EB6CD14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62" name="Group 761">
                  <a:extLst>
                    <a:ext uri="{FF2B5EF4-FFF2-40B4-BE49-F238E27FC236}">
                      <a16:creationId xmlns:a16="http://schemas.microsoft.com/office/drawing/2014/main" id="{F7D123A5-8102-4741-AC8F-34FBEC9DA48F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D8B78985-C107-4C38-9B87-77A11C0B1D3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4" name="Right Triangle 773">
                    <a:extLst>
                      <a:ext uri="{FF2B5EF4-FFF2-40B4-BE49-F238E27FC236}">
                        <a16:creationId xmlns:a16="http://schemas.microsoft.com/office/drawing/2014/main" id="{1EE4C199-8BFD-4858-9B66-705C01E13C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2E1ACEDA-BCA6-4186-A927-4EFD2B642DB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BC0D786A-EDAB-46BB-9C21-1A7997624E8C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64" name="Group 763">
                  <a:extLst>
                    <a:ext uri="{FF2B5EF4-FFF2-40B4-BE49-F238E27FC236}">
                      <a16:creationId xmlns:a16="http://schemas.microsoft.com/office/drawing/2014/main" id="{65B79F82-0364-468C-B802-F2FCC8C104F6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43A1DCC2-2D46-485B-B599-7E2B690E89A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1" name="Right Triangle 770">
                    <a:extLst>
                      <a:ext uri="{FF2B5EF4-FFF2-40B4-BE49-F238E27FC236}">
                        <a16:creationId xmlns:a16="http://schemas.microsoft.com/office/drawing/2014/main" id="{58DCD4BF-FF31-4EAD-8588-C898B7EA5C7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A90DA2D5-6B5B-4F6C-8763-E7114A01004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65" name="Rectangle 764">
                  <a:extLst>
                    <a:ext uri="{FF2B5EF4-FFF2-40B4-BE49-F238E27FC236}">
                      <a16:creationId xmlns:a16="http://schemas.microsoft.com/office/drawing/2014/main" id="{A555FA6C-67CB-411E-8C22-93F89D99457A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66" name="Group 765">
                  <a:extLst>
                    <a:ext uri="{FF2B5EF4-FFF2-40B4-BE49-F238E27FC236}">
                      <a16:creationId xmlns:a16="http://schemas.microsoft.com/office/drawing/2014/main" id="{7C14E754-34AB-4BE5-8EB8-909F9118D777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70D6BD4B-4412-4374-B97B-906B0FE9EF4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8" name="Right Triangle 767">
                    <a:extLst>
                      <a:ext uri="{FF2B5EF4-FFF2-40B4-BE49-F238E27FC236}">
                        <a16:creationId xmlns:a16="http://schemas.microsoft.com/office/drawing/2014/main" id="{E6752071-773D-4CA4-BE9B-F9A58D821DB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1B9B4D45-E531-4D04-87B2-B928EABBF1B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0DC7F3E-70F9-4950-8059-5BBC7FE6EE5C}"/>
                  </a:ext>
                </a:extLst>
              </p:cNvPr>
              <p:cNvGrpSpPr/>
              <p:nvPr/>
            </p:nvGrpSpPr>
            <p:grpSpPr>
              <a:xfrm>
                <a:off x="2815651" y="2635116"/>
                <a:ext cx="768711" cy="94314"/>
                <a:chOff x="8519744" y="2449515"/>
                <a:chExt cx="3050059" cy="374217"/>
              </a:xfrm>
            </p:grpSpPr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C2C8445D-AA96-413E-8EFD-C3B989B1AD5B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5" name="Group 734">
                  <a:extLst>
                    <a:ext uri="{FF2B5EF4-FFF2-40B4-BE49-F238E27FC236}">
                      <a16:creationId xmlns:a16="http://schemas.microsoft.com/office/drawing/2014/main" id="{06CFFE9E-3AF4-450C-B4FF-8C24834428F2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55" name="Rectangle 754">
                    <a:extLst>
                      <a:ext uri="{FF2B5EF4-FFF2-40B4-BE49-F238E27FC236}">
                        <a16:creationId xmlns:a16="http://schemas.microsoft.com/office/drawing/2014/main" id="{81BB41C1-4CE6-42DE-B4C5-80C0E4A311D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6" name="Right Triangle 755">
                    <a:extLst>
                      <a:ext uri="{FF2B5EF4-FFF2-40B4-BE49-F238E27FC236}">
                        <a16:creationId xmlns:a16="http://schemas.microsoft.com/office/drawing/2014/main" id="{C4F41FAC-0907-421F-A270-9FC189F539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8E314742-05D0-4679-B378-855049FE243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6" name="Group 735">
                  <a:extLst>
                    <a:ext uri="{FF2B5EF4-FFF2-40B4-BE49-F238E27FC236}">
                      <a16:creationId xmlns:a16="http://schemas.microsoft.com/office/drawing/2014/main" id="{D5751CB4-5EF1-4CDC-83C0-D0CB3E0AAF1C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52" name="Rectangle 751">
                    <a:extLst>
                      <a:ext uri="{FF2B5EF4-FFF2-40B4-BE49-F238E27FC236}">
                        <a16:creationId xmlns:a16="http://schemas.microsoft.com/office/drawing/2014/main" id="{171A76AD-15C7-4A8A-83E0-C7F3C2A2B1A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3" name="Right Triangle 752">
                    <a:extLst>
                      <a:ext uri="{FF2B5EF4-FFF2-40B4-BE49-F238E27FC236}">
                        <a16:creationId xmlns:a16="http://schemas.microsoft.com/office/drawing/2014/main" id="{9B0671A4-ACC4-455B-AEE5-D10CC27C38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Rectangle 753">
                    <a:extLst>
                      <a:ext uri="{FF2B5EF4-FFF2-40B4-BE49-F238E27FC236}">
                        <a16:creationId xmlns:a16="http://schemas.microsoft.com/office/drawing/2014/main" id="{0ACCE4D2-95FE-4A0B-BE21-F49DC8CB25F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DC19BF39-E08A-47BF-B9DA-FEF4B914BDE8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8" name="Group 737">
                  <a:extLst>
                    <a:ext uri="{FF2B5EF4-FFF2-40B4-BE49-F238E27FC236}">
                      <a16:creationId xmlns:a16="http://schemas.microsoft.com/office/drawing/2014/main" id="{C037E5C4-3F34-49B0-99C5-00951B4EC198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49" name="Rectangle 748">
                    <a:extLst>
                      <a:ext uri="{FF2B5EF4-FFF2-40B4-BE49-F238E27FC236}">
                        <a16:creationId xmlns:a16="http://schemas.microsoft.com/office/drawing/2014/main" id="{3CA40338-3315-40D8-BFC9-AF0B7571C4F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0" name="Right Triangle 749">
                    <a:extLst>
                      <a:ext uri="{FF2B5EF4-FFF2-40B4-BE49-F238E27FC236}">
                        <a16:creationId xmlns:a16="http://schemas.microsoft.com/office/drawing/2014/main" id="{1EA3D142-0088-4B8E-995F-B63B5D57EA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1" name="Rectangle 750">
                    <a:extLst>
                      <a:ext uri="{FF2B5EF4-FFF2-40B4-BE49-F238E27FC236}">
                        <a16:creationId xmlns:a16="http://schemas.microsoft.com/office/drawing/2014/main" id="{36265825-74E5-4F8C-9E56-3F652057DF5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C025404F-BE13-432D-BEA3-90AC5EDFF39D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0" name="Group 739">
                  <a:extLst>
                    <a:ext uri="{FF2B5EF4-FFF2-40B4-BE49-F238E27FC236}">
                      <a16:creationId xmlns:a16="http://schemas.microsoft.com/office/drawing/2014/main" id="{A8BA96F3-875A-4DBF-B933-AD9B0EFEF88D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46" name="Rectangle 745">
                    <a:extLst>
                      <a:ext uri="{FF2B5EF4-FFF2-40B4-BE49-F238E27FC236}">
                        <a16:creationId xmlns:a16="http://schemas.microsoft.com/office/drawing/2014/main" id="{CAECBADB-7A8A-436A-B632-25E1098C992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7" name="Right Triangle 746">
                    <a:extLst>
                      <a:ext uri="{FF2B5EF4-FFF2-40B4-BE49-F238E27FC236}">
                        <a16:creationId xmlns:a16="http://schemas.microsoft.com/office/drawing/2014/main" id="{844D8BAE-3AB8-48EB-BF46-DFE5DA36CF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8" name="Rectangle 747">
                    <a:extLst>
                      <a:ext uri="{FF2B5EF4-FFF2-40B4-BE49-F238E27FC236}">
                        <a16:creationId xmlns:a16="http://schemas.microsoft.com/office/drawing/2014/main" id="{9B0131C3-18FB-4140-9C9F-3AE02C2E52F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4CEE08FC-D39C-48F5-9ECB-C02215F2867E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2" name="Group 741">
                  <a:extLst>
                    <a:ext uri="{FF2B5EF4-FFF2-40B4-BE49-F238E27FC236}">
                      <a16:creationId xmlns:a16="http://schemas.microsoft.com/office/drawing/2014/main" id="{D2CE57F3-7646-4CC2-AB9D-BB7D0D11A1C2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43" name="Rectangle 742">
                    <a:extLst>
                      <a:ext uri="{FF2B5EF4-FFF2-40B4-BE49-F238E27FC236}">
                        <a16:creationId xmlns:a16="http://schemas.microsoft.com/office/drawing/2014/main" id="{BC229D3E-2A16-4D6F-8171-AC755400568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4" name="Right Triangle 743">
                    <a:extLst>
                      <a:ext uri="{FF2B5EF4-FFF2-40B4-BE49-F238E27FC236}">
                        <a16:creationId xmlns:a16="http://schemas.microsoft.com/office/drawing/2014/main" id="{DA018FDA-C70C-44A5-8622-D0B9A0E06DF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5" name="Rectangle 744">
                    <a:extLst>
                      <a:ext uri="{FF2B5EF4-FFF2-40B4-BE49-F238E27FC236}">
                        <a16:creationId xmlns:a16="http://schemas.microsoft.com/office/drawing/2014/main" id="{76BDAF6B-5930-45F2-99E1-FF778D38A0E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530CBE5-34D2-4C89-B118-CBF964B2D0E5}"/>
                  </a:ext>
                </a:extLst>
              </p:cNvPr>
              <p:cNvGrpSpPr/>
              <p:nvPr/>
            </p:nvGrpSpPr>
            <p:grpSpPr>
              <a:xfrm>
                <a:off x="2815651" y="2765443"/>
                <a:ext cx="768711" cy="94314"/>
                <a:chOff x="8519744" y="2449515"/>
                <a:chExt cx="3050059" cy="374217"/>
              </a:xfrm>
            </p:grpSpPr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43977C07-FD57-4CB5-87F7-77617D9679CB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1" name="Group 710">
                  <a:extLst>
                    <a:ext uri="{FF2B5EF4-FFF2-40B4-BE49-F238E27FC236}">
                      <a16:creationId xmlns:a16="http://schemas.microsoft.com/office/drawing/2014/main" id="{BB32F1A4-F4D3-427B-955B-2CFE248036B9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31" name="Rectangle 730">
                    <a:extLst>
                      <a:ext uri="{FF2B5EF4-FFF2-40B4-BE49-F238E27FC236}">
                        <a16:creationId xmlns:a16="http://schemas.microsoft.com/office/drawing/2014/main" id="{C79E9E81-51BE-4D91-BEE4-A9CB93EE37E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2" name="Right Triangle 731">
                    <a:extLst>
                      <a:ext uri="{FF2B5EF4-FFF2-40B4-BE49-F238E27FC236}">
                        <a16:creationId xmlns:a16="http://schemas.microsoft.com/office/drawing/2014/main" id="{F50CF6F6-C7D9-4723-85A6-D8F2A8F8E9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3" name="Rectangle 732">
                    <a:extLst>
                      <a:ext uri="{FF2B5EF4-FFF2-40B4-BE49-F238E27FC236}">
                        <a16:creationId xmlns:a16="http://schemas.microsoft.com/office/drawing/2014/main" id="{2FAEF738-60EE-440A-B1E6-59FB5F46EC7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2" name="Group 711">
                  <a:extLst>
                    <a:ext uri="{FF2B5EF4-FFF2-40B4-BE49-F238E27FC236}">
                      <a16:creationId xmlns:a16="http://schemas.microsoft.com/office/drawing/2014/main" id="{7ACF4A7D-7B73-4317-A98F-236A1A501E45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28" name="Rectangle 727">
                    <a:extLst>
                      <a:ext uri="{FF2B5EF4-FFF2-40B4-BE49-F238E27FC236}">
                        <a16:creationId xmlns:a16="http://schemas.microsoft.com/office/drawing/2014/main" id="{860844C8-23EC-4F8B-B31D-3770B02DB17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9" name="Right Triangle 728">
                    <a:extLst>
                      <a:ext uri="{FF2B5EF4-FFF2-40B4-BE49-F238E27FC236}">
                        <a16:creationId xmlns:a16="http://schemas.microsoft.com/office/drawing/2014/main" id="{0BFE978A-9566-4206-8A11-46491A4D401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0" name="Rectangle 729">
                    <a:extLst>
                      <a:ext uri="{FF2B5EF4-FFF2-40B4-BE49-F238E27FC236}">
                        <a16:creationId xmlns:a16="http://schemas.microsoft.com/office/drawing/2014/main" id="{B87F49DA-3ED5-478D-8A2D-AC85AEEA1CE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67336260-BE01-4928-8755-ADB1B965FA6A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6B086D1B-0C84-46DD-B643-E1103CD7A1B1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25" name="Rectangle 724">
                    <a:extLst>
                      <a:ext uri="{FF2B5EF4-FFF2-40B4-BE49-F238E27FC236}">
                        <a16:creationId xmlns:a16="http://schemas.microsoft.com/office/drawing/2014/main" id="{1F7FF0E6-CEE5-475A-B2D7-A08350171E8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6" name="Right Triangle 725">
                    <a:extLst>
                      <a:ext uri="{FF2B5EF4-FFF2-40B4-BE49-F238E27FC236}">
                        <a16:creationId xmlns:a16="http://schemas.microsoft.com/office/drawing/2014/main" id="{7D9BF523-EB03-47B1-A178-03505304EC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7" name="Rectangle 726">
                    <a:extLst>
                      <a:ext uri="{FF2B5EF4-FFF2-40B4-BE49-F238E27FC236}">
                        <a16:creationId xmlns:a16="http://schemas.microsoft.com/office/drawing/2014/main" id="{7A2A7C96-6415-42C8-9190-E30CA344DE2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7E42F3C1-353B-457E-BE3B-403404268945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6" name="Group 715">
                  <a:extLst>
                    <a:ext uri="{FF2B5EF4-FFF2-40B4-BE49-F238E27FC236}">
                      <a16:creationId xmlns:a16="http://schemas.microsoft.com/office/drawing/2014/main" id="{AD104934-C38D-40D7-A016-D6025940C844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22" name="Rectangle 721">
                    <a:extLst>
                      <a:ext uri="{FF2B5EF4-FFF2-40B4-BE49-F238E27FC236}">
                        <a16:creationId xmlns:a16="http://schemas.microsoft.com/office/drawing/2014/main" id="{89AE8D81-8DEF-482A-A865-157E916FF57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3" name="Right Triangle 722">
                    <a:extLst>
                      <a:ext uri="{FF2B5EF4-FFF2-40B4-BE49-F238E27FC236}">
                        <a16:creationId xmlns:a16="http://schemas.microsoft.com/office/drawing/2014/main" id="{41CE0057-01EE-40A8-A9AC-1B5FE00DFD0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4" name="Rectangle 723">
                    <a:extLst>
                      <a:ext uri="{FF2B5EF4-FFF2-40B4-BE49-F238E27FC236}">
                        <a16:creationId xmlns:a16="http://schemas.microsoft.com/office/drawing/2014/main" id="{A7E31F5A-EFAD-4278-9233-B7917682732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98961A9A-B032-4D79-98F1-1BF346514EDD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8" name="Group 717">
                  <a:extLst>
                    <a:ext uri="{FF2B5EF4-FFF2-40B4-BE49-F238E27FC236}">
                      <a16:creationId xmlns:a16="http://schemas.microsoft.com/office/drawing/2014/main" id="{35743F71-ABC1-4BB7-99A5-154D983D946E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19" name="Rectangle 718">
                    <a:extLst>
                      <a:ext uri="{FF2B5EF4-FFF2-40B4-BE49-F238E27FC236}">
                        <a16:creationId xmlns:a16="http://schemas.microsoft.com/office/drawing/2014/main" id="{539B5D95-B060-4C27-A50B-913C083AEEC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0" name="Right Triangle 719">
                    <a:extLst>
                      <a:ext uri="{FF2B5EF4-FFF2-40B4-BE49-F238E27FC236}">
                        <a16:creationId xmlns:a16="http://schemas.microsoft.com/office/drawing/2014/main" id="{D7E6992C-819F-4188-9AA7-44F43F26CB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1" name="Rectangle 720">
                    <a:extLst>
                      <a:ext uri="{FF2B5EF4-FFF2-40B4-BE49-F238E27FC236}">
                        <a16:creationId xmlns:a16="http://schemas.microsoft.com/office/drawing/2014/main" id="{0667AA0B-BCE6-42D7-A5B9-A9A01FA6346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5C7A7D7-A0CE-4357-B853-B7B8F545C625}"/>
                  </a:ext>
                </a:extLst>
              </p:cNvPr>
              <p:cNvGrpSpPr/>
              <p:nvPr/>
            </p:nvGrpSpPr>
            <p:grpSpPr>
              <a:xfrm>
                <a:off x="2815650" y="2894724"/>
                <a:ext cx="768711" cy="94314"/>
                <a:chOff x="8519744" y="2449515"/>
                <a:chExt cx="3050059" cy="374217"/>
              </a:xfrm>
            </p:grpSpPr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0E0DE8C7-C3E0-466C-8DC1-02683AED6DA9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7" name="Group 686">
                  <a:extLst>
                    <a:ext uri="{FF2B5EF4-FFF2-40B4-BE49-F238E27FC236}">
                      <a16:creationId xmlns:a16="http://schemas.microsoft.com/office/drawing/2014/main" id="{73E6285B-7F68-4137-ABF3-EDA362BCAEC5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07" name="Rectangle 706">
                    <a:extLst>
                      <a:ext uri="{FF2B5EF4-FFF2-40B4-BE49-F238E27FC236}">
                        <a16:creationId xmlns:a16="http://schemas.microsoft.com/office/drawing/2014/main" id="{AACBC104-8EB3-4B1D-9583-E88BDD36599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8" name="Right Triangle 707">
                    <a:extLst>
                      <a:ext uri="{FF2B5EF4-FFF2-40B4-BE49-F238E27FC236}">
                        <a16:creationId xmlns:a16="http://schemas.microsoft.com/office/drawing/2014/main" id="{871B9140-CFE2-4CC3-9CE8-5F81FC3869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9" name="Rectangle 708">
                    <a:extLst>
                      <a:ext uri="{FF2B5EF4-FFF2-40B4-BE49-F238E27FC236}">
                        <a16:creationId xmlns:a16="http://schemas.microsoft.com/office/drawing/2014/main" id="{8B5EE14C-08F6-46B3-A5B7-51D5FC41771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8" name="Group 687">
                  <a:extLst>
                    <a:ext uri="{FF2B5EF4-FFF2-40B4-BE49-F238E27FC236}">
                      <a16:creationId xmlns:a16="http://schemas.microsoft.com/office/drawing/2014/main" id="{C6C9F216-2469-4CCB-8784-50C45AC8522C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04" name="Rectangle 703">
                    <a:extLst>
                      <a:ext uri="{FF2B5EF4-FFF2-40B4-BE49-F238E27FC236}">
                        <a16:creationId xmlns:a16="http://schemas.microsoft.com/office/drawing/2014/main" id="{8E3C84D7-DACA-4E2E-9E24-1583A39BBF0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5" name="Right Triangle 704">
                    <a:extLst>
                      <a:ext uri="{FF2B5EF4-FFF2-40B4-BE49-F238E27FC236}">
                        <a16:creationId xmlns:a16="http://schemas.microsoft.com/office/drawing/2014/main" id="{0957A4A8-10EF-4733-BB88-232DA9EA35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6" name="Rectangle 705">
                    <a:extLst>
                      <a:ext uri="{FF2B5EF4-FFF2-40B4-BE49-F238E27FC236}">
                        <a16:creationId xmlns:a16="http://schemas.microsoft.com/office/drawing/2014/main" id="{0D2651B1-A756-4F63-A430-4FAB78F022B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D6411223-CB9C-4053-B2C5-EAEF6D54DEC0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0" name="Group 689">
                  <a:extLst>
                    <a:ext uri="{FF2B5EF4-FFF2-40B4-BE49-F238E27FC236}">
                      <a16:creationId xmlns:a16="http://schemas.microsoft.com/office/drawing/2014/main" id="{E5D1BCF8-F37C-4468-97EF-AD05BD6C6570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701" name="Rectangle 700">
                    <a:extLst>
                      <a:ext uri="{FF2B5EF4-FFF2-40B4-BE49-F238E27FC236}">
                        <a16:creationId xmlns:a16="http://schemas.microsoft.com/office/drawing/2014/main" id="{CE8F7EA0-49AF-4910-97FE-B1178E2662A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2" name="Right Triangle 701">
                    <a:extLst>
                      <a:ext uri="{FF2B5EF4-FFF2-40B4-BE49-F238E27FC236}">
                        <a16:creationId xmlns:a16="http://schemas.microsoft.com/office/drawing/2014/main" id="{2EA3C283-EB36-42D7-B331-3282972C8B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3" name="Rectangle 702">
                    <a:extLst>
                      <a:ext uri="{FF2B5EF4-FFF2-40B4-BE49-F238E27FC236}">
                        <a16:creationId xmlns:a16="http://schemas.microsoft.com/office/drawing/2014/main" id="{34E439EB-2173-4593-8E5F-67A8EC094B8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57DF7298-A140-42A5-A8D6-3931F6AEAFB7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2" name="Group 691">
                  <a:extLst>
                    <a:ext uri="{FF2B5EF4-FFF2-40B4-BE49-F238E27FC236}">
                      <a16:creationId xmlns:a16="http://schemas.microsoft.com/office/drawing/2014/main" id="{2B9CC63A-2899-4430-BBB4-715819496839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98" name="Rectangle 697">
                    <a:extLst>
                      <a:ext uri="{FF2B5EF4-FFF2-40B4-BE49-F238E27FC236}">
                        <a16:creationId xmlns:a16="http://schemas.microsoft.com/office/drawing/2014/main" id="{22D960ED-57B5-4F4D-9197-5F48B5FF787C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9" name="Right Triangle 698">
                    <a:extLst>
                      <a:ext uri="{FF2B5EF4-FFF2-40B4-BE49-F238E27FC236}">
                        <a16:creationId xmlns:a16="http://schemas.microsoft.com/office/drawing/2014/main" id="{2FB46DB7-9E21-4028-8816-7C49BFFF5AD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0" name="Rectangle 699">
                    <a:extLst>
                      <a:ext uri="{FF2B5EF4-FFF2-40B4-BE49-F238E27FC236}">
                        <a16:creationId xmlns:a16="http://schemas.microsoft.com/office/drawing/2014/main" id="{FE2BF3C2-5C9E-422E-8D64-096E141DF15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A28EA2CF-091A-40B6-8139-CAB54896C555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4" name="Group 693">
                  <a:extLst>
                    <a:ext uri="{FF2B5EF4-FFF2-40B4-BE49-F238E27FC236}">
                      <a16:creationId xmlns:a16="http://schemas.microsoft.com/office/drawing/2014/main" id="{963B0085-B7AE-4EEA-831D-289C61FA41FD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95" name="Rectangle 694">
                    <a:extLst>
                      <a:ext uri="{FF2B5EF4-FFF2-40B4-BE49-F238E27FC236}">
                        <a16:creationId xmlns:a16="http://schemas.microsoft.com/office/drawing/2014/main" id="{AC7EB3B1-7222-47BA-A7F7-CC9BF39FBE4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6" name="Right Triangle 695">
                    <a:extLst>
                      <a:ext uri="{FF2B5EF4-FFF2-40B4-BE49-F238E27FC236}">
                        <a16:creationId xmlns:a16="http://schemas.microsoft.com/office/drawing/2014/main" id="{FE94A65B-43D8-4C30-987D-8870C62930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7" name="Rectangle 696">
                    <a:extLst>
                      <a:ext uri="{FF2B5EF4-FFF2-40B4-BE49-F238E27FC236}">
                        <a16:creationId xmlns:a16="http://schemas.microsoft.com/office/drawing/2014/main" id="{7CBE88D8-42BF-4781-91AE-BF599ADD399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66F3C0F-9446-4E81-9C72-BE2B9F5DBB56}"/>
                  </a:ext>
                </a:extLst>
              </p:cNvPr>
              <p:cNvGrpSpPr/>
              <p:nvPr/>
            </p:nvGrpSpPr>
            <p:grpSpPr>
              <a:xfrm>
                <a:off x="2815649" y="3023220"/>
                <a:ext cx="768711" cy="94314"/>
                <a:chOff x="8519744" y="2449515"/>
                <a:chExt cx="3050059" cy="374217"/>
              </a:xfrm>
            </p:grpSpPr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F095AC23-32C7-43F8-AB37-C66A5276A6D3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3" name="Group 662">
                  <a:extLst>
                    <a:ext uri="{FF2B5EF4-FFF2-40B4-BE49-F238E27FC236}">
                      <a16:creationId xmlns:a16="http://schemas.microsoft.com/office/drawing/2014/main" id="{D7EAFE67-8A2E-482A-B8CE-AAC6B06E3FA1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83" name="Rectangle 682">
                    <a:extLst>
                      <a:ext uri="{FF2B5EF4-FFF2-40B4-BE49-F238E27FC236}">
                        <a16:creationId xmlns:a16="http://schemas.microsoft.com/office/drawing/2014/main" id="{2519C2C3-33AA-481E-A208-893B2679CD4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4" name="Right Triangle 683">
                    <a:extLst>
                      <a:ext uri="{FF2B5EF4-FFF2-40B4-BE49-F238E27FC236}">
                        <a16:creationId xmlns:a16="http://schemas.microsoft.com/office/drawing/2014/main" id="{8B4D13EA-5BF3-4940-AF0E-D5D33E6B9E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5" name="Rectangle 684">
                    <a:extLst>
                      <a:ext uri="{FF2B5EF4-FFF2-40B4-BE49-F238E27FC236}">
                        <a16:creationId xmlns:a16="http://schemas.microsoft.com/office/drawing/2014/main" id="{210A34D5-5E84-49E1-85FB-558B5F603CE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4" name="Group 663">
                  <a:extLst>
                    <a:ext uri="{FF2B5EF4-FFF2-40B4-BE49-F238E27FC236}">
                      <a16:creationId xmlns:a16="http://schemas.microsoft.com/office/drawing/2014/main" id="{AB30609F-A977-4124-B4FC-4E991399214F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80" name="Rectangle 679">
                    <a:extLst>
                      <a:ext uri="{FF2B5EF4-FFF2-40B4-BE49-F238E27FC236}">
                        <a16:creationId xmlns:a16="http://schemas.microsoft.com/office/drawing/2014/main" id="{E8359760-61AD-49D6-B743-37F1265A6D4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1" name="Right Triangle 680">
                    <a:extLst>
                      <a:ext uri="{FF2B5EF4-FFF2-40B4-BE49-F238E27FC236}">
                        <a16:creationId xmlns:a16="http://schemas.microsoft.com/office/drawing/2014/main" id="{15936603-0C6C-4814-BB36-897C153E68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2" name="Rectangle 681">
                    <a:extLst>
                      <a:ext uri="{FF2B5EF4-FFF2-40B4-BE49-F238E27FC236}">
                        <a16:creationId xmlns:a16="http://schemas.microsoft.com/office/drawing/2014/main" id="{438E785F-6DD3-4E68-B603-8DDFCEA9224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3698C0D2-0889-4BC2-9F01-8B14A6F818F6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6" name="Group 665">
                  <a:extLst>
                    <a:ext uri="{FF2B5EF4-FFF2-40B4-BE49-F238E27FC236}">
                      <a16:creationId xmlns:a16="http://schemas.microsoft.com/office/drawing/2014/main" id="{3C8E0885-C456-43A2-AA94-4B6E3D1BA9B3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77" name="Rectangle 676">
                    <a:extLst>
                      <a:ext uri="{FF2B5EF4-FFF2-40B4-BE49-F238E27FC236}">
                        <a16:creationId xmlns:a16="http://schemas.microsoft.com/office/drawing/2014/main" id="{D33AF6C0-CE40-46B3-A0ED-D859365F9C8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8" name="Right Triangle 677">
                    <a:extLst>
                      <a:ext uri="{FF2B5EF4-FFF2-40B4-BE49-F238E27FC236}">
                        <a16:creationId xmlns:a16="http://schemas.microsoft.com/office/drawing/2014/main" id="{D30CBF36-9EF3-4600-9EB2-A70451BDA7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9" name="Rectangle 678">
                    <a:extLst>
                      <a:ext uri="{FF2B5EF4-FFF2-40B4-BE49-F238E27FC236}">
                        <a16:creationId xmlns:a16="http://schemas.microsoft.com/office/drawing/2014/main" id="{2276FAFA-3615-4817-A753-20AB3F59416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4E11F72E-B2CD-4B84-A254-B4EB8F5C308A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8" name="Group 667">
                  <a:extLst>
                    <a:ext uri="{FF2B5EF4-FFF2-40B4-BE49-F238E27FC236}">
                      <a16:creationId xmlns:a16="http://schemas.microsoft.com/office/drawing/2014/main" id="{B9F152AF-9536-43E2-A0E7-67CD6675E1B0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74" name="Rectangle 673">
                    <a:extLst>
                      <a:ext uri="{FF2B5EF4-FFF2-40B4-BE49-F238E27FC236}">
                        <a16:creationId xmlns:a16="http://schemas.microsoft.com/office/drawing/2014/main" id="{C401125D-621F-47E7-8682-2FEA6657880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5" name="Right Triangle 674">
                    <a:extLst>
                      <a:ext uri="{FF2B5EF4-FFF2-40B4-BE49-F238E27FC236}">
                        <a16:creationId xmlns:a16="http://schemas.microsoft.com/office/drawing/2014/main" id="{409D2CBA-C7DA-427B-8A9E-C58F0FEDEF8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6" name="Rectangle 675">
                    <a:extLst>
                      <a:ext uri="{FF2B5EF4-FFF2-40B4-BE49-F238E27FC236}">
                        <a16:creationId xmlns:a16="http://schemas.microsoft.com/office/drawing/2014/main" id="{42D19646-2514-4BED-BBCB-468EBF92AF5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DF518CF7-990B-4D53-A95D-34CF89342722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0" name="Group 669">
                  <a:extLst>
                    <a:ext uri="{FF2B5EF4-FFF2-40B4-BE49-F238E27FC236}">
                      <a16:creationId xmlns:a16="http://schemas.microsoft.com/office/drawing/2014/main" id="{E3AE3E6D-8984-4727-A091-548AAB4EB1C1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71" name="Rectangle 670">
                    <a:extLst>
                      <a:ext uri="{FF2B5EF4-FFF2-40B4-BE49-F238E27FC236}">
                        <a16:creationId xmlns:a16="http://schemas.microsoft.com/office/drawing/2014/main" id="{C48736B5-EA09-452D-8567-7E77CFB3955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2" name="Right Triangle 671">
                    <a:extLst>
                      <a:ext uri="{FF2B5EF4-FFF2-40B4-BE49-F238E27FC236}">
                        <a16:creationId xmlns:a16="http://schemas.microsoft.com/office/drawing/2014/main" id="{E093F216-6FA1-4D31-BC41-50E997C212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3" name="Rectangle 672">
                    <a:extLst>
                      <a:ext uri="{FF2B5EF4-FFF2-40B4-BE49-F238E27FC236}">
                        <a16:creationId xmlns:a16="http://schemas.microsoft.com/office/drawing/2014/main" id="{8A3014F3-6EF4-4529-858A-34A69A3FB73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CD66707-3E2A-43CE-8A67-1E3C1793907B}"/>
                  </a:ext>
                </a:extLst>
              </p:cNvPr>
              <p:cNvGrpSpPr/>
              <p:nvPr/>
            </p:nvGrpSpPr>
            <p:grpSpPr>
              <a:xfrm>
                <a:off x="2815649" y="3162920"/>
                <a:ext cx="768711" cy="94314"/>
                <a:chOff x="8519744" y="2449515"/>
                <a:chExt cx="3050059" cy="374217"/>
              </a:xfrm>
            </p:grpSpPr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97E36670-E704-4DA5-8494-723D9BA2B5A0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9" name="Group 638">
                  <a:extLst>
                    <a:ext uri="{FF2B5EF4-FFF2-40B4-BE49-F238E27FC236}">
                      <a16:creationId xmlns:a16="http://schemas.microsoft.com/office/drawing/2014/main" id="{5F1B5B7E-BB90-4BEA-AEF9-3D2605588881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59" name="Rectangle 658">
                    <a:extLst>
                      <a:ext uri="{FF2B5EF4-FFF2-40B4-BE49-F238E27FC236}">
                        <a16:creationId xmlns:a16="http://schemas.microsoft.com/office/drawing/2014/main" id="{F280CD54-5301-4CE3-998A-E828975B1B2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0" name="Right Triangle 659">
                    <a:extLst>
                      <a:ext uri="{FF2B5EF4-FFF2-40B4-BE49-F238E27FC236}">
                        <a16:creationId xmlns:a16="http://schemas.microsoft.com/office/drawing/2014/main" id="{B96C45BF-F6CE-4FE3-937C-7BA66D9F55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1" name="Rectangle 660">
                    <a:extLst>
                      <a:ext uri="{FF2B5EF4-FFF2-40B4-BE49-F238E27FC236}">
                        <a16:creationId xmlns:a16="http://schemas.microsoft.com/office/drawing/2014/main" id="{A6B7F594-943D-4B83-9A4D-8113BDFE346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0" name="Group 639">
                  <a:extLst>
                    <a:ext uri="{FF2B5EF4-FFF2-40B4-BE49-F238E27FC236}">
                      <a16:creationId xmlns:a16="http://schemas.microsoft.com/office/drawing/2014/main" id="{B57DE465-A9B5-4AA0-82B4-32276914392D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56" name="Rectangle 655">
                    <a:extLst>
                      <a:ext uri="{FF2B5EF4-FFF2-40B4-BE49-F238E27FC236}">
                        <a16:creationId xmlns:a16="http://schemas.microsoft.com/office/drawing/2014/main" id="{D72578D2-CB37-411C-97F1-41D01116CFD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7" name="Right Triangle 656">
                    <a:extLst>
                      <a:ext uri="{FF2B5EF4-FFF2-40B4-BE49-F238E27FC236}">
                        <a16:creationId xmlns:a16="http://schemas.microsoft.com/office/drawing/2014/main" id="{6C6CE757-31BC-418A-8726-854B1202C38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8" name="Rectangle 657">
                    <a:extLst>
                      <a:ext uri="{FF2B5EF4-FFF2-40B4-BE49-F238E27FC236}">
                        <a16:creationId xmlns:a16="http://schemas.microsoft.com/office/drawing/2014/main" id="{19E7E9B3-E4B9-413C-8DE1-C63A21BF17B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46A0CD99-DE0C-40BF-AC65-025CC3AA792A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2" name="Group 641">
                  <a:extLst>
                    <a:ext uri="{FF2B5EF4-FFF2-40B4-BE49-F238E27FC236}">
                      <a16:creationId xmlns:a16="http://schemas.microsoft.com/office/drawing/2014/main" id="{EDE9D78C-3499-4CF8-82EA-8B7A932D44E7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53" name="Rectangle 652">
                    <a:extLst>
                      <a:ext uri="{FF2B5EF4-FFF2-40B4-BE49-F238E27FC236}">
                        <a16:creationId xmlns:a16="http://schemas.microsoft.com/office/drawing/2014/main" id="{45729BE0-BBC6-4599-A4AB-3979C387416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4" name="Right Triangle 653">
                    <a:extLst>
                      <a:ext uri="{FF2B5EF4-FFF2-40B4-BE49-F238E27FC236}">
                        <a16:creationId xmlns:a16="http://schemas.microsoft.com/office/drawing/2014/main" id="{AB59AAAE-FD31-47E7-A6DA-61CF3649222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5" name="Rectangle 654">
                    <a:extLst>
                      <a:ext uri="{FF2B5EF4-FFF2-40B4-BE49-F238E27FC236}">
                        <a16:creationId xmlns:a16="http://schemas.microsoft.com/office/drawing/2014/main" id="{B3989D41-F479-46A6-A866-F43A5E7EA29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814BFDE6-9761-496E-9C97-E178804DFF79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4" name="Group 643">
                  <a:extLst>
                    <a:ext uri="{FF2B5EF4-FFF2-40B4-BE49-F238E27FC236}">
                      <a16:creationId xmlns:a16="http://schemas.microsoft.com/office/drawing/2014/main" id="{32190815-4ECE-43C8-95AC-DD6C8C2DCCE6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50" name="Rectangle 649">
                    <a:extLst>
                      <a:ext uri="{FF2B5EF4-FFF2-40B4-BE49-F238E27FC236}">
                        <a16:creationId xmlns:a16="http://schemas.microsoft.com/office/drawing/2014/main" id="{EEA6AEBC-1BD2-49C4-B7E0-5C954B576BD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1" name="Right Triangle 650">
                    <a:extLst>
                      <a:ext uri="{FF2B5EF4-FFF2-40B4-BE49-F238E27FC236}">
                        <a16:creationId xmlns:a16="http://schemas.microsoft.com/office/drawing/2014/main" id="{1FAD7029-D440-40C0-B35E-DF5E636F637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2" name="Rectangle 651">
                    <a:extLst>
                      <a:ext uri="{FF2B5EF4-FFF2-40B4-BE49-F238E27FC236}">
                        <a16:creationId xmlns:a16="http://schemas.microsoft.com/office/drawing/2014/main" id="{C6025D0D-EDF0-4875-A538-0B2A63F1137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F9A21AAF-2135-4E91-982A-8285135C3664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6" name="Group 645">
                  <a:extLst>
                    <a:ext uri="{FF2B5EF4-FFF2-40B4-BE49-F238E27FC236}">
                      <a16:creationId xmlns:a16="http://schemas.microsoft.com/office/drawing/2014/main" id="{5D0F2827-C6FD-46BD-894C-31CCADFF54DB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47" name="Rectangle 646">
                    <a:extLst>
                      <a:ext uri="{FF2B5EF4-FFF2-40B4-BE49-F238E27FC236}">
                        <a16:creationId xmlns:a16="http://schemas.microsoft.com/office/drawing/2014/main" id="{32CEA301-6E56-45B3-9B5D-DD6CBBF4EAE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8" name="Right Triangle 647">
                    <a:extLst>
                      <a:ext uri="{FF2B5EF4-FFF2-40B4-BE49-F238E27FC236}">
                        <a16:creationId xmlns:a16="http://schemas.microsoft.com/office/drawing/2014/main" id="{0ABE45B5-4965-4B89-A5AD-993FDA8632A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9" name="Rectangle 648">
                    <a:extLst>
                      <a:ext uri="{FF2B5EF4-FFF2-40B4-BE49-F238E27FC236}">
                        <a16:creationId xmlns:a16="http://schemas.microsoft.com/office/drawing/2014/main" id="{13FAC6A5-6AA1-4F4F-9BE0-5CE22FD60BD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9051B53-526B-4AAD-AB43-4997B410BFD7}"/>
                  </a:ext>
                </a:extLst>
              </p:cNvPr>
              <p:cNvGrpSpPr/>
              <p:nvPr/>
            </p:nvGrpSpPr>
            <p:grpSpPr>
              <a:xfrm>
                <a:off x="2815649" y="3293247"/>
                <a:ext cx="768711" cy="94314"/>
                <a:chOff x="8519744" y="2449515"/>
                <a:chExt cx="3050059" cy="374217"/>
              </a:xfrm>
            </p:grpSpPr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62113016-8BBB-4633-94DE-AB7CB326D910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5" name="Group 614">
                  <a:extLst>
                    <a:ext uri="{FF2B5EF4-FFF2-40B4-BE49-F238E27FC236}">
                      <a16:creationId xmlns:a16="http://schemas.microsoft.com/office/drawing/2014/main" id="{016F5020-B882-4B9F-A271-EAEF0412F4D3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35" name="Rectangle 634">
                    <a:extLst>
                      <a:ext uri="{FF2B5EF4-FFF2-40B4-BE49-F238E27FC236}">
                        <a16:creationId xmlns:a16="http://schemas.microsoft.com/office/drawing/2014/main" id="{74DD5B31-86E9-489C-9C7E-E225F860538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Right Triangle 635">
                    <a:extLst>
                      <a:ext uri="{FF2B5EF4-FFF2-40B4-BE49-F238E27FC236}">
                        <a16:creationId xmlns:a16="http://schemas.microsoft.com/office/drawing/2014/main" id="{3F6E4ABD-2C31-4C84-81FC-A5A8F56FB58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5EB48A63-DDF2-4D2E-BC63-E0AA3C016D3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6" name="Group 615">
                  <a:extLst>
                    <a:ext uri="{FF2B5EF4-FFF2-40B4-BE49-F238E27FC236}">
                      <a16:creationId xmlns:a16="http://schemas.microsoft.com/office/drawing/2014/main" id="{398D9636-1928-4F8E-AD18-073904C34353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32" name="Rectangle 631">
                    <a:extLst>
                      <a:ext uri="{FF2B5EF4-FFF2-40B4-BE49-F238E27FC236}">
                        <a16:creationId xmlns:a16="http://schemas.microsoft.com/office/drawing/2014/main" id="{27E9E558-54F7-4DCF-B25B-ABBF63EBCBBC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" name="Right Triangle 632">
                    <a:extLst>
                      <a:ext uri="{FF2B5EF4-FFF2-40B4-BE49-F238E27FC236}">
                        <a16:creationId xmlns:a16="http://schemas.microsoft.com/office/drawing/2014/main" id="{24DFA159-0C8D-44B3-8D36-3544DACCF49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Rectangle 633">
                    <a:extLst>
                      <a:ext uri="{FF2B5EF4-FFF2-40B4-BE49-F238E27FC236}">
                        <a16:creationId xmlns:a16="http://schemas.microsoft.com/office/drawing/2014/main" id="{A8DE4518-D1EE-42CF-8CE0-FF595054495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0BBA815F-4E91-4A4D-91D0-18BEC1818FD8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8" name="Group 617">
                  <a:extLst>
                    <a:ext uri="{FF2B5EF4-FFF2-40B4-BE49-F238E27FC236}">
                      <a16:creationId xmlns:a16="http://schemas.microsoft.com/office/drawing/2014/main" id="{52EFC089-8E24-4896-B524-9354A5DFA230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29" name="Rectangle 628">
                    <a:extLst>
                      <a:ext uri="{FF2B5EF4-FFF2-40B4-BE49-F238E27FC236}">
                        <a16:creationId xmlns:a16="http://schemas.microsoft.com/office/drawing/2014/main" id="{3C60A6BF-E2C2-426D-B2D9-86E509C9BFD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Right Triangle 629">
                    <a:extLst>
                      <a:ext uri="{FF2B5EF4-FFF2-40B4-BE49-F238E27FC236}">
                        <a16:creationId xmlns:a16="http://schemas.microsoft.com/office/drawing/2014/main" id="{057971B4-6055-4FE4-9EEC-60A585ED92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Rectangle 630">
                    <a:extLst>
                      <a:ext uri="{FF2B5EF4-FFF2-40B4-BE49-F238E27FC236}">
                        <a16:creationId xmlns:a16="http://schemas.microsoft.com/office/drawing/2014/main" id="{48F2D4A8-B81F-4268-B6D7-0F04121833F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6C0F1288-2B9D-4B25-853B-ECC27CAC3D75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0" name="Group 619">
                  <a:extLst>
                    <a:ext uri="{FF2B5EF4-FFF2-40B4-BE49-F238E27FC236}">
                      <a16:creationId xmlns:a16="http://schemas.microsoft.com/office/drawing/2014/main" id="{4600EB53-F7DF-42B3-9FD1-65A2FBE01A92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26" name="Rectangle 625">
                    <a:extLst>
                      <a:ext uri="{FF2B5EF4-FFF2-40B4-BE49-F238E27FC236}">
                        <a16:creationId xmlns:a16="http://schemas.microsoft.com/office/drawing/2014/main" id="{DFCC56A1-280F-4ECF-9CA3-C74C1E7791F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" name="Right Triangle 626">
                    <a:extLst>
                      <a:ext uri="{FF2B5EF4-FFF2-40B4-BE49-F238E27FC236}">
                        <a16:creationId xmlns:a16="http://schemas.microsoft.com/office/drawing/2014/main" id="{A0283B26-0260-4506-B49F-C281F14235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Rectangle 627">
                    <a:extLst>
                      <a:ext uri="{FF2B5EF4-FFF2-40B4-BE49-F238E27FC236}">
                        <a16:creationId xmlns:a16="http://schemas.microsoft.com/office/drawing/2014/main" id="{9330990E-9485-48D2-A2C9-5FD3DFE2716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8C4FDAD4-4CDB-4272-BC43-DD51869CEF8D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2" name="Group 621">
                  <a:extLst>
                    <a:ext uri="{FF2B5EF4-FFF2-40B4-BE49-F238E27FC236}">
                      <a16:creationId xmlns:a16="http://schemas.microsoft.com/office/drawing/2014/main" id="{6FEA292D-97B8-4AA8-A580-F9B57B79D58C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23" name="Rectangle 622">
                    <a:extLst>
                      <a:ext uri="{FF2B5EF4-FFF2-40B4-BE49-F238E27FC236}">
                        <a16:creationId xmlns:a16="http://schemas.microsoft.com/office/drawing/2014/main" id="{9DCD7795-93A8-4ABB-9F69-2AD331E4A11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Right Triangle 623">
                    <a:extLst>
                      <a:ext uri="{FF2B5EF4-FFF2-40B4-BE49-F238E27FC236}">
                        <a16:creationId xmlns:a16="http://schemas.microsoft.com/office/drawing/2014/main" id="{BBCD6EF3-2F4D-4246-BB0A-75D829A38F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Rectangle 624">
                    <a:extLst>
                      <a:ext uri="{FF2B5EF4-FFF2-40B4-BE49-F238E27FC236}">
                        <a16:creationId xmlns:a16="http://schemas.microsoft.com/office/drawing/2014/main" id="{D85F5171-D14D-46A1-87A0-2AE48F9BD42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46E9E529-5488-4BBE-8056-3C97BD9562E3}"/>
                  </a:ext>
                </a:extLst>
              </p:cNvPr>
              <p:cNvGrpSpPr/>
              <p:nvPr/>
            </p:nvGrpSpPr>
            <p:grpSpPr>
              <a:xfrm>
                <a:off x="2815648" y="3422528"/>
                <a:ext cx="768711" cy="94314"/>
                <a:chOff x="8519744" y="2449515"/>
                <a:chExt cx="3050059" cy="374217"/>
              </a:xfrm>
            </p:grpSpPr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E220764B-80B2-430A-8EE5-5F955281E501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1" name="Group 590">
                  <a:extLst>
                    <a:ext uri="{FF2B5EF4-FFF2-40B4-BE49-F238E27FC236}">
                      <a16:creationId xmlns:a16="http://schemas.microsoft.com/office/drawing/2014/main" id="{976CEB9D-918A-476C-A258-74DB0EA9919E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11" name="Rectangle 610">
                    <a:extLst>
                      <a:ext uri="{FF2B5EF4-FFF2-40B4-BE49-F238E27FC236}">
                        <a16:creationId xmlns:a16="http://schemas.microsoft.com/office/drawing/2014/main" id="{D1C96806-A995-4C60-A420-EC678B7279D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Right Triangle 611">
                    <a:extLst>
                      <a:ext uri="{FF2B5EF4-FFF2-40B4-BE49-F238E27FC236}">
                        <a16:creationId xmlns:a16="http://schemas.microsoft.com/office/drawing/2014/main" id="{31DE9694-57F4-47AC-9840-682A1C672A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7B23A65F-28B3-4518-9814-4305AA6A902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2" name="Group 591">
                  <a:extLst>
                    <a:ext uri="{FF2B5EF4-FFF2-40B4-BE49-F238E27FC236}">
                      <a16:creationId xmlns:a16="http://schemas.microsoft.com/office/drawing/2014/main" id="{2AF20734-0C14-41FB-A21B-20DC795232B2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08" name="Rectangle 607">
                    <a:extLst>
                      <a:ext uri="{FF2B5EF4-FFF2-40B4-BE49-F238E27FC236}">
                        <a16:creationId xmlns:a16="http://schemas.microsoft.com/office/drawing/2014/main" id="{9A1CED87-88B3-4037-96FC-2992E86D045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9" name="Right Triangle 608">
                    <a:extLst>
                      <a:ext uri="{FF2B5EF4-FFF2-40B4-BE49-F238E27FC236}">
                        <a16:creationId xmlns:a16="http://schemas.microsoft.com/office/drawing/2014/main" id="{B255CB24-78ED-42E1-9E00-C1C5C6643D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Rectangle 609">
                    <a:extLst>
                      <a:ext uri="{FF2B5EF4-FFF2-40B4-BE49-F238E27FC236}">
                        <a16:creationId xmlns:a16="http://schemas.microsoft.com/office/drawing/2014/main" id="{E9DF2A3C-40AF-4A1B-AD2D-03F84422002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A6456F3F-421C-489D-BFC3-41C1EDC61F99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4" name="Group 593">
                  <a:extLst>
                    <a:ext uri="{FF2B5EF4-FFF2-40B4-BE49-F238E27FC236}">
                      <a16:creationId xmlns:a16="http://schemas.microsoft.com/office/drawing/2014/main" id="{0C05781F-12F0-4342-A02C-52FB915C6A44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05" name="Rectangle 604">
                    <a:extLst>
                      <a:ext uri="{FF2B5EF4-FFF2-40B4-BE49-F238E27FC236}">
                        <a16:creationId xmlns:a16="http://schemas.microsoft.com/office/drawing/2014/main" id="{3B751F97-2DD9-4C23-B90A-264A0DEA599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Right Triangle 605">
                    <a:extLst>
                      <a:ext uri="{FF2B5EF4-FFF2-40B4-BE49-F238E27FC236}">
                        <a16:creationId xmlns:a16="http://schemas.microsoft.com/office/drawing/2014/main" id="{E0427E01-F5F9-4D1C-9DB9-27392C1E827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F50F0DF4-FAB7-45F2-BEFB-D0171EC2B2F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2A9EC7EE-590C-408E-9FDD-03B8E910A0B6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6" name="Group 595">
                  <a:extLst>
                    <a:ext uri="{FF2B5EF4-FFF2-40B4-BE49-F238E27FC236}">
                      <a16:creationId xmlns:a16="http://schemas.microsoft.com/office/drawing/2014/main" id="{5420EB1F-79AB-4CC9-B330-0989021437B5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602" name="Rectangle 601">
                    <a:extLst>
                      <a:ext uri="{FF2B5EF4-FFF2-40B4-BE49-F238E27FC236}">
                        <a16:creationId xmlns:a16="http://schemas.microsoft.com/office/drawing/2014/main" id="{5B03089F-428A-400F-841B-D570D5C0DD5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" name="Right Triangle 602">
                    <a:extLst>
                      <a:ext uri="{FF2B5EF4-FFF2-40B4-BE49-F238E27FC236}">
                        <a16:creationId xmlns:a16="http://schemas.microsoft.com/office/drawing/2014/main" id="{8DF1DE81-7F3E-450A-A0BE-4E2A07DAC8E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Rectangle 603">
                    <a:extLst>
                      <a:ext uri="{FF2B5EF4-FFF2-40B4-BE49-F238E27FC236}">
                        <a16:creationId xmlns:a16="http://schemas.microsoft.com/office/drawing/2014/main" id="{17E9121B-D931-4A32-BF5F-A03AC762677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3D4D8805-8CE5-4711-8551-C588B4BCA702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8" name="Group 597">
                  <a:extLst>
                    <a:ext uri="{FF2B5EF4-FFF2-40B4-BE49-F238E27FC236}">
                      <a16:creationId xmlns:a16="http://schemas.microsoft.com/office/drawing/2014/main" id="{845CE067-9E47-4939-A55B-152626283345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99" name="Rectangle 598">
                    <a:extLst>
                      <a:ext uri="{FF2B5EF4-FFF2-40B4-BE49-F238E27FC236}">
                        <a16:creationId xmlns:a16="http://schemas.microsoft.com/office/drawing/2014/main" id="{ECDD5125-808E-4C73-824C-2D4DA31DDD6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Right Triangle 599">
                    <a:extLst>
                      <a:ext uri="{FF2B5EF4-FFF2-40B4-BE49-F238E27FC236}">
                        <a16:creationId xmlns:a16="http://schemas.microsoft.com/office/drawing/2014/main" id="{B5FDFC97-6D5C-40C3-903C-66D0693450B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Rectangle 600">
                    <a:extLst>
                      <a:ext uri="{FF2B5EF4-FFF2-40B4-BE49-F238E27FC236}">
                        <a16:creationId xmlns:a16="http://schemas.microsoft.com/office/drawing/2014/main" id="{185AFDB0-C738-4342-B7E3-F531A2B7F4D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2B88B8D-CF5A-477C-937F-20F114B9A227}"/>
                  </a:ext>
                </a:extLst>
              </p:cNvPr>
              <p:cNvGrpSpPr/>
              <p:nvPr/>
            </p:nvGrpSpPr>
            <p:grpSpPr>
              <a:xfrm>
                <a:off x="2815653" y="3551023"/>
                <a:ext cx="768711" cy="94314"/>
                <a:chOff x="8519744" y="2449515"/>
                <a:chExt cx="3050059" cy="374217"/>
              </a:xfrm>
            </p:grpSpPr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ABBAA251-6FE7-49A2-88AB-F3443CE88C09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7" name="Group 566">
                  <a:extLst>
                    <a:ext uri="{FF2B5EF4-FFF2-40B4-BE49-F238E27FC236}">
                      <a16:creationId xmlns:a16="http://schemas.microsoft.com/office/drawing/2014/main" id="{DCB9FF9E-08E6-4C9E-87A2-B8F4E7D241A3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5937B512-D355-408C-9E90-1E283F26B6A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" name="Right Triangle 587">
                    <a:extLst>
                      <a:ext uri="{FF2B5EF4-FFF2-40B4-BE49-F238E27FC236}">
                        <a16:creationId xmlns:a16="http://schemas.microsoft.com/office/drawing/2014/main" id="{3A3AD317-306E-42E1-9960-4D10C6FF5D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AAAED1B3-121B-43C0-AC68-FC9861C1D53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8" name="Group 567">
                  <a:extLst>
                    <a:ext uri="{FF2B5EF4-FFF2-40B4-BE49-F238E27FC236}">
                      <a16:creationId xmlns:a16="http://schemas.microsoft.com/office/drawing/2014/main" id="{F819CC2B-D8D2-4054-AC4B-59E0B3B3A3A6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5876670E-7030-47FB-9151-7FE29DE39F8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" name="Right Triangle 584">
                    <a:extLst>
                      <a:ext uri="{FF2B5EF4-FFF2-40B4-BE49-F238E27FC236}">
                        <a16:creationId xmlns:a16="http://schemas.microsoft.com/office/drawing/2014/main" id="{538B680C-61B0-4A36-8931-839CF891F62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" name="Rectangle 585">
                    <a:extLst>
                      <a:ext uri="{FF2B5EF4-FFF2-40B4-BE49-F238E27FC236}">
                        <a16:creationId xmlns:a16="http://schemas.microsoft.com/office/drawing/2014/main" id="{84B0AC7F-A391-4713-9319-7B6CC245EB6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9A46CA20-5F71-4081-92ED-0A3BA1B177F8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0" name="Group 569">
                  <a:extLst>
                    <a:ext uri="{FF2B5EF4-FFF2-40B4-BE49-F238E27FC236}">
                      <a16:creationId xmlns:a16="http://schemas.microsoft.com/office/drawing/2014/main" id="{2A2CCA72-A217-452D-8CD9-BFEDDEF13FE5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D6A01552-C44B-4A2E-84DA-0DA06255D16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" name="Right Triangle 581">
                    <a:extLst>
                      <a:ext uri="{FF2B5EF4-FFF2-40B4-BE49-F238E27FC236}">
                        <a16:creationId xmlns:a16="http://schemas.microsoft.com/office/drawing/2014/main" id="{608D42DC-6F01-4614-854C-91E23BFA1B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Rectangle 582">
                    <a:extLst>
                      <a:ext uri="{FF2B5EF4-FFF2-40B4-BE49-F238E27FC236}">
                        <a16:creationId xmlns:a16="http://schemas.microsoft.com/office/drawing/2014/main" id="{8D935937-6BEC-43B5-9F8A-96096D97295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1BFB8A98-2F08-4F35-B5EF-8683082F6340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2" name="Group 571">
                  <a:extLst>
                    <a:ext uri="{FF2B5EF4-FFF2-40B4-BE49-F238E27FC236}">
                      <a16:creationId xmlns:a16="http://schemas.microsoft.com/office/drawing/2014/main" id="{86E89B05-8BF6-4A64-921E-A680B74FC768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78" name="Rectangle 577">
                    <a:extLst>
                      <a:ext uri="{FF2B5EF4-FFF2-40B4-BE49-F238E27FC236}">
                        <a16:creationId xmlns:a16="http://schemas.microsoft.com/office/drawing/2014/main" id="{670EF0DD-A45E-4C32-AE78-571C1D38319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9" name="Right Triangle 578">
                    <a:extLst>
                      <a:ext uri="{FF2B5EF4-FFF2-40B4-BE49-F238E27FC236}">
                        <a16:creationId xmlns:a16="http://schemas.microsoft.com/office/drawing/2014/main" id="{6BB77CB2-142D-44EC-9395-3D4370B7CA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0" name="Rectangle 579">
                    <a:extLst>
                      <a:ext uri="{FF2B5EF4-FFF2-40B4-BE49-F238E27FC236}">
                        <a16:creationId xmlns:a16="http://schemas.microsoft.com/office/drawing/2014/main" id="{F1C7F82C-2F5F-4668-B18D-3D1113E9B19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08F34AEF-E7A5-4002-B1E5-4848015683DD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4" name="Group 573">
                  <a:extLst>
                    <a:ext uri="{FF2B5EF4-FFF2-40B4-BE49-F238E27FC236}">
                      <a16:creationId xmlns:a16="http://schemas.microsoft.com/office/drawing/2014/main" id="{94C94EE8-5A2A-4F52-BB76-136E672C3381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3593DF32-92CA-4D0E-AA28-6D14D232A76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" name="Right Triangle 575">
                    <a:extLst>
                      <a:ext uri="{FF2B5EF4-FFF2-40B4-BE49-F238E27FC236}">
                        <a16:creationId xmlns:a16="http://schemas.microsoft.com/office/drawing/2014/main" id="{1E95B330-D9D0-46BE-9160-F72ADA1F88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" name="Rectangle 576">
                    <a:extLst>
                      <a:ext uri="{FF2B5EF4-FFF2-40B4-BE49-F238E27FC236}">
                        <a16:creationId xmlns:a16="http://schemas.microsoft.com/office/drawing/2014/main" id="{AF6B8B17-CB39-4E10-85A5-5479F4AB507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DE817AE-EA4C-4617-ACBF-8C8D08A076F8}"/>
                  </a:ext>
                </a:extLst>
              </p:cNvPr>
              <p:cNvGrpSpPr/>
              <p:nvPr/>
            </p:nvGrpSpPr>
            <p:grpSpPr>
              <a:xfrm>
                <a:off x="2815653" y="3690723"/>
                <a:ext cx="768711" cy="94314"/>
                <a:chOff x="8519744" y="2449515"/>
                <a:chExt cx="3050059" cy="374217"/>
              </a:xfrm>
            </p:grpSpPr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203C0BF5-E079-474E-A4E4-45996B9C8E76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3" name="Group 542">
                  <a:extLst>
                    <a:ext uri="{FF2B5EF4-FFF2-40B4-BE49-F238E27FC236}">
                      <a16:creationId xmlns:a16="http://schemas.microsoft.com/office/drawing/2014/main" id="{B8B0E6D8-01B3-4FEF-98C7-4040050848B4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63" name="Rectangle 562">
                    <a:extLst>
                      <a:ext uri="{FF2B5EF4-FFF2-40B4-BE49-F238E27FC236}">
                        <a16:creationId xmlns:a16="http://schemas.microsoft.com/office/drawing/2014/main" id="{D2DEC237-AF6F-4AFF-8FA1-287592F78AD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Right Triangle 563">
                    <a:extLst>
                      <a:ext uri="{FF2B5EF4-FFF2-40B4-BE49-F238E27FC236}">
                        <a16:creationId xmlns:a16="http://schemas.microsoft.com/office/drawing/2014/main" id="{7DD0D2D1-CE6B-49C2-96E9-8926F5902F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Rectangle 564">
                    <a:extLst>
                      <a:ext uri="{FF2B5EF4-FFF2-40B4-BE49-F238E27FC236}">
                        <a16:creationId xmlns:a16="http://schemas.microsoft.com/office/drawing/2014/main" id="{3E909F11-F7F5-4144-8881-5A0D88AB9D0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" name="Group 543">
                  <a:extLst>
                    <a:ext uri="{FF2B5EF4-FFF2-40B4-BE49-F238E27FC236}">
                      <a16:creationId xmlns:a16="http://schemas.microsoft.com/office/drawing/2014/main" id="{35A57890-8CEA-41D1-927D-C397EC3D540E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60" name="Rectangle 559">
                    <a:extLst>
                      <a:ext uri="{FF2B5EF4-FFF2-40B4-BE49-F238E27FC236}">
                        <a16:creationId xmlns:a16="http://schemas.microsoft.com/office/drawing/2014/main" id="{B4444825-7A3E-486A-BAA5-CF120886BD4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" name="Right Triangle 560">
                    <a:extLst>
                      <a:ext uri="{FF2B5EF4-FFF2-40B4-BE49-F238E27FC236}">
                        <a16:creationId xmlns:a16="http://schemas.microsoft.com/office/drawing/2014/main" id="{887E3AAD-1B56-440A-A332-D91A55F5F4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6B2695C3-78DB-4587-AB10-28ABCD4A470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42B92111-5685-4060-8499-E7AE07ECE20A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6" name="Group 545">
                  <a:extLst>
                    <a:ext uri="{FF2B5EF4-FFF2-40B4-BE49-F238E27FC236}">
                      <a16:creationId xmlns:a16="http://schemas.microsoft.com/office/drawing/2014/main" id="{30143B46-5908-4F8C-96B7-4D3C3D8A435A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A727F312-8CF1-4D2B-A470-FBA31293D60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" name="Right Triangle 557">
                    <a:extLst>
                      <a:ext uri="{FF2B5EF4-FFF2-40B4-BE49-F238E27FC236}">
                        <a16:creationId xmlns:a16="http://schemas.microsoft.com/office/drawing/2014/main" id="{0AA34580-939D-4F22-86C6-C27D382E95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D39C39CD-0C45-471E-891A-41600923B58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CB6FF1AB-5F0B-4D09-A60E-7D8E06524AE8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8" name="Group 547">
                  <a:extLst>
                    <a:ext uri="{FF2B5EF4-FFF2-40B4-BE49-F238E27FC236}">
                      <a16:creationId xmlns:a16="http://schemas.microsoft.com/office/drawing/2014/main" id="{227CC242-1FA3-4D65-B5EF-D00803EB6FAC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46B818D4-97DE-44C7-834A-886BCFB1E83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Right Triangle 554">
                    <a:extLst>
                      <a:ext uri="{FF2B5EF4-FFF2-40B4-BE49-F238E27FC236}">
                        <a16:creationId xmlns:a16="http://schemas.microsoft.com/office/drawing/2014/main" id="{FF1742AA-AEF0-4D72-B36F-16368E66137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FC5B7232-C1F0-460A-80FF-8729C10CB96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3E59C188-2EF7-4122-BBB7-10FB6982D01F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0" name="Group 549">
                  <a:extLst>
                    <a:ext uri="{FF2B5EF4-FFF2-40B4-BE49-F238E27FC236}">
                      <a16:creationId xmlns:a16="http://schemas.microsoft.com/office/drawing/2014/main" id="{8B6EB3BF-F653-40FB-800C-7163619D2BBA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51" name="Rectangle 550">
                    <a:extLst>
                      <a:ext uri="{FF2B5EF4-FFF2-40B4-BE49-F238E27FC236}">
                        <a16:creationId xmlns:a16="http://schemas.microsoft.com/office/drawing/2014/main" id="{BBF28A65-ACC8-4068-BE12-7D6F6B8AE23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2" name="Right Triangle 551">
                    <a:extLst>
                      <a:ext uri="{FF2B5EF4-FFF2-40B4-BE49-F238E27FC236}">
                        <a16:creationId xmlns:a16="http://schemas.microsoft.com/office/drawing/2014/main" id="{7B8A217F-A411-4791-B4A7-ED94216E85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" name="Rectangle 552">
                    <a:extLst>
                      <a:ext uri="{FF2B5EF4-FFF2-40B4-BE49-F238E27FC236}">
                        <a16:creationId xmlns:a16="http://schemas.microsoft.com/office/drawing/2014/main" id="{5C7B5D94-9578-430C-815A-A80F02C4478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FAF00391-C17C-4DE6-BB6C-E5D880C82ECF}"/>
                  </a:ext>
                </a:extLst>
              </p:cNvPr>
              <p:cNvGrpSpPr/>
              <p:nvPr/>
            </p:nvGrpSpPr>
            <p:grpSpPr>
              <a:xfrm>
                <a:off x="2815653" y="3821050"/>
                <a:ext cx="768711" cy="94314"/>
                <a:chOff x="8519744" y="2449515"/>
                <a:chExt cx="3050059" cy="374217"/>
              </a:xfrm>
            </p:grpSpPr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687D7298-A870-48AF-9A45-988EC00A1569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4C16CC52-1E8B-4A42-A122-980D0973EC5F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39" name="Rectangle 538">
                    <a:extLst>
                      <a:ext uri="{FF2B5EF4-FFF2-40B4-BE49-F238E27FC236}">
                        <a16:creationId xmlns:a16="http://schemas.microsoft.com/office/drawing/2014/main" id="{47D42F73-ACCB-445F-9244-DAEE86B6FEE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Right Triangle 539">
                    <a:extLst>
                      <a:ext uri="{FF2B5EF4-FFF2-40B4-BE49-F238E27FC236}">
                        <a16:creationId xmlns:a16="http://schemas.microsoft.com/office/drawing/2014/main" id="{662198A5-F4C4-4D7E-85D4-7CF4DA93C6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50A1BE04-3456-4DDF-BBD0-F05B08707F6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0" name="Group 519">
                  <a:extLst>
                    <a:ext uri="{FF2B5EF4-FFF2-40B4-BE49-F238E27FC236}">
                      <a16:creationId xmlns:a16="http://schemas.microsoft.com/office/drawing/2014/main" id="{27A2A473-2C95-4D14-9852-11138EDB34CD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36" name="Rectangle 535">
                    <a:extLst>
                      <a:ext uri="{FF2B5EF4-FFF2-40B4-BE49-F238E27FC236}">
                        <a16:creationId xmlns:a16="http://schemas.microsoft.com/office/drawing/2014/main" id="{90EE9C13-3910-4CEB-8B8B-955793173E2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Right Triangle 536">
                    <a:extLst>
                      <a:ext uri="{FF2B5EF4-FFF2-40B4-BE49-F238E27FC236}">
                        <a16:creationId xmlns:a16="http://schemas.microsoft.com/office/drawing/2014/main" id="{0B6F2501-D455-463B-A119-8C6F0912466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74DAE0D5-B4E1-4722-BC1E-AF6C34B187E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A3644A0F-CD19-410B-9C74-996750B08467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2" name="Group 521">
                  <a:extLst>
                    <a:ext uri="{FF2B5EF4-FFF2-40B4-BE49-F238E27FC236}">
                      <a16:creationId xmlns:a16="http://schemas.microsoft.com/office/drawing/2014/main" id="{8F88D332-5C33-446B-9E28-6019A9D20151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F06CC5AE-9DBD-4420-A644-54E8FA566D5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Right Triangle 533">
                    <a:extLst>
                      <a:ext uri="{FF2B5EF4-FFF2-40B4-BE49-F238E27FC236}">
                        <a16:creationId xmlns:a16="http://schemas.microsoft.com/office/drawing/2014/main" id="{B5D937C3-1BBE-40A5-830A-C04F441A45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Rectangle 534">
                    <a:extLst>
                      <a:ext uri="{FF2B5EF4-FFF2-40B4-BE49-F238E27FC236}">
                        <a16:creationId xmlns:a16="http://schemas.microsoft.com/office/drawing/2014/main" id="{EC4D7A13-4C58-4AF0-A21C-90C0807ABC6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1B40E070-F6CA-49C5-8C92-21B38BDA0C8A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4" name="Group 523">
                  <a:extLst>
                    <a:ext uri="{FF2B5EF4-FFF2-40B4-BE49-F238E27FC236}">
                      <a16:creationId xmlns:a16="http://schemas.microsoft.com/office/drawing/2014/main" id="{04BD32F5-D12E-4380-BCC3-C95F92528361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30" name="Rectangle 529">
                    <a:extLst>
                      <a:ext uri="{FF2B5EF4-FFF2-40B4-BE49-F238E27FC236}">
                        <a16:creationId xmlns:a16="http://schemas.microsoft.com/office/drawing/2014/main" id="{0EDC0546-326C-412C-9605-8B77C46D279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Right Triangle 530">
                    <a:extLst>
                      <a:ext uri="{FF2B5EF4-FFF2-40B4-BE49-F238E27FC236}">
                        <a16:creationId xmlns:a16="http://schemas.microsoft.com/office/drawing/2014/main" id="{CBBBB4E7-3965-4785-9CEC-1FD8657E8A1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2A3CCA81-0BE5-4922-A6D3-4DA4A536F01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F3DCF961-C485-4624-ACB8-AA94283FEB7B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6" name="Group 525">
                  <a:extLst>
                    <a:ext uri="{FF2B5EF4-FFF2-40B4-BE49-F238E27FC236}">
                      <a16:creationId xmlns:a16="http://schemas.microsoft.com/office/drawing/2014/main" id="{BE786A85-202D-4E11-BC78-23354126A7B0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27" name="Rectangle 526">
                    <a:extLst>
                      <a:ext uri="{FF2B5EF4-FFF2-40B4-BE49-F238E27FC236}">
                        <a16:creationId xmlns:a16="http://schemas.microsoft.com/office/drawing/2014/main" id="{6EE39A10-691D-4587-9784-28BA101CEF8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Right Triangle 527">
                    <a:extLst>
                      <a:ext uri="{FF2B5EF4-FFF2-40B4-BE49-F238E27FC236}">
                        <a16:creationId xmlns:a16="http://schemas.microsoft.com/office/drawing/2014/main" id="{98F5D80E-5E67-4763-BE6E-02BA4A6D0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" name="Rectangle 528">
                    <a:extLst>
                      <a:ext uri="{FF2B5EF4-FFF2-40B4-BE49-F238E27FC236}">
                        <a16:creationId xmlns:a16="http://schemas.microsoft.com/office/drawing/2014/main" id="{3F3659E5-7347-49FD-915F-59F6C0BAF52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776105F-6BEE-4D6F-A4B4-4DDBD489C94F}"/>
                  </a:ext>
                </a:extLst>
              </p:cNvPr>
              <p:cNvGrpSpPr/>
              <p:nvPr/>
            </p:nvGrpSpPr>
            <p:grpSpPr>
              <a:xfrm>
                <a:off x="2815652" y="3950331"/>
                <a:ext cx="768711" cy="94314"/>
                <a:chOff x="8519744" y="2449515"/>
                <a:chExt cx="3050059" cy="374217"/>
              </a:xfrm>
            </p:grpSpPr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DA9C82CE-BD7B-4DEA-A709-DC00E410AF00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5" name="Group 494">
                  <a:extLst>
                    <a:ext uri="{FF2B5EF4-FFF2-40B4-BE49-F238E27FC236}">
                      <a16:creationId xmlns:a16="http://schemas.microsoft.com/office/drawing/2014/main" id="{0F39A64A-033C-4F50-B0AF-0135F9BBFB93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15" name="Rectangle 514">
                    <a:extLst>
                      <a:ext uri="{FF2B5EF4-FFF2-40B4-BE49-F238E27FC236}">
                        <a16:creationId xmlns:a16="http://schemas.microsoft.com/office/drawing/2014/main" id="{9B463622-A0D7-4D77-8FA7-BEFC44ADFEF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Right Triangle 515">
                    <a:extLst>
                      <a:ext uri="{FF2B5EF4-FFF2-40B4-BE49-F238E27FC236}">
                        <a16:creationId xmlns:a16="http://schemas.microsoft.com/office/drawing/2014/main" id="{A54CD847-2E7D-4868-AC80-ACEA6C1D5A3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Rectangle 516">
                    <a:extLst>
                      <a:ext uri="{FF2B5EF4-FFF2-40B4-BE49-F238E27FC236}">
                        <a16:creationId xmlns:a16="http://schemas.microsoft.com/office/drawing/2014/main" id="{28B848D6-0534-452C-A4C4-6FFF7342514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6" name="Group 495">
                  <a:extLst>
                    <a:ext uri="{FF2B5EF4-FFF2-40B4-BE49-F238E27FC236}">
                      <a16:creationId xmlns:a16="http://schemas.microsoft.com/office/drawing/2014/main" id="{B33D3189-C19C-4148-8DC1-4B5495ABBF9A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12" name="Rectangle 511">
                    <a:extLst>
                      <a:ext uri="{FF2B5EF4-FFF2-40B4-BE49-F238E27FC236}">
                        <a16:creationId xmlns:a16="http://schemas.microsoft.com/office/drawing/2014/main" id="{082E37DD-6FA9-4EC6-8D11-31FC2E940B5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Right Triangle 512">
                    <a:extLst>
                      <a:ext uri="{FF2B5EF4-FFF2-40B4-BE49-F238E27FC236}">
                        <a16:creationId xmlns:a16="http://schemas.microsoft.com/office/drawing/2014/main" id="{E522D133-933F-4BD7-BA90-51D0F6CBDF8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Rectangle 513">
                    <a:extLst>
                      <a:ext uri="{FF2B5EF4-FFF2-40B4-BE49-F238E27FC236}">
                        <a16:creationId xmlns:a16="http://schemas.microsoft.com/office/drawing/2014/main" id="{D80DA562-D05A-409A-9117-09381EE029C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BD30079B-35AE-41E5-8BDF-1A71986EE60F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8" name="Group 497">
                  <a:extLst>
                    <a:ext uri="{FF2B5EF4-FFF2-40B4-BE49-F238E27FC236}">
                      <a16:creationId xmlns:a16="http://schemas.microsoft.com/office/drawing/2014/main" id="{9FE27C02-D2F4-4E1E-B7B5-48DE8C46DC04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09" name="Rectangle 508">
                    <a:extLst>
                      <a:ext uri="{FF2B5EF4-FFF2-40B4-BE49-F238E27FC236}">
                        <a16:creationId xmlns:a16="http://schemas.microsoft.com/office/drawing/2014/main" id="{E86C0D8F-D6A4-4C0A-8E3C-6701A8C3229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Right Triangle 509">
                    <a:extLst>
                      <a:ext uri="{FF2B5EF4-FFF2-40B4-BE49-F238E27FC236}">
                        <a16:creationId xmlns:a16="http://schemas.microsoft.com/office/drawing/2014/main" id="{CA65B7D7-0CA5-4459-B091-7B5D86914C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Rectangle 510">
                    <a:extLst>
                      <a:ext uri="{FF2B5EF4-FFF2-40B4-BE49-F238E27FC236}">
                        <a16:creationId xmlns:a16="http://schemas.microsoft.com/office/drawing/2014/main" id="{A904CEA3-286B-46C3-92DF-B7A9B33A733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6B7C34B6-A71E-4186-A79E-DE991BDDDD94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E6868500-D121-4202-84AA-0D2E28E8BAC0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06" name="Rectangle 505">
                    <a:extLst>
                      <a:ext uri="{FF2B5EF4-FFF2-40B4-BE49-F238E27FC236}">
                        <a16:creationId xmlns:a16="http://schemas.microsoft.com/office/drawing/2014/main" id="{09E5E808-92A3-474C-8C50-21E031053C4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Right Triangle 506">
                    <a:extLst>
                      <a:ext uri="{FF2B5EF4-FFF2-40B4-BE49-F238E27FC236}">
                        <a16:creationId xmlns:a16="http://schemas.microsoft.com/office/drawing/2014/main" id="{9E3449B5-D1A9-45EC-8AF7-1071929964F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Rectangle 507">
                    <a:extLst>
                      <a:ext uri="{FF2B5EF4-FFF2-40B4-BE49-F238E27FC236}">
                        <a16:creationId xmlns:a16="http://schemas.microsoft.com/office/drawing/2014/main" id="{30778D73-1187-4CFB-B105-2AFBA1BB252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ED694831-B85A-4F1C-BD87-01C8B0CB67DD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2" name="Group 501">
                  <a:extLst>
                    <a:ext uri="{FF2B5EF4-FFF2-40B4-BE49-F238E27FC236}">
                      <a16:creationId xmlns:a16="http://schemas.microsoft.com/office/drawing/2014/main" id="{7D536076-176E-4E50-9D97-0ACD68008010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503" name="Rectangle 502">
                    <a:extLst>
                      <a:ext uri="{FF2B5EF4-FFF2-40B4-BE49-F238E27FC236}">
                        <a16:creationId xmlns:a16="http://schemas.microsoft.com/office/drawing/2014/main" id="{B7506A7D-101A-422B-B6E0-D8F57859FF2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" name="Right Triangle 503">
                    <a:extLst>
                      <a:ext uri="{FF2B5EF4-FFF2-40B4-BE49-F238E27FC236}">
                        <a16:creationId xmlns:a16="http://schemas.microsoft.com/office/drawing/2014/main" id="{8F525B5D-6100-4A46-97E7-7921766EAC8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Rectangle 504">
                    <a:extLst>
                      <a:ext uri="{FF2B5EF4-FFF2-40B4-BE49-F238E27FC236}">
                        <a16:creationId xmlns:a16="http://schemas.microsoft.com/office/drawing/2014/main" id="{27BE6662-F4FB-4EB3-A04D-83C2693E6D5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F86F50E-98F1-40D3-B6EA-FCA6DDC6214A}"/>
                  </a:ext>
                </a:extLst>
              </p:cNvPr>
              <p:cNvGrpSpPr/>
              <p:nvPr/>
            </p:nvGrpSpPr>
            <p:grpSpPr>
              <a:xfrm>
                <a:off x="2815647" y="4084580"/>
                <a:ext cx="768711" cy="94314"/>
                <a:chOff x="8519744" y="2449515"/>
                <a:chExt cx="3050059" cy="374217"/>
              </a:xfrm>
            </p:grpSpPr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C75F7C6C-497F-448F-9FF0-DEB27BD5C377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1" name="Group 470">
                  <a:extLst>
                    <a:ext uri="{FF2B5EF4-FFF2-40B4-BE49-F238E27FC236}">
                      <a16:creationId xmlns:a16="http://schemas.microsoft.com/office/drawing/2014/main" id="{23FB0720-B98D-45F1-AC28-9EE5D84ED071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91" name="Rectangle 490">
                    <a:extLst>
                      <a:ext uri="{FF2B5EF4-FFF2-40B4-BE49-F238E27FC236}">
                        <a16:creationId xmlns:a16="http://schemas.microsoft.com/office/drawing/2014/main" id="{1FC13388-C0BD-412E-981B-F024491BAB6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Right Triangle 491">
                    <a:extLst>
                      <a:ext uri="{FF2B5EF4-FFF2-40B4-BE49-F238E27FC236}">
                        <a16:creationId xmlns:a16="http://schemas.microsoft.com/office/drawing/2014/main" id="{44DC48E7-3D3D-4D8D-B770-3E45FE64B32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0FDC2DB9-EDA5-48B3-BB52-0E0B71E094F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2" name="Group 471">
                  <a:extLst>
                    <a:ext uri="{FF2B5EF4-FFF2-40B4-BE49-F238E27FC236}">
                      <a16:creationId xmlns:a16="http://schemas.microsoft.com/office/drawing/2014/main" id="{4B850E01-0481-4D4E-AF84-0EDA8F04ACE3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88" name="Rectangle 487">
                    <a:extLst>
                      <a:ext uri="{FF2B5EF4-FFF2-40B4-BE49-F238E27FC236}">
                        <a16:creationId xmlns:a16="http://schemas.microsoft.com/office/drawing/2014/main" id="{3F4B45D6-FF01-4213-B4A7-5CBF4CC2213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" name="Right Triangle 488">
                    <a:extLst>
                      <a:ext uri="{FF2B5EF4-FFF2-40B4-BE49-F238E27FC236}">
                        <a16:creationId xmlns:a16="http://schemas.microsoft.com/office/drawing/2014/main" id="{C8DD9D09-E598-46BC-8AE3-0EC523CFDB5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" name="Rectangle 489">
                    <a:extLst>
                      <a:ext uri="{FF2B5EF4-FFF2-40B4-BE49-F238E27FC236}">
                        <a16:creationId xmlns:a16="http://schemas.microsoft.com/office/drawing/2014/main" id="{D0BA0253-5E19-40E6-AA38-24E2421AC22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35856ED2-930A-459D-8ECE-8CF96084AE32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504558FA-ABCE-441C-A4F6-DF72FC468806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85" name="Rectangle 484">
                    <a:extLst>
                      <a:ext uri="{FF2B5EF4-FFF2-40B4-BE49-F238E27FC236}">
                        <a16:creationId xmlns:a16="http://schemas.microsoft.com/office/drawing/2014/main" id="{A387BA04-DE33-47F2-A980-C923396E5EB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Right Triangle 485">
                    <a:extLst>
                      <a:ext uri="{FF2B5EF4-FFF2-40B4-BE49-F238E27FC236}">
                        <a16:creationId xmlns:a16="http://schemas.microsoft.com/office/drawing/2014/main" id="{7290CC20-C726-45D2-B5D1-EF96C8DF42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" name="Rectangle 486">
                    <a:extLst>
                      <a:ext uri="{FF2B5EF4-FFF2-40B4-BE49-F238E27FC236}">
                        <a16:creationId xmlns:a16="http://schemas.microsoft.com/office/drawing/2014/main" id="{27690201-722B-4A1C-8F77-36D93F48CC0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742AADEC-1489-4CDE-AEFD-9672CB1DB045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6" name="Group 475">
                  <a:extLst>
                    <a:ext uri="{FF2B5EF4-FFF2-40B4-BE49-F238E27FC236}">
                      <a16:creationId xmlns:a16="http://schemas.microsoft.com/office/drawing/2014/main" id="{09EFA376-30F1-4770-A689-FF2218977E01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82" name="Rectangle 481">
                    <a:extLst>
                      <a:ext uri="{FF2B5EF4-FFF2-40B4-BE49-F238E27FC236}">
                        <a16:creationId xmlns:a16="http://schemas.microsoft.com/office/drawing/2014/main" id="{C81B912D-A5C3-499C-80AE-8C848317285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" name="Right Triangle 482">
                    <a:extLst>
                      <a:ext uri="{FF2B5EF4-FFF2-40B4-BE49-F238E27FC236}">
                        <a16:creationId xmlns:a16="http://schemas.microsoft.com/office/drawing/2014/main" id="{8493DC5C-E3C2-4F5D-A87D-ABC1CFB270E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Rectangle 483">
                    <a:extLst>
                      <a:ext uri="{FF2B5EF4-FFF2-40B4-BE49-F238E27FC236}">
                        <a16:creationId xmlns:a16="http://schemas.microsoft.com/office/drawing/2014/main" id="{CC8ECA55-5423-488B-A179-6A432460F17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9A0F359E-10B2-4D5D-9ACB-4947FE99FF71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29F5B043-31DD-4DC0-A526-592860C33D18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EC541D6A-8696-48E9-8C5E-A4BDEAAA4D3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" name="Right Triangle 479">
                    <a:extLst>
                      <a:ext uri="{FF2B5EF4-FFF2-40B4-BE49-F238E27FC236}">
                        <a16:creationId xmlns:a16="http://schemas.microsoft.com/office/drawing/2014/main" id="{46078240-D2F4-4E4D-B19D-0ECAAA2657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" name="Rectangle 480">
                    <a:extLst>
                      <a:ext uri="{FF2B5EF4-FFF2-40B4-BE49-F238E27FC236}">
                        <a16:creationId xmlns:a16="http://schemas.microsoft.com/office/drawing/2014/main" id="{801E6AA6-7497-4237-8E91-532F33360D4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FE0A176-8653-418C-BD72-FC6B50887389}"/>
                  </a:ext>
                </a:extLst>
              </p:cNvPr>
              <p:cNvGrpSpPr/>
              <p:nvPr/>
            </p:nvGrpSpPr>
            <p:grpSpPr>
              <a:xfrm>
                <a:off x="2815647" y="4224280"/>
                <a:ext cx="768711" cy="94314"/>
                <a:chOff x="8519744" y="2449515"/>
                <a:chExt cx="3050059" cy="374217"/>
              </a:xfrm>
            </p:grpSpPr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E4CE9B66-3C30-4902-A819-5A632B1FFAD5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7" name="Group 446">
                  <a:extLst>
                    <a:ext uri="{FF2B5EF4-FFF2-40B4-BE49-F238E27FC236}">
                      <a16:creationId xmlns:a16="http://schemas.microsoft.com/office/drawing/2014/main" id="{5B5955F0-3304-4AD1-A740-E2220EB1E278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67" name="Rectangle 466">
                    <a:extLst>
                      <a:ext uri="{FF2B5EF4-FFF2-40B4-BE49-F238E27FC236}">
                        <a16:creationId xmlns:a16="http://schemas.microsoft.com/office/drawing/2014/main" id="{D30E8FF0-0872-48F0-AE5F-6EA9674711E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Right Triangle 467">
                    <a:extLst>
                      <a:ext uri="{FF2B5EF4-FFF2-40B4-BE49-F238E27FC236}">
                        <a16:creationId xmlns:a16="http://schemas.microsoft.com/office/drawing/2014/main" id="{7BA86C4C-BBF6-41D7-8AFB-CB47BDB184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F8E0C895-7E06-4790-9203-5FFB2C1921B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A26FCEF3-983E-4149-BDF7-AE302A1319F9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9608C8CE-C64B-400C-9E18-F909942FBAC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5" name="Right Triangle 464">
                    <a:extLst>
                      <a:ext uri="{FF2B5EF4-FFF2-40B4-BE49-F238E27FC236}">
                        <a16:creationId xmlns:a16="http://schemas.microsoft.com/office/drawing/2014/main" id="{2DBA2554-FED1-417E-BA47-9E0E7575A9E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Rectangle 465">
                    <a:extLst>
                      <a:ext uri="{FF2B5EF4-FFF2-40B4-BE49-F238E27FC236}">
                        <a16:creationId xmlns:a16="http://schemas.microsoft.com/office/drawing/2014/main" id="{DE0C1768-D2F4-49E7-8F6D-66DC83BCEE7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8142AA08-52EA-4EE7-A64C-EC5F99B9EF89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D50298B1-CA60-4855-BD13-3B8FE1F10072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61" name="Rectangle 460">
                    <a:extLst>
                      <a:ext uri="{FF2B5EF4-FFF2-40B4-BE49-F238E27FC236}">
                        <a16:creationId xmlns:a16="http://schemas.microsoft.com/office/drawing/2014/main" id="{5556B98F-69E1-4621-8A17-F6DE3889154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Right Triangle 461">
                    <a:extLst>
                      <a:ext uri="{FF2B5EF4-FFF2-40B4-BE49-F238E27FC236}">
                        <a16:creationId xmlns:a16="http://schemas.microsoft.com/office/drawing/2014/main" id="{75B36426-B444-4C1A-857F-8C437E953D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3" name="Rectangle 462">
                    <a:extLst>
                      <a:ext uri="{FF2B5EF4-FFF2-40B4-BE49-F238E27FC236}">
                        <a16:creationId xmlns:a16="http://schemas.microsoft.com/office/drawing/2014/main" id="{7A35D7D8-8A00-4807-8443-5DEC9DB536F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6C9834F5-7730-4F11-B2B1-28F7C04D0EE8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A58BE61F-3CB8-4957-8842-1B111BF0CB8F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58" name="Rectangle 457">
                    <a:extLst>
                      <a:ext uri="{FF2B5EF4-FFF2-40B4-BE49-F238E27FC236}">
                        <a16:creationId xmlns:a16="http://schemas.microsoft.com/office/drawing/2014/main" id="{A6D20E3C-1161-4F20-B601-E77C83D4211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Right Triangle 458">
                    <a:extLst>
                      <a:ext uri="{FF2B5EF4-FFF2-40B4-BE49-F238E27FC236}">
                        <a16:creationId xmlns:a16="http://schemas.microsoft.com/office/drawing/2014/main" id="{46A262D5-E67F-46AA-9870-53555E9C85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Rectangle 459">
                    <a:extLst>
                      <a:ext uri="{FF2B5EF4-FFF2-40B4-BE49-F238E27FC236}">
                        <a16:creationId xmlns:a16="http://schemas.microsoft.com/office/drawing/2014/main" id="{7F2C2333-C625-4904-BACB-055AC1F6C4F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96C5D63E-0953-4358-B0C9-2402FF117FEB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6B07F8FC-D217-4F07-A67A-DCB5917C5E6D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55" name="Rectangle 454">
                    <a:extLst>
                      <a:ext uri="{FF2B5EF4-FFF2-40B4-BE49-F238E27FC236}">
                        <a16:creationId xmlns:a16="http://schemas.microsoft.com/office/drawing/2014/main" id="{134F3147-9DF3-4743-949E-848DF59280F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Right Triangle 455">
                    <a:extLst>
                      <a:ext uri="{FF2B5EF4-FFF2-40B4-BE49-F238E27FC236}">
                        <a16:creationId xmlns:a16="http://schemas.microsoft.com/office/drawing/2014/main" id="{BC84C879-159D-4E91-9A5F-1075F7FC52E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5E746DA3-42D5-46F3-9F9A-23BA3D60B72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75A6AE9-7402-41BD-981E-7DA4843978B3}"/>
                  </a:ext>
                </a:extLst>
              </p:cNvPr>
              <p:cNvGrpSpPr/>
              <p:nvPr/>
            </p:nvGrpSpPr>
            <p:grpSpPr>
              <a:xfrm>
                <a:off x="2815647" y="4354607"/>
                <a:ext cx="768711" cy="94314"/>
                <a:chOff x="8519744" y="2449515"/>
                <a:chExt cx="3050059" cy="374217"/>
              </a:xfrm>
            </p:grpSpPr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EBA4B296-C897-4794-990C-FDBE3AC4BB0D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3" name="Group 422">
                  <a:extLst>
                    <a:ext uri="{FF2B5EF4-FFF2-40B4-BE49-F238E27FC236}">
                      <a16:creationId xmlns:a16="http://schemas.microsoft.com/office/drawing/2014/main" id="{0CCA20AE-7AB3-408F-9D47-D77CFD484500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235A37AB-7842-459D-A956-15C852DBA67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4" name="Right Triangle 443">
                    <a:extLst>
                      <a:ext uri="{FF2B5EF4-FFF2-40B4-BE49-F238E27FC236}">
                        <a16:creationId xmlns:a16="http://schemas.microsoft.com/office/drawing/2014/main" id="{99E16C29-3375-4473-8B34-C1E75C260F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5B5EAE38-8D01-4678-8285-46F2FB19420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4" name="Group 423">
                  <a:extLst>
                    <a:ext uri="{FF2B5EF4-FFF2-40B4-BE49-F238E27FC236}">
                      <a16:creationId xmlns:a16="http://schemas.microsoft.com/office/drawing/2014/main" id="{B18714E9-D29A-485B-B07E-3562EE1A7230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583A84DE-0497-4324-BBDF-3EE173D4ABD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Right Triangle 440">
                    <a:extLst>
                      <a:ext uri="{FF2B5EF4-FFF2-40B4-BE49-F238E27FC236}">
                        <a16:creationId xmlns:a16="http://schemas.microsoft.com/office/drawing/2014/main" id="{13F26F85-DFB8-449E-98BE-246F16FA04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86F61552-DE77-4EF8-BF81-752E25787BD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36CD3662-09E6-4444-855B-85F4393FB775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DD4E5A89-C423-49B5-8E0B-BB0C888A81C8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37" name="Rectangle 436">
                    <a:extLst>
                      <a:ext uri="{FF2B5EF4-FFF2-40B4-BE49-F238E27FC236}">
                        <a16:creationId xmlns:a16="http://schemas.microsoft.com/office/drawing/2014/main" id="{64E5A339-B629-4315-A2BA-7E7FDE135F9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" name="Right Triangle 437">
                    <a:extLst>
                      <a:ext uri="{FF2B5EF4-FFF2-40B4-BE49-F238E27FC236}">
                        <a16:creationId xmlns:a16="http://schemas.microsoft.com/office/drawing/2014/main" id="{243A5DFC-19E6-42FD-AA05-7F5594D50F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Rectangle 438">
                    <a:extLst>
                      <a:ext uri="{FF2B5EF4-FFF2-40B4-BE49-F238E27FC236}">
                        <a16:creationId xmlns:a16="http://schemas.microsoft.com/office/drawing/2014/main" id="{DF8EBD31-862F-41F2-A3ED-1695F315736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6C25AFE5-256A-4389-9425-37A2D863E345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8" name="Group 427">
                  <a:extLst>
                    <a:ext uri="{FF2B5EF4-FFF2-40B4-BE49-F238E27FC236}">
                      <a16:creationId xmlns:a16="http://schemas.microsoft.com/office/drawing/2014/main" id="{24660C34-9BAF-4C9F-B292-17AE825B56F0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34" name="Rectangle 433">
                    <a:extLst>
                      <a:ext uri="{FF2B5EF4-FFF2-40B4-BE49-F238E27FC236}">
                        <a16:creationId xmlns:a16="http://schemas.microsoft.com/office/drawing/2014/main" id="{395F6EFF-95F4-4A4C-B07D-B2F5FBF78E6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Right Triangle 434">
                    <a:extLst>
                      <a:ext uri="{FF2B5EF4-FFF2-40B4-BE49-F238E27FC236}">
                        <a16:creationId xmlns:a16="http://schemas.microsoft.com/office/drawing/2014/main" id="{BA336D73-7C30-44A5-8444-C37D4CDC1D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Rectangle 435">
                    <a:extLst>
                      <a:ext uri="{FF2B5EF4-FFF2-40B4-BE49-F238E27FC236}">
                        <a16:creationId xmlns:a16="http://schemas.microsoft.com/office/drawing/2014/main" id="{31AB5FE4-EC9C-4E0D-881E-4FA5C61AACC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DA1FD5A5-0520-43AC-9F5D-A759022BFFA7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0" name="Group 429">
                  <a:extLst>
                    <a:ext uri="{FF2B5EF4-FFF2-40B4-BE49-F238E27FC236}">
                      <a16:creationId xmlns:a16="http://schemas.microsoft.com/office/drawing/2014/main" id="{2C8CAE6E-C4B7-402F-9A65-7704994C875E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31" name="Rectangle 430">
                    <a:extLst>
                      <a:ext uri="{FF2B5EF4-FFF2-40B4-BE49-F238E27FC236}">
                        <a16:creationId xmlns:a16="http://schemas.microsoft.com/office/drawing/2014/main" id="{C9EAB096-BDA9-4B3A-B806-A7FEFFE9D43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Right Triangle 431">
                    <a:extLst>
                      <a:ext uri="{FF2B5EF4-FFF2-40B4-BE49-F238E27FC236}">
                        <a16:creationId xmlns:a16="http://schemas.microsoft.com/office/drawing/2014/main" id="{CD84B135-E562-4511-BD39-9F996CA2AA9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" name="Rectangle 432">
                    <a:extLst>
                      <a:ext uri="{FF2B5EF4-FFF2-40B4-BE49-F238E27FC236}">
                        <a16:creationId xmlns:a16="http://schemas.microsoft.com/office/drawing/2014/main" id="{9A2EA0CA-683A-42EF-AE84-3B2B1DACE38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CA5C886-8BBB-4536-AC76-BF2FEA9125B7}"/>
                  </a:ext>
                </a:extLst>
              </p:cNvPr>
              <p:cNvGrpSpPr/>
              <p:nvPr/>
            </p:nvGrpSpPr>
            <p:grpSpPr>
              <a:xfrm>
                <a:off x="1707051" y="1469788"/>
                <a:ext cx="768711" cy="94314"/>
                <a:chOff x="8519744" y="2449515"/>
                <a:chExt cx="3050059" cy="374217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70078371-B664-42ED-9DEF-DFE2E5D96A8C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9" name="Group 398">
                  <a:extLst>
                    <a:ext uri="{FF2B5EF4-FFF2-40B4-BE49-F238E27FC236}">
                      <a16:creationId xmlns:a16="http://schemas.microsoft.com/office/drawing/2014/main" id="{FCE48C8B-7FC4-41A5-9115-ED0732A5FF61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19" name="Rectangle 418">
                    <a:extLst>
                      <a:ext uri="{FF2B5EF4-FFF2-40B4-BE49-F238E27FC236}">
                        <a16:creationId xmlns:a16="http://schemas.microsoft.com/office/drawing/2014/main" id="{91DEE0ED-8D02-4C5A-BCF8-B42560158AD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0" name="Right Triangle 419">
                    <a:extLst>
                      <a:ext uri="{FF2B5EF4-FFF2-40B4-BE49-F238E27FC236}">
                        <a16:creationId xmlns:a16="http://schemas.microsoft.com/office/drawing/2014/main" id="{A1E63007-718D-48B0-B0D7-ADE8641D61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26BAD184-4EEC-4D9B-A548-C066963BEBD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0" name="Group 399">
                  <a:extLst>
                    <a:ext uri="{FF2B5EF4-FFF2-40B4-BE49-F238E27FC236}">
                      <a16:creationId xmlns:a16="http://schemas.microsoft.com/office/drawing/2014/main" id="{DA0E180C-9867-4D33-9354-0BD2556ED0C9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16" name="Rectangle 415">
                    <a:extLst>
                      <a:ext uri="{FF2B5EF4-FFF2-40B4-BE49-F238E27FC236}">
                        <a16:creationId xmlns:a16="http://schemas.microsoft.com/office/drawing/2014/main" id="{50E10E81-6300-420E-BF26-56D3D5D571E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7" name="Right Triangle 416">
                    <a:extLst>
                      <a:ext uri="{FF2B5EF4-FFF2-40B4-BE49-F238E27FC236}">
                        <a16:creationId xmlns:a16="http://schemas.microsoft.com/office/drawing/2014/main" id="{CF153816-B470-4603-BF4F-0A11EDA0F43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8" name="Rectangle 417">
                    <a:extLst>
                      <a:ext uri="{FF2B5EF4-FFF2-40B4-BE49-F238E27FC236}">
                        <a16:creationId xmlns:a16="http://schemas.microsoft.com/office/drawing/2014/main" id="{54DFB8B7-AFDB-4916-A5FA-6C610522B70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CF2F3D09-BB3A-4B4F-87AF-750D4B1A4E77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2" name="Group 401">
                  <a:extLst>
                    <a:ext uri="{FF2B5EF4-FFF2-40B4-BE49-F238E27FC236}">
                      <a16:creationId xmlns:a16="http://schemas.microsoft.com/office/drawing/2014/main" id="{8D6C5605-452F-4E05-81BC-EE9225687845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B4FD36EE-589E-4555-BFAE-CE4362F149F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" name="Right Triangle 413">
                    <a:extLst>
                      <a:ext uri="{FF2B5EF4-FFF2-40B4-BE49-F238E27FC236}">
                        <a16:creationId xmlns:a16="http://schemas.microsoft.com/office/drawing/2014/main" id="{13B8BC6B-340A-40E2-A369-081E7533412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CCF8A60C-9E96-412B-8814-3601D5E1A60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EB75C729-85E9-423F-9481-5F6D20825F23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A31D560-1FEF-4D60-B6E6-3AE93661919F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15498875-A6A7-44B2-91BD-996E84C4AE5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Right Triangle 410">
                    <a:extLst>
                      <a:ext uri="{FF2B5EF4-FFF2-40B4-BE49-F238E27FC236}">
                        <a16:creationId xmlns:a16="http://schemas.microsoft.com/office/drawing/2014/main" id="{1E24741F-A285-44EA-8B5E-7C52C8BA57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1A963E44-4169-4D76-BE28-E57E42A9370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F933DEB5-A676-4B9E-9A16-FFA01A477F03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2BC7CCDB-B56D-4B7E-8593-A652C7913739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407" name="Rectangle 406">
                    <a:extLst>
                      <a:ext uri="{FF2B5EF4-FFF2-40B4-BE49-F238E27FC236}">
                        <a16:creationId xmlns:a16="http://schemas.microsoft.com/office/drawing/2014/main" id="{91F5E687-3D92-465F-98DF-DFFE3953DB5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Right Triangle 407">
                    <a:extLst>
                      <a:ext uri="{FF2B5EF4-FFF2-40B4-BE49-F238E27FC236}">
                        <a16:creationId xmlns:a16="http://schemas.microsoft.com/office/drawing/2014/main" id="{56527422-5BF0-4B72-A7A1-8FA399408B7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92B7A4A2-F06C-4351-B68F-3AACBBB8176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DD489DE-FEEE-42DC-A08D-12A65F0E4054}"/>
                  </a:ext>
                </a:extLst>
              </p:cNvPr>
              <p:cNvGrpSpPr/>
              <p:nvPr/>
            </p:nvGrpSpPr>
            <p:grpSpPr>
              <a:xfrm>
                <a:off x="2550933" y="1471586"/>
                <a:ext cx="768711" cy="94314"/>
                <a:chOff x="8519744" y="2449515"/>
                <a:chExt cx="3050059" cy="374217"/>
              </a:xfrm>
            </p:grpSpPr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50EB3818-05EC-4EA5-AC89-693E082019D6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B877B15C-34C3-4BEB-B614-A142E2AB6549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F1F583DF-AD5A-44C7-B2D1-16637DFFF5E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6" name="Right Triangle 395">
                    <a:extLst>
                      <a:ext uri="{FF2B5EF4-FFF2-40B4-BE49-F238E27FC236}">
                        <a16:creationId xmlns:a16="http://schemas.microsoft.com/office/drawing/2014/main" id="{958786F2-DD2D-4A57-AF14-E4A2307955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B2FBE611-1C4E-4D74-879F-10F08758E62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13D4C920-9216-42D7-B653-87E8E9DA869D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F30FACAA-DA57-473B-B5B7-66B689315AB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3" name="Right Triangle 392">
                    <a:extLst>
                      <a:ext uri="{FF2B5EF4-FFF2-40B4-BE49-F238E27FC236}">
                        <a16:creationId xmlns:a16="http://schemas.microsoft.com/office/drawing/2014/main" id="{DD20C256-BD0A-4C06-8CEF-26CE531BE86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E357E455-959D-4C48-93C5-16440976DED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0F1DD579-8EB2-4920-A9D3-0A4BEC7A87C3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85699142-FE4A-4231-A80B-E2F4F7443243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33F5940F-74CD-4F1F-B5DA-0DE217F4DE4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0" name="Right Triangle 389">
                    <a:extLst>
                      <a:ext uri="{FF2B5EF4-FFF2-40B4-BE49-F238E27FC236}">
                        <a16:creationId xmlns:a16="http://schemas.microsoft.com/office/drawing/2014/main" id="{882433D7-7724-4F91-8043-AC6A646821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CDA3E665-D081-4562-B345-287893B0F4E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85938A85-E485-4A07-B18F-851F1CAD3503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EBE78935-F564-4164-848A-90CA2BC98D82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C2D2FBA6-7FB1-40AE-BC67-22FB22D19B5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" name="Right Triangle 386">
                    <a:extLst>
                      <a:ext uri="{FF2B5EF4-FFF2-40B4-BE49-F238E27FC236}">
                        <a16:creationId xmlns:a16="http://schemas.microsoft.com/office/drawing/2014/main" id="{A893904A-192E-4E64-BC17-312AD9A5FB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4538729A-6241-48B8-95E1-B537D82FCD7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0D297D53-6D73-4DBE-964C-D049DCD5A57C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4F1FE96D-EED7-4C96-9F43-635C0C7B3D13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1A7D7576-0AD9-4236-81DC-24496190D74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4" name="Right Triangle 383">
                    <a:extLst>
                      <a:ext uri="{FF2B5EF4-FFF2-40B4-BE49-F238E27FC236}">
                        <a16:creationId xmlns:a16="http://schemas.microsoft.com/office/drawing/2014/main" id="{635A4670-7948-4BF1-AD4C-CC204168FF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AA1A491-D60B-428C-BDA4-CEC641B79F0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725636E-894E-467C-9BA5-6AB4C18D959B}"/>
                  </a:ext>
                </a:extLst>
              </p:cNvPr>
              <p:cNvGrpSpPr/>
              <p:nvPr/>
            </p:nvGrpSpPr>
            <p:grpSpPr>
              <a:xfrm>
                <a:off x="3395780" y="1470435"/>
                <a:ext cx="768711" cy="94314"/>
                <a:chOff x="8519744" y="2449515"/>
                <a:chExt cx="3050059" cy="374217"/>
              </a:xfrm>
            </p:grpSpPr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2DA7E2BF-09F9-4D23-94D8-F609B5931E91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1" name="Group 350">
                  <a:extLst>
                    <a:ext uri="{FF2B5EF4-FFF2-40B4-BE49-F238E27FC236}">
                      <a16:creationId xmlns:a16="http://schemas.microsoft.com/office/drawing/2014/main" id="{4522F9AC-49FF-41BB-B833-5D269F977FDD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71" name="Rectangle 370">
                    <a:extLst>
                      <a:ext uri="{FF2B5EF4-FFF2-40B4-BE49-F238E27FC236}">
                        <a16:creationId xmlns:a16="http://schemas.microsoft.com/office/drawing/2014/main" id="{6B25E0EF-37F7-4433-9F5E-41FED380EAE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Right Triangle 371">
                    <a:extLst>
                      <a:ext uri="{FF2B5EF4-FFF2-40B4-BE49-F238E27FC236}">
                        <a16:creationId xmlns:a16="http://schemas.microsoft.com/office/drawing/2014/main" id="{21720B2E-AE20-471D-B21D-C14E6FF2B4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Rectangle 372">
                    <a:extLst>
                      <a:ext uri="{FF2B5EF4-FFF2-40B4-BE49-F238E27FC236}">
                        <a16:creationId xmlns:a16="http://schemas.microsoft.com/office/drawing/2014/main" id="{88BFBAE7-7535-458E-8A08-33BE4729102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2" name="Group 351">
                  <a:extLst>
                    <a:ext uri="{FF2B5EF4-FFF2-40B4-BE49-F238E27FC236}">
                      <a16:creationId xmlns:a16="http://schemas.microsoft.com/office/drawing/2014/main" id="{3A88FAD5-4EDE-4581-9696-D943FCA9A436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BF6379B5-5192-4F13-9D8F-95DD73398A5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Right Triangle 368">
                    <a:extLst>
                      <a:ext uri="{FF2B5EF4-FFF2-40B4-BE49-F238E27FC236}">
                        <a16:creationId xmlns:a16="http://schemas.microsoft.com/office/drawing/2014/main" id="{2A7AE734-0050-48C9-A91F-A403748A0A7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Rectangle 369">
                    <a:extLst>
                      <a:ext uri="{FF2B5EF4-FFF2-40B4-BE49-F238E27FC236}">
                        <a16:creationId xmlns:a16="http://schemas.microsoft.com/office/drawing/2014/main" id="{68B90D29-BCAB-45A8-AA38-B2D96F48DF8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A4C36310-42FB-44AC-9B98-370D9C26D2C5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86709FB8-4E3E-4C2D-BF55-0FD5A6A61810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1CF7B8ED-66A5-4305-9D62-7695B71CDC4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Right Triangle 365">
                    <a:extLst>
                      <a:ext uri="{FF2B5EF4-FFF2-40B4-BE49-F238E27FC236}">
                        <a16:creationId xmlns:a16="http://schemas.microsoft.com/office/drawing/2014/main" id="{FE712779-1E97-4BCE-9E11-8478078C4C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" name="Rectangle 366">
                    <a:extLst>
                      <a:ext uri="{FF2B5EF4-FFF2-40B4-BE49-F238E27FC236}">
                        <a16:creationId xmlns:a16="http://schemas.microsoft.com/office/drawing/2014/main" id="{9AA475D9-F42A-45E7-8842-D9295D39A10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D7A841E0-D021-41F9-B602-36F4E8D77175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BDFABFBE-A33B-4BEE-9222-19DD48D86D0F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62" name="Rectangle 361">
                    <a:extLst>
                      <a:ext uri="{FF2B5EF4-FFF2-40B4-BE49-F238E27FC236}">
                        <a16:creationId xmlns:a16="http://schemas.microsoft.com/office/drawing/2014/main" id="{F1A87F18-E910-4201-865E-D884259233D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Right Triangle 362">
                    <a:extLst>
                      <a:ext uri="{FF2B5EF4-FFF2-40B4-BE49-F238E27FC236}">
                        <a16:creationId xmlns:a16="http://schemas.microsoft.com/office/drawing/2014/main" id="{C5BFD497-44A5-4119-9165-83A9CA6CE5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3C05D9A9-1F21-4C44-B122-C766B2AD4BC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FF822146-9C4A-45FE-8C13-FE60FC3BE671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8" name="Group 357">
                  <a:extLst>
                    <a:ext uri="{FF2B5EF4-FFF2-40B4-BE49-F238E27FC236}">
                      <a16:creationId xmlns:a16="http://schemas.microsoft.com/office/drawing/2014/main" id="{8659C549-1F92-486F-8E72-3769D773FE04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9E99E84F-20EA-4E63-BAA5-C7ECF6D2F20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Right Triangle 359">
                    <a:extLst>
                      <a:ext uri="{FF2B5EF4-FFF2-40B4-BE49-F238E27FC236}">
                        <a16:creationId xmlns:a16="http://schemas.microsoft.com/office/drawing/2014/main" id="{505FF421-5A18-436F-9244-A620CAB2BBB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0FBC7454-3FDA-494B-8C65-12B9FF450CA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23AB369-A2DA-4BDE-B8D5-90FE50A3016F}"/>
                  </a:ext>
                </a:extLst>
              </p:cNvPr>
              <p:cNvGrpSpPr/>
              <p:nvPr/>
            </p:nvGrpSpPr>
            <p:grpSpPr>
              <a:xfrm>
                <a:off x="4241442" y="1464937"/>
                <a:ext cx="768711" cy="94314"/>
                <a:chOff x="8519744" y="2449515"/>
                <a:chExt cx="3050059" cy="374217"/>
              </a:xfrm>
            </p:grpSpPr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A7D12347-EB25-4469-ADFF-0B19890D7745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681AB05F-F53D-4CF8-9853-8CE89E1D2EC5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854ED04D-2E08-4171-B9F2-BDC4EF97F49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8" name="Right Triangle 347">
                    <a:extLst>
                      <a:ext uri="{FF2B5EF4-FFF2-40B4-BE49-F238E27FC236}">
                        <a16:creationId xmlns:a16="http://schemas.microsoft.com/office/drawing/2014/main" id="{F6601CCE-40A2-4F49-A8E5-5BFA7DEE48B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2EC85B78-27DF-435E-BAE1-C8D4AF578A2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059F227C-28C2-4EC5-86C6-E950AE71EFBC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4B683576-300C-4C1E-8FA2-0C1FE9B12BA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5" name="Right Triangle 344">
                    <a:extLst>
                      <a:ext uri="{FF2B5EF4-FFF2-40B4-BE49-F238E27FC236}">
                        <a16:creationId xmlns:a16="http://schemas.microsoft.com/office/drawing/2014/main" id="{E946E96D-0F0D-4CDC-95A4-095234D829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B225A85F-B407-46BB-8731-9A1DD8456EF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F0CE7EC4-64CC-4B61-80D7-72328B8FE0B9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3261A715-4657-46E8-834E-05F4AD64E287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9A520ADA-6A44-4B1C-8897-027B3DE59F9B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2" name="Right Triangle 341">
                    <a:extLst>
                      <a:ext uri="{FF2B5EF4-FFF2-40B4-BE49-F238E27FC236}">
                        <a16:creationId xmlns:a16="http://schemas.microsoft.com/office/drawing/2014/main" id="{AD59F258-E575-4ED5-A2DC-289D5461EA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59329625-23A0-494A-A6C1-80D2AE9EE15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1A45F96C-DC14-431B-AE54-EE244CC70DFF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BE756A16-5DB2-44C7-AB7D-47A5B92B07F8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F38D65E7-1C8E-4210-9540-C224400B62E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Right Triangle 338">
                    <a:extLst>
                      <a:ext uri="{FF2B5EF4-FFF2-40B4-BE49-F238E27FC236}">
                        <a16:creationId xmlns:a16="http://schemas.microsoft.com/office/drawing/2014/main" id="{C04A163A-D65E-44E1-AAA8-4939AB2DFD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A024457C-F5C8-425A-A2CB-886E3D380C0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0FB0C0F5-999F-47F2-B096-5B55470BDA89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4" name="Group 333">
                  <a:extLst>
                    <a:ext uri="{FF2B5EF4-FFF2-40B4-BE49-F238E27FC236}">
                      <a16:creationId xmlns:a16="http://schemas.microsoft.com/office/drawing/2014/main" id="{9A44AC56-C09E-40D2-91D9-6AB6D6EB0B40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5E6CB563-261D-486E-A055-2C15A75833F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Right Triangle 335">
                    <a:extLst>
                      <a:ext uri="{FF2B5EF4-FFF2-40B4-BE49-F238E27FC236}">
                        <a16:creationId xmlns:a16="http://schemas.microsoft.com/office/drawing/2014/main" id="{E148D3A9-562E-4443-B314-4DBC2EE142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B3BB7A4C-4DF8-4AEA-88E2-1473985D39B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5B1E5E7-AF96-47FE-B038-A2086E251F93}"/>
                  </a:ext>
                </a:extLst>
              </p:cNvPr>
              <p:cNvGrpSpPr/>
              <p:nvPr/>
            </p:nvGrpSpPr>
            <p:grpSpPr>
              <a:xfrm>
                <a:off x="5085324" y="1466735"/>
                <a:ext cx="768711" cy="94314"/>
                <a:chOff x="8519744" y="2449515"/>
                <a:chExt cx="3050059" cy="374217"/>
              </a:xfrm>
            </p:grpSpPr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F77CDE20-7E23-443C-B763-A2E3FEE4FC8D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58F6742D-B656-4539-A246-750E375F63C8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6DE1707E-040B-4545-9BFD-D7E841B19AE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4" name="Right Triangle 323">
                    <a:extLst>
                      <a:ext uri="{FF2B5EF4-FFF2-40B4-BE49-F238E27FC236}">
                        <a16:creationId xmlns:a16="http://schemas.microsoft.com/office/drawing/2014/main" id="{C51BB7E2-7A42-4AA9-BBE4-67BAA7E1036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F00027AC-CF80-44B2-872D-E0F8479ACD9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48BEF4CB-F2BC-45FB-ABC0-02129D05540D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CD21E4E2-B18D-4F83-B9D8-A6E6E62E9BA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Right Triangle 320">
                    <a:extLst>
                      <a:ext uri="{FF2B5EF4-FFF2-40B4-BE49-F238E27FC236}">
                        <a16:creationId xmlns:a16="http://schemas.microsoft.com/office/drawing/2014/main" id="{D5076FE3-3178-4D9E-98CC-2A6DE5307F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Rectangle 321">
                    <a:extLst>
                      <a:ext uri="{FF2B5EF4-FFF2-40B4-BE49-F238E27FC236}">
                        <a16:creationId xmlns:a16="http://schemas.microsoft.com/office/drawing/2014/main" id="{71F07F5D-A681-4758-884D-D6D71FB2478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B0AE65CC-9258-401A-A066-33A9D3502E8D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3F3E6AAA-0E03-4798-BF67-2CB87956CF8F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AF9E1B2B-7CF1-43CD-AAE3-1924A732F6E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Right Triangle 317">
                    <a:extLst>
                      <a:ext uri="{FF2B5EF4-FFF2-40B4-BE49-F238E27FC236}">
                        <a16:creationId xmlns:a16="http://schemas.microsoft.com/office/drawing/2014/main" id="{CE0EBFD0-DAF5-42B5-8787-A12AE7D88E0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C0AF99F1-50E3-4182-B416-47CB2E75D15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069F4515-D3D6-4D83-88E0-51CAC54181A4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EFECCBBC-094E-465C-82EB-4248AA47B9E5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0B5BB32E-0B48-4596-9DDD-74A3B0C4374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Right Triangle 314">
                    <a:extLst>
                      <a:ext uri="{FF2B5EF4-FFF2-40B4-BE49-F238E27FC236}">
                        <a16:creationId xmlns:a16="http://schemas.microsoft.com/office/drawing/2014/main" id="{F8A15CDE-493E-4111-A57E-FF5DC28D528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4FE2D857-8059-4D7B-B0F6-961BBC219DC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84795454-99B8-43E6-A53E-463AE39ADD8B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B2612AEC-F2E9-420F-8143-E6E0915BE17C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48FA4140-A421-4E44-A94E-49378F78332C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Right Triangle 311">
                    <a:extLst>
                      <a:ext uri="{FF2B5EF4-FFF2-40B4-BE49-F238E27FC236}">
                        <a16:creationId xmlns:a16="http://schemas.microsoft.com/office/drawing/2014/main" id="{EE17FB4F-8B50-4845-B32A-C1A8B9B0EE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8D7DACFF-1BA4-4CE0-BB46-DD3A5BBC8CA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F43B582-4297-487B-A1E5-1261DBAD3044}"/>
                  </a:ext>
                </a:extLst>
              </p:cNvPr>
              <p:cNvGrpSpPr/>
              <p:nvPr/>
            </p:nvGrpSpPr>
            <p:grpSpPr>
              <a:xfrm>
                <a:off x="5930171" y="1465584"/>
                <a:ext cx="768711" cy="94314"/>
                <a:chOff x="8519744" y="2449515"/>
                <a:chExt cx="3050059" cy="374217"/>
              </a:xfrm>
            </p:grpSpPr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65B0D689-0792-43DA-B34E-B50DFF4EE33B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4C5106AB-A9A1-41D0-B185-656D40DDDEA9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82687701-E0E2-45FB-8231-24D097D6725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Right Triangle 299">
                    <a:extLst>
                      <a:ext uri="{FF2B5EF4-FFF2-40B4-BE49-F238E27FC236}">
                        <a16:creationId xmlns:a16="http://schemas.microsoft.com/office/drawing/2014/main" id="{BC742476-9B93-4A5B-BB55-C0E66F3AC7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9A076103-0E12-41E7-82CF-39C2C15F44A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1092E23B-7342-4688-AE0E-63AD64E5BF86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E2B5181B-CA71-447F-952B-3FE44BE09F9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Right Triangle 296">
                    <a:extLst>
                      <a:ext uri="{FF2B5EF4-FFF2-40B4-BE49-F238E27FC236}">
                        <a16:creationId xmlns:a16="http://schemas.microsoft.com/office/drawing/2014/main" id="{59156346-E5D0-4829-8546-7367DD65AE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6471BCA5-9115-4293-8B2E-1B5861F78E3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AAA06BFE-BEB4-42C1-8645-6C6072021FB4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B08C8901-62AD-4D44-B234-7DC03C68035F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CEF0E304-EFCF-476C-B6A8-C95B680B878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" name="Right Triangle 293">
                    <a:extLst>
                      <a:ext uri="{FF2B5EF4-FFF2-40B4-BE49-F238E27FC236}">
                        <a16:creationId xmlns:a16="http://schemas.microsoft.com/office/drawing/2014/main" id="{72319414-B499-4E42-A2BB-4A04E1FCC22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DBD71778-9C7D-4D35-A38C-DAD67323D32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45883BB4-928E-45F5-BB07-CF8B302E3A19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E8C6404A-2E27-43FD-95C5-9E8803242CAD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099B2396-F2DE-470B-9122-A25E32EB54A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Right Triangle 290">
                    <a:extLst>
                      <a:ext uri="{FF2B5EF4-FFF2-40B4-BE49-F238E27FC236}">
                        <a16:creationId xmlns:a16="http://schemas.microsoft.com/office/drawing/2014/main" id="{0576ADF5-8E74-43AA-8EC3-74DA20E963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8551F7AF-BEBD-4850-8BC5-B30F6DCDBE6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CC2A46A3-1805-46F6-8AF2-36F72DFBFA1B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64660641-B23E-4B12-B71C-F51FAF3873B8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0CADC526-618B-4FCC-B2C9-BEFB7249063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" name="Right Triangle 287">
                    <a:extLst>
                      <a:ext uri="{FF2B5EF4-FFF2-40B4-BE49-F238E27FC236}">
                        <a16:creationId xmlns:a16="http://schemas.microsoft.com/office/drawing/2014/main" id="{BE6CF4B9-3B21-4F1B-B2B8-45AA69C542E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1102E0FC-63D9-41CE-81E7-644801A53B8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8709BFB-6591-4A25-BBF0-4BF447A48503}"/>
                  </a:ext>
                </a:extLst>
              </p:cNvPr>
              <p:cNvGrpSpPr/>
              <p:nvPr/>
            </p:nvGrpSpPr>
            <p:grpSpPr>
              <a:xfrm>
                <a:off x="6774841" y="1461869"/>
                <a:ext cx="768711" cy="94314"/>
                <a:chOff x="8519744" y="2449515"/>
                <a:chExt cx="3050059" cy="374217"/>
              </a:xfrm>
            </p:grpSpPr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A95FA01D-CF4B-42A3-B34C-5B305DD9BDAC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68A0A7AF-B711-4B55-9C8D-A0CD672119BE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7DE0A069-5998-48B0-B0B6-F07579AB973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Right Triangle 275">
                    <a:extLst>
                      <a:ext uri="{FF2B5EF4-FFF2-40B4-BE49-F238E27FC236}">
                        <a16:creationId xmlns:a16="http://schemas.microsoft.com/office/drawing/2014/main" id="{82F70B1F-58DA-4AD8-9E5E-3915EAFD22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71926D0B-1819-4F8F-9004-37AFC08BAF7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81662C5A-207E-461A-9B90-BC23552A45F6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7770A65F-6FC9-46A9-8FD5-1990BF6B5BB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Right Triangle 272">
                    <a:extLst>
                      <a:ext uri="{FF2B5EF4-FFF2-40B4-BE49-F238E27FC236}">
                        <a16:creationId xmlns:a16="http://schemas.microsoft.com/office/drawing/2014/main" id="{A89230AC-E900-47F0-8488-7E9CAE8289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66E9ED37-9D08-467A-9ED5-D6D0F89B761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C2266FA9-1385-478D-8173-6633CA059DAA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193B9235-118A-4E34-9A14-66A7486C1F86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1A53899A-9481-4E0B-8787-E467D4FDCEB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Right Triangle 269">
                    <a:extLst>
                      <a:ext uri="{FF2B5EF4-FFF2-40B4-BE49-F238E27FC236}">
                        <a16:creationId xmlns:a16="http://schemas.microsoft.com/office/drawing/2014/main" id="{E9ECD95A-FF41-42C2-8C76-D97661A4FCC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8FCFC072-6901-4AC0-B197-42C86F3E75C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2FEECE4F-154F-4A5B-9525-E6404917C793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469CA5EF-2D4E-4C7D-B3D6-CBBBE2BD672C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C7E5B661-CCC0-4D90-8C22-A2FB7149F33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Right Triangle 266">
                    <a:extLst>
                      <a:ext uri="{FF2B5EF4-FFF2-40B4-BE49-F238E27FC236}">
                        <a16:creationId xmlns:a16="http://schemas.microsoft.com/office/drawing/2014/main" id="{1B191A32-4992-4C95-A0CF-54BAB658AF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7A488611-F1AA-4B79-861D-AA81F40927D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904EEC28-4998-4E97-92F4-CF01BBF126B8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EFDEE81E-26E6-4E5A-9616-6554FF173D29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1AB7F6CA-515B-44DF-A2B7-B77A3AEF36E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ight Triangle 263">
                    <a:extLst>
                      <a:ext uri="{FF2B5EF4-FFF2-40B4-BE49-F238E27FC236}">
                        <a16:creationId xmlns:a16="http://schemas.microsoft.com/office/drawing/2014/main" id="{364BE87A-3508-4317-83D4-7F56F67EFA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3AE34554-F9FA-40FA-9249-49B821C8FD7D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56B2F71-E882-4625-AD4E-BAD64F404245}"/>
                  </a:ext>
                </a:extLst>
              </p:cNvPr>
              <p:cNvGrpSpPr/>
              <p:nvPr/>
            </p:nvGrpSpPr>
            <p:grpSpPr>
              <a:xfrm>
                <a:off x="7627232" y="1460820"/>
                <a:ext cx="91962" cy="92745"/>
                <a:chOff x="8519744" y="1373700"/>
                <a:chExt cx="364883" cy="367992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D35D1516-1581-4F5D-A17A-04FF0D6FB822}"/>
                    </a:ext>
                  </a:extLst>
                </p:cNvPr>
                <p:cNvSpPr/>
                <p:nvPr/>
              </p:nvSpPr>
              <p:spPr>
                <a:xfrm>
                  <a:off x="8519746" y="1373700"/>
                  <a:ext cx="364881" cy="364881"/>
                </a:xfrm>
                <a:prstGeom prst="rect">
                  <a:avLst/>
                </a:prstGeom>
                <a:solidFill>
                  <a:srgbClr val="FFB2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ight Triangle 251">
                  <a:extLst>
                    <a:ext uri="{FF2B5EF4-FFF2-40B4-BE49-F238E27FC236}">
                      <a16:creationId xmlns:a16="http://schemas.microsoft.com/office/drawing/2014/main" id="{C66F8748-C320-44D9-91C7-24E83C165800}"/>
                    </a:ext>
                  </a:extLst>
                </p:cNvPr>
                <p:cNvSpPr/>
                <p:nvPr/>
              </p:nvSpPr>
              <p:spPr>
                <a:xfrm rot="5400000">
                  <a:off x="8519744" y="1376810"/>
                  <a:ext cx="364882" cy="364882"/>
                </a:xfrm>
                <a:prstGeom prst="rtTriangle">
                  <a:avLst/>
                </a:prstGeom>
                <a:solidFill>
                  <a:srgbClr val="FFC0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664B6F0C-6F49-40A6-AA07-14FBC58B938B}"/>
                    </a:ext>
                  </a:extLst>
                </p:cNvPr>
                <p:cNvSpPr/>
                <p:nvPr/>
              </p:nvSpPr>
              <p:spPr>
                <a:xfrm>
                  <a:off x="8613856" y="146780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744D2E4-3673-4D78-9669-27CB34CF1983}"/>
                  </a:ext>
                </a:extLst>
              </p:cNvPr>
              <p:cNvGrpSpPr/>
              <p:nvPr/>
            </p:nvGrpSpPr>
            <p:grpSpPr>
              <a:xfrm>
                <a:off x="1703026" y="1604540"/>
                <a:ext cx="768711" cy="94314"/>
                <a:chOff x="8519744" y="2449515"/>
                <a:chExt cx="3050059" cy="374217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75C5E0A-E222-4C13-8203-AE7B8CC682FA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03D2694D-F6AD-4481-86B7-BBA869688FEB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4C89B531-D9D2-45FD-9602-6AD31E061E7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Right Triangle 248">
                    <a:extLst>
                      <a:ext uri="{FF2B5EF4-FFF2-40B4-BE49-F238E27FC236}">
                        <a16:creationId xmlns:a16="http://schemas.microsoft.com/office/drawing/2014/main" id="{C2FCBEC4-4A16-4696-AA78-43A6BF94B64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6D41A134-F616-4B39-804D-89F25653847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F4BAA5B0-4014-4BA1-9D35-737CAE5B40FA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1F491DAA-8CCD-4B12-8CF3-C04AA3F63140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" name="Right Triangle 245">
                    <a:extLst>
                      <a:ext uri="{FF2B5EF4-FFF2-40B4-BE49-F238E27FC236}">
                        <a16:creationId xmlns:a16="http://schemas.microsoft.com/office/drawing/2014/main" id="{84DD9F49-F3DB-45AC-86F4-2F6E3FF582E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191B05AD-6409-4553-92F2-A41C2C6B048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BE886A97-7D0D-4B26-A9FF-A0FD66AE7384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3356CAD9-D06E-4993-95C2-64EAF9365806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22170DD0-C4E5-4A8F-977C-271C431021E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Right Triangle 242">
                    <a:extLst>
                      <a:ext uri="{FF2B5EF4-FFF2-40B4-BE49-F238E27FC236}">
                        <a16:creationId xmlns:a16="http://schemas.microsoft.com/office/drawing/2014/main" id="{69850993-070E-4B4F-8A6F-0F1923BB8C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609BF257-74E8-4D0B-BD9F-F6163DD12ED4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B5DC5B34-D0E0-44A5-A76C-C6FA6687C4BA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FAF5C1DC-4B0E-4C50-8790-8A01DF977641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F6F183D7-0A62-493A-BB61-D4105C81BDC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Right Triangle 239">
                    <a:extLst>
                      <a:ext uri="{FF2B5EF4-FFF2-40B4-BE49-F238E27FC236}">
                        <a16:creationId xmlns:a16="http://schemas.microsoft.com/office/drawing/2014/main" id="{DD84C641-AFCB-4C43-B1AD-499A053424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5DC45AEE-A9A2-4B50-AEE0-76904C5DF26B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1146CF15-76B9-43DC-8938-7A7A5C69EFB9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516ADAB0-EBB5-4A61-A9CD-F876DD4D1653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B45273B8-42F0-4E9C-906E-B91DFED9557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Right Triangle 236">
                    <a:extLst>
                      <a:ext uri="{FF2B5EF4-FFF2-40B4-BE49-F238E27FC236}">
                        <a16:creationId xmlns:a16="http://schemas.microsoft.com/office/drawing/2014/main" id="{6173531A-0EA3-4DB1-B3E4-1EC2EB0C4D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BF4BBEC5-86FB-46EB-BA51-2539CFFBC5B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2C4BDC4-B653-4B6B-A843-0D5A9642169D}"/>
                  </a:ext>
                </a:extLst>
              </p:cNvPr>
              <p:cNvGrpSpPr/>
              <p:nvPr/>
            </p:nvGrpSpPr>
            <p:grpSpPr>
              <a:xfrm>
                <a:off x="2546908" y="1606338"/>
                <a:ext cx="768711" cy="94314"/>
                <a:chOff x="8519744" y="2449515"/>
                <a:chExt cx="3050059" cy="374217"/>
              </a:xfrm>
            </p:grpSpPr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2EC8A4CE-24B5-4E2B-AE2F-641BF7F8FFCB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49B575F1-6A12-4B23-BB68-FFB5ED3952B7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18019F27-6EE7-422F-84E4-AE520E8B6AC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ight Triangle 224">
                    <a:extLst>
                      <a:ext uri="{FF2B5EF4-FFF2-40B4-BE49-F238E27FC236}">
                        <a16:creationId xmlns:a16="http://schemas.microsoft.com/office/drawing/2014/main" id="{CAA0AF06-BE9E-40F5-8B9A-99A2CA3A7A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618F2A61-4ECD-4BE3-B872-424FD05010C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195F0D7-5B37-4F8E-B621-DE157B4EC045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65AC973B-AA36-4067-80BC-E44A70B49B23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ight Triangle 221">
                    <a:extLst>
                      <a:ext uri="{FF2B5EF4-FFF2-40B4-BE49-F238E27FC236}">
                        <a16:creationId xmlns:a16="http://schemas.microsoft.com/office/drawing/2014/main" id="{269EAED5-B372-4CE7-9CF2-D3466458F4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68319D9B-ED28-47BF-800D-E6A01F977E5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2176BAA6-5E3C-48C1-965F-E9B7509221B8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247E20DF-BC51-4719-AA30-1501F17FD95C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FEA851C6-5B4F-4B39-B065-3160D0250DB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ight Triangle 218">
                    <a:extLst>
                      <a:ext uri="{FF2B5EF4-FFF2-40B4-BE49-F238E27FC236}">
                        <a16:creationId xmlns:a16="http://schemas.microsoft.com/office/drawing/2014/main" id="{318D64A1-3CCC-42A4-8232-1C053CFA5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B7B0C6B9-F441-4A79-80B3-C1C664C223E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18F6DA03-2350-4CF6-B83B-A70A54EA57DE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3784710D-9EBE-4FED-B425-3F083DD0DA14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A83141DD-531E-4656-BA34-8B4C7B71950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Right Triangle 215">
                    <a:extLst>
                      <a:ext uri="{FF2B5EF4-FFF2-40B4-BE49-F238E27FC236}">
                        <a16:creationId xmlns:a16="http://schemas.microsoft.com/office/drawing/2014/main" id="{4E8BD9F9-C4AA-4623-9221-1D6E2F40C0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4C7E5931-CCFD-45A7-AA2A-11C97AEAA4D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F7BACAD-973A-4BBC-8EF5-F39CBA86449B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AC2FCB59-DDCF-4C5B-9439-A712EEF88732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CA3709C1-09A7-4E86-A237-183D2DD551F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ight Triangle 212">
                    <a:extLst>
                      <a:ext uri="{FF2B5EF4-FFF2-40B4-BE49-F238E27FC236}">
                        <a16:creationId xmlns:a16="http://schemas.microsoft.com/office/drawing/2014/main" id="{A5CAB37A-19B0-4741-BD11-59E586CBFE7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476F2AC0-94B7-49A3-B5F0-78E807F94F8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8451FBB-4CA0-480F-AB9C-F9BB08C101C9}"/>
                  </a:ext>
                </a:extLst>
              </p:cNvPr>
              <p:cNvGrpSpPr/>
              <p:nvPr/>
            </p:nvGrpSpPr>
            <p:grpSpPr>
              <a:xfrm>
                <a:off x="3391755" y="1605187"/>
                <a:ext cx="768711" cy="94314"/>
                <a:chOff x="8519744" y="2449515"/>
                <a:chExt cx="3050059" cy="374217"/>
              </a:xfrm>
            </p:grpSpPr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8E57AC84-18CF-4096-BC7A-568078E3002D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466BFECE-3600-43F0-B767-D885253CDE7C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AE280BCF-A7BB-4C80-92A4-4DD49E291D8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Right Triangle 200">
                    <a:extLst>
                      <a:ext uri="{FF2B5EF4-FFF2-40B4-BE49-F238E27FC236}">
                        <a16:creationId xmlns:a16="http://schemas.microsoft.com/office/drawing/2014/main" id="{9C0B5698-4242-43DA-B532-13052CEC4E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239F93DC-1A54-4EB0-8A11-7389EB1040F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C83C75A1-203B-4F6B-B127-16DE636C0598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215B0A31-795A-4A3D-811E-25296442123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ight Triangle 197">
                    <a:extLst>
                      <a:ext uri="{FF2B5EF4-FFF2-40B4-BE49-F238E27FC236}">
                        <a16:creationId xmlns:a16="http://schemas.microsoft.com/office/drawing/2014/main" id="{69EC2ED3-EFD8-48B2-AB8D-F8CE7B076BF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BBF6D2D0-1F72-4DEB-A49C-3ACCDC12B32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A734EADE-F303-49B6-80F7-95EAB4147755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8BBF6568-B9D4-4C28-B6A2-FF7C77B0B2F3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9FFDC5F9-8BF9-4BBF-8727-74E0F0410271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ight Triangle 194">
                    <a:extLst>
                      <a:ext uri="{FF2B5EF4-FFF2-40B4-BE49-F238E27FC236}">
                        <a16:creationId xmlns:a16="http://schemas.microsoft.com/office/drawing/2014/main" id="{29FA8C5D-5602-460A-9B91-AFC5993C44A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F4A71A88-A712-4C44-AC4B-30E7F2EB2375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9BC43A33-6FA9-45B3-B63C-07FA3E83F8BB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33F4C873-8C7A-49AB-8EBB-996860BABD15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84042F45-9ABE-42F2-AD43-184C5DB6D02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ight Triangle 191">
                    <a:extLst>
                      <a:ext uri="{FF2B5EF4-FFF2-40B4-BE49-F238E27FC236}">
                        <a16:creationId xmlns:a16="http://schemas.microsoft.com/office/drawing/2014/main" id="{0103BACD-8490-4A3A-B810-416EC8369AA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38A9AE49-4CEB-491D-AA60-8F768C3AB469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A5AD6434-C562-45AF-80A9-027FF2584A5F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CF006E6B-A6FC-4D6B-9E33-68CE30C0BD9A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B6533657-69AD-4873-B28E-A90EB452F0C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Right Triangle 188">
                    <a:extLst>
                      <a:ext uri="{FF2B5EF4-FFF2-40B4-BE49-F238E27FC236}">
                        <a16:creationId xmlns:a16="http://schemas.microsoft.com/office/drawing/2014/main" id="{E42721FA-B047-43C3-82D7-947E12D738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D532094B-BCC8-41E6-96F4-9A4417D45EE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A74CECA-AAE3-4432-A2CE-9E33D2D7BAB0}"/>
                  </a:ext>
                </a:extLst>
              </p:cNvPr>
              <p:cNvGrpSpPr/>
              <p:nvPr/>
            </p:nvGrpSpPr>
            <p:grpSpPr>
              <a:xfrm>
                <a:off x="4237417" y="1599689"/>
                <a:ext cx="768711" cy="94314"/>
                <a:chOff x="8519744" y="2449515"/>
                <a:chExt cx="3050059" cy="374217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BF70B63A-ABD5-463B-8EFF-8F5A0882700D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737E3266-6EFC-4016-8E6A-B2536BD01E39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22B20DB6-9A49-46EF-9105-EEDA233B614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ight Triangle 176">
                    <a:extLst>
                      <a:ext uri="{FF2B5EF4-FFF2-40B4-BE49-F238E27FC236}">
                        <a16:creationId xmlns:a16="http://schemas.microsoft.com/office/drawing/2014/main" id="{6DCB91D0-16D7-489A-BD7D-223D6E69A7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EC256836-7E66-45FA-A589-132078EAF12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C47F982E-0DC2-44D6-AFF9-5F154905C7CD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9BF596B4-1F93-4708-BFA3-0260EC3F8D4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ight Triangle 173">
                    <a:extLst>
                      <a:ext uri="{FF2B5EF4-FFF2-40B4-BE49-F238E27FC236}">
                        <a16:creationId xmlns:a16="http://schemas.microsoft.com/office/drawing/2014/main" id="{80BC3522-636E-41AD-B509-6534317434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C17F63D1-60EF-4E5A-8CB0-6F86FC6589FC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D763585B-870C-473D-87E5-390B4D06E0FB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F359BEA-C45F-40C9-BA73-5FFEB049B61E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6A32380A-CC28-4A7F-A831-56841442640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ight Triangle 170">
                    <a:extLst>
                      <a:ext uri="{FF2B5EF4-FFF2-40B4-BE49-F238E27FC236}">
                        <a16:creationId xmlns:a16="http://schemas.microsoft.com/office/drawing/2014/main" id="{F1CDABFE-41B7-4F33-AAE1-A9AF3101EB6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36AC4C82-3F62-4F08-B940-B2F95F83B27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68C130AC-DFF5-402B-BB41-AFAB25933F1B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4FD1EADE-ABB8-45CE-A9C9-95CEA5200D1A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8FA8BEBD-4790-4BB8-9303-7EB5560BBCE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ight Triangle 167">
                    <a:extLst>
                      <a:ext uri="{FF2B5EF4-FFF2-40B4-BE49-F238E27FC236}">
                        <a16:creationId xmlns:a16="http://schemas.microsoft.com/office/drawing/2014/main" id="{FBB22498-5646-4E48-B91C-B29B583057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974792B4-1F73-492A-994B-3FE7CB519C6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EA682605-68CC-43DB-9E71-4C21C3E7CB2D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EB21E3B7-2867-4C7F-9FE3-C7C08A01F71E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F71D227-CF25-439E-BCFC-6B12AAC9BC38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ight Triangle 164">
                    <a:extLst>
                      <a:ext uri="{FF2B5EF4-FFF2-40B4-BE49-F238E27FC236}">
                        <a16:creationId xmlns:a16="http://schemas.microsoft.com/office/drawing/2014/main" id="{0B472372-6EC9-4B84-B78C-5158582731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4296A14A-CBEB-4EB3-A1F8-ED23ACAEEC33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2FBD4B1-82BE-4BDA-B2D5-286ADB2BA46B}"/>
                  </a:ext>
                </a:extLst>
              </p:cNvPr>
              <p:cNvGrpSpPr/>
              <p:nvPr/>
            </p:nvGrpSpPr>
            <p:grpSpPr>
              <a:xfrm>
                <a:off x="5081299" y="1601487"/>
                <a:ext cx="768711" cy="94314"/>
                <a:chOff x="8519744" y="2449515"/>
                <a:chExt cx="3050059" cy="374217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E6E50D12-A964-4E48-8176-4473CDAF385E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7F23CEC4-375F-423C-B957-3B08F1E6801D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24F5794-FE97-474D-B37B-2791521E151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ight Triangle 152">
                    <a:extLst>
                      <a:ext uri="{FF2B5EF4-FFF2-40B4-BE49-F238E27FC236}">
                        <a16:creationId xmlns:a16="http://schemas.microsoft.com/office/drawing/2014/main" id="{36DAD671-4E4E-47C7-B974-F36FEAB48F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B71AEAC0-4696-4114-87A3-D50E065B7C1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26C2122D-8A08-4C20-8EAD-A44C2D84180E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2CEAED7C-B0A2-48AC-A8C3-03F8AD870839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ight Triangle 149">
                    <a:extLst>
                      <a:ext uri="{FF2B5EF4-FFF2-40B4-BE49-F238E27FC236}">
                        <a16:creationId xmlns:a16="http://schemas.microsoft.com/office/drawing/2014/main" id="{D4EC3C8A-CE7A-453A-B030-EFA967CDDA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48B226EC-FEC0-46C3-82EF-0EF3293955DF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28D9DD65-524B-47FF-89FD-A1D7C4C4EA85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422B374-C4B9-4721-8456-20A523C091E0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6DE755BC-BA0E-43ED-B53C-2573F9B91B37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ight Triangle 146">
                    <a:extLst>
                      <a:ext uri="{FF2B5EF4-FFF2-40B4-BE49-F238E27FC236}">
                        <a16:creationId xmlns:a16="http://schemas.microsoft.com/office/drawing/2014/main" id="{82F98C47-7DF0-41B7-9650-34B40F50A7D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21DA8AFE-5A5F-41AE-BA45-DA248D5B6337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A60A7190-6771-4383-83D3-659F2DC5E7AD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24C0BF6F-F978-4B20-BC83-3B6CA63803DA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ACCC558C-5B78-4D1E-9F44-487E262DBDE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ight Triangle 143">
                    <a:extLst>
                      <a:ext uri="{FF2B5EF4-FFF2-40B4-BE49-F238E27FC236}">
                        <a16:creationId xmlns:a16="http://schemas.microsoft.com/office/drawing/2014/main" id="{DC5C7CBC-E4CE-4A1C-AFCA-31F9FF9B3F2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C9EA7057-8B99-4487-BEED-F3E43CFB872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5E56A0A5-16DC-4C39-8C44-E1131E363774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A6CF5AEB-B3D1-459D-A7BC-CA3DDE328839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8E7E84B0-6AC3-4AFF-A6B6-AE837A33C83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ight Triangle 140">
                    <a:extLst>
                      <a:ext uri="{FF2B5EF4-FFF2-40B4-BE49-F238E27FC236}">
                        <a16:creationId xmlns:a16="http://schemas.microsoft.com/office/drawing/2014/main" id="{122627F9-28C8-4967-AF78-951D07A584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E6CD4BA2-FFAA-4BE8-B65F-4CD23B956DB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8E64E68-ACC7-40E8-BE17-36CC83606B5F}"/>
                  </a:ext>
                </a:extLst>
              </p:cNvPr>
              <p:cNvGrpSpPr/>
              <p:nvPr/>
            </p:nvGrpSpPr>
            <p:grpSpPr>
              <a:xfrm>
                <a:off x="5926146" y="1600336"/>
                <a:ext cx="768711" cy="94314"/>
                <a:chOff x="8519744" y="2449515"/>
                <a:chExt cx="3050059" cy="374217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9E44EE09-82C8-4227-AEE3-CE30027CB8A0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008E8E9-1F88-48D1-8A94-1104A159F47F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B6403B4A-D94F-440D-B798-012422FA165F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ight Triangle 128">
                    <a:extLst>
                      <a:ext uri="{FF2B5EF4-FFF2-40B4-BE49-F238E27FC236}">
                        <a16:creationId xmlns:a16="http://schemas.microsoft.com/office/drawing/2014/main" id="{47A09192-9896-4040-900D-CBD1F2A667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E9942E2E-4607-483F-B9C8-6AF5A6F7B158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BC11DCE8-19DF-4B25-A983-0998F56446D4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77E516D-3943-4F82-BD7F-935FF5C73A0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ight Triangle 125">
                    <a:extLst>
                      <a:ext uri="{FF2B5EF4-FFF2-40B4-BE49-F238E27FC236}">
                        <a16:creationId xmlns:a16="http://schemas.microsoft.com/office/drawing/2014/main" id="{2E7CAA26-91EE-481D-BF2E-9B452CFD9EB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2766909D-E852-4A0E-9C8D-8F4A1E394A2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91C902EC-197A-4EDC-9446-0A93E057A7F7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481EF335-74DC-4FFE-BC51-CDA8BB2F9BA5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C04B34A7-22B6-4406-910D-A2A6D51CD3D4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ight Triangle 122">
                    <a:extLst>
                      <a:ext uri="{FF2B5EF4-FFF2-40B4-BE49-F238E27FC236}">
                        <a16:creationId xmlns:a16="http://schemas.microsoft.com/office/drawing/2014/main" id="{42ACB597-5049-4B18-A5F1-03A654A7C0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BD28AAFF-B51C-4511-BCD3-C3209CC4E94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63A524F9-2E91-494C-BE16-311F291F9747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3D7564BD-5EC8-43E3-BD09-776AE2A9E056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A1C4C6B0-4B4A-41E5-8D22-16227706308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ight Triangle 119">
                    <a:extLst>
                      <a:ext uri="{FF2B5EF4-FFF2-40B4-BE49-F238E27FC236}">
                        <a16:creationId xmlns:a16="http://schemas.microsoft.com/office/drawing/2014/main" id="{6B2B2CB9-935A-40BF-9DE5-C0925D314E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8E172C5E-4AAE-4EDD-9AE2-B100C24CD24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C626C963-5A3B-4713-B348-EFCD58422306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EED9C6C9-8AC4-4BA3-B8E0-FF104E907A24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4B6716D9-DDD0-4DF6-AEC1-13F23F416235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ight Triangle 116">
                    <a:extLst>
                      <a:ext uri="{FF2B5EF4-FFF2-40B4-BE49-F238E27FC236}">
                        <a16:creationId xmlns:a16="http://schemas.microsoft.com/office/drawing/2014/main" id="{72409E38-16A9-47AB-AA2F-720ECE5EAFA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A5CD4F7A-86B7-40A2-A4AE-62082D3A38F2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D7BB360-683E-4C3B-B45C-8EC6FA59AC77}"/>
                  </a:ext>
                </a:extLst>
              </p:cNvPr>
              <p:cNvGrpSpPr/>
              <p:nvPr/>
            </p:nvGrpSpPr>
            <p:grpSpPr>
              <a:xfrm>
                <a:off x="6770816" y="1596621"/>
                <a:ext cx="768711" cy="94314"/>
                <a:chOff x="8519744" y="2449515"/>
                <a:chExt cx="3050059" cy="374217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C680A9A-D9B8-4661-BEB4-1C163BD154A3}"/>
                    </a:ext>
                  </a:extLst>
                </p:cNvPr>
                <p:cNvSpPr/>
                <p:nvPr/>
              </p:nvSpPr>
              <p:spPr>
                <a:xfrm>
                  <a:off x="9284548" y="254984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DB04CD57-E035-4227-A6F0-696AE012FB4C}"/>
                    </a:ext>
                  </a:extLst>
                </p:cNvPr>
                <p:cNvGrpSpPr/>
                <p:nvPr/>
              </p:nvGrpSpPr>
              <p:grpSpPr>
                <a:xfrm>
                  <a:off x="8519744" y="2455740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62583C9B-0F0C-4732-B5AD-CAF9954112B2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ight Triangle 104">
                    <a:extLst>
                      <a:ext uri="{FF2B5EF4-FFF2-40B4-BE49-F238E27FC236}">
                        <a16:creationId xmlns:a16="http://schemas.microsoft.com/office/drawing/2014/main" id="{2E429168-553A-404C-9F2A-C7D2261B04D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7931CE03-44B1-4499-B199-BBF974D34181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4ABB65AE-7FEC-4257-9CF4-68741991E413}"/>
                    </a:ext>
                  </a:extLst>
                </p:cNvPr>
                <p:cNvGrpSpPr/>
                <p:nvPr/>
              </p:nvGrpSpPr>
              <p:grpSpPr>
                <a:xfrm>
                  <a:off x="9190437" y="2455737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D69F4917-7466-4AA4-8302-F8F0CA41F96D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ight Triangle 101">
                    <a:extLst>
                      <a:ext uri="{FF2B5EF4-FFF2-40B4-BE49-F238E27FC236}">
                        <a16:creationId xmlns:a16="http://schemas.microsoft.com/office/drawing/2014/main" id="{6B68EBC6-67A9-4280-A2D8-9281BCCB43D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504FEC8C-A422-45AE-AFD1-47F749EA7B00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E7B7FA25-0369-4BC7-93E1-4C990ECC4C14}"/>
                    </a:ext>
                  </a:extLst>
                </p:cNvPr>
                <p:cNvSpPr/>
                <p:nvPr/>
              </p:nvSpPr>
              <p:spPr>
                <a:xfrm>
                  <a:off x="9957648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BC5E6D6B-D725-4C6C-8C67-9901477BDF3F}"/>
                    </a:ext>
                  </a:extLst>
                </p:cNvPr>
                <p:cNvGrpSpPr/>
                <p:nvPr/>
              </p:nvGrpSpPr>
              <p:grpSpPr>
                <a:xfrm>
                  <a:off x="9863537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15C13AA5-155A-4B37-96B8-E18DF1AE4E1A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ight Triangle 98">
                    <a:extLst>
                      <a:ext uri="{FF2B5EF4-FFF2-40B4-BE49-F238E27FC236}">
                        <a16:creationId xmlns:a16="http://schemas.microsoft.com/office/drawing/2014/main" id="{CD3B452B-9461-410B-A5D8-B5C763121B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CAD63CB8-6E71-443C-9FF3-60E6DAB5290E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525D6F46-A042-4886-ACFD-FC321E86EED9}"/>
                    </a:ext>
                  </a:extLst>
                </p:cNvPr>
                <p:cNvSpPr/>
                <p:nvPr/>
              </p:nvSpPr>
              <p:spPr>
                <a:xfrm>
                  <a:off x="10628340" y="2546736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518C4EA-448C-47A3-B025-0892A96ECF29}"/>
                    </a:ext>
                  </a:extLst>
                </p:cNvPr>
                <p:cNvGrpSpPr/>
                <p:nvPr/>
              </p:nvGrpSpPr>
              <p:grpSpPr>
                <a:xfrm>
                  <a:off x="10534229" y="2452626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B9B5CD5F-8DF6-4049-BE3A-921DFC71E576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ight Triangle 95">
                    <a:extLst>
                      <a:ext uri="{FF2B5EF4-FFF2-40B4-BE49-F238E27FC236}">
                        <a16:creationId xmlns:a16="http://schemas.microsoft.com/office/drawing/2014/main" id="{521E9E85-D4B3-4A54-A343-9CA9BA16FA2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CDC5B508-7ACD-4271-BC8B-D9E24B3AE0AA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6AADC2DA-057B-4782-BE63-024763F1D6D2}"/>
                    </a:ext>
                  </a:extLst>
                </p:cNvPr>
                <p:cNvSpPr/>
                <p:nvPr/>
              </p:nvSpPr>
              <p:spPr>
                <a:xfrm>
                  <a:off x="11299031" y="2543625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38AD4693-5E17-492A-89B1-8A4A4F1341D1}"/>
                    </a:ext>
                  </a:extLst>
                </p:cNvPr>
                <p:cNvGrpSpPr/>
                <p:nvPr/>
              </p:nvGrpSpPr>
              <p:grpSpPr>
                <a:xfrm>
                  <a:off x="11204920" y="2449515"/>
                  <a:ext cx="364883" cy="367992"/>
                  <a:chOff x="8519744" y="1373700"/>
                  <a:chExt cx="364883" cy="367992"/>
                </a:xfrm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5A0C9F14-6B5C-4C7E-8B37-27900FFD368E}"/>
                      </a:ext>
                    </a:extLst>
                  </p:cNvPr>
                  <p:cNvSpPr/>
                  <p:nvPr/>
                </p:nvSpPr>
                <p:spPr>
                  <a:xfrm>
                    <a:off x="8519746" y="1373700"/>
                    <a:ext cx="364881" cy="364881"/>
                  </a:xfrm>
                  <a:prstGeom prst="rect">
                    <a:avLst/>
                  </a:prstGeom>
                  <a:solidFill>
                    <a:srgbClr val="FFB2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ight Triangle 92">
                    <a:extLst>
                      <a:ext uri="{FF2B5EF4-FFF2-40B4-BE49-F238E27FC236}">
                        <a16:creationId xmlns:a16="http://schemas.microsoft.com/office/drawing/2014/main" id="{552EE4C2-1D3D-4980-B4B4-4A30021309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9744" y="1376810"/>
                    <a:ext cx="364882" cy="364882"/>
                  </a:xfrm>
                  <a:prstGeom prst="rtTriangle">
                    <a:avLst/>
                  </a:prstGeom>
                  <a:solidFill>
                    <a:srgbClr val="FFC0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4315E49B-CA53-4C89-9794-F89D2D684336}"/>
                      </a:ext>
                    </a:extLst>
                  </p:cNvPr>
                  <p:cNvSpPr/>
                  <p:nvPr/>
                </p:nvSpPr>
                <p:spPr>
                  <a:xfrm>
                    <a:off x="8613856" y="1467807"/>
                    <a:ext cx="176662" cy="1766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754BFF1-B204-4E99-AC41-208561B7B59D}"/>
                  </a:ext>
                </a:extLst>
              </p:cNvPr>
              <p:cNvGrpSpPr/>
              <p:nvPr/>
            </p:nvGrpSpPr>
            <p:grpSpPr>
              <a:xfrm>
                <a:off x="7623207" y="1595572"/>
                <a:ext cx="91962" cy="92745"/>
                <a:chOff x="8519744" y="1373700"/>
                <a:chExt cx="364883" cy="367992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92FB50C-0CBF-47C3-86EC-06F4C042CB2C}"/>
                    </a:ext>
                  </a:extLst>
                </p:cNvPr>
                <p:cNvSpPr/>
                <p:nvPr/>
              </p:nvSpPr>
              <p:spPr>
                <a:xfrm>
                  <a:off x="8519746" y="1373700"/>
                  <a:ext cx="364881" cy="364881"/>
                </a:xfrm>
                <a:prstGeom prst="rect">
                  <a:avLst/>
                </a:prstGeom>
                <a:solidFill>
                  <a:srgbClr val="FFB2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ight Triangle 80">
                  <a:extLst>
                    <a:ext uri="{FF2B5EF4-FFF2-40B4-BE49-F238E27FC236}">
                      <a16:creationId xmlns:a16="http://schemas.microsoft.com/office/drawing/2014/main" id="{95BD398C-63C8-41F1-9BD4-0A14886B2C96}"/>
                    </a:ext>
                  </a:extLst>
                </p:cNvPr>
                <p:cNvSpPr/>
                <p:nvPr/>
              </p:nvSpPr>
              <p:spPr>
                <a:xfrm rot="5400000">
                  <a:off x="8519744" y="1376810"/>
                  <a:ext cx="364882" cy="364882"/>
                </a:xfrm>
                <a:prstGeom prst="rtTriangle">
                  <a:avLst/>
                </a:prstGeom>
                <a:solidFill>
                  <a:srgbClr val="FFC0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0622306-CC6C-48A1-BFB4-BDBAACD520FE}"/>
                    </a:ext>
                  </a:extLst>
                </p:cNvPr>
                <p:cNvSpPr/>
                <p:nvPr/>
              </p:nvSpPr>
              <p:spPr>
                <a:xfrm>
                  <a:off x="8613856" y="1467807"/>
                  <a:ext cx="176662" cy="1766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237" name="TextBox 3236">
              <a:extLst>
                <a:ext uri="{FF2B5EF4-FFF2-40B4-BE49-F238E27FC236}">
                  <a16:creationId xmlns:a16="http://schemas.microsoft.com/office/drawing/2014/main" id="{91F3D5B8-2B6A-4326-BAE1-678A3F7357EB}"/>
                </a:ext>
              </a:extLst>
            </p:cNvPr>
            <p:cNvSpPr txBox="1"/>
            <p:nvPr/>
          </p:nvSpPr>
          <p:spPr>
            <a:xfrm>
              <a:off x="3469337" y="2546288"/>
              <a:ext cx="2111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ource Code Pro Black" panose="020B0809030403020204" pitchFamily="49" charset="0"/>
                </a:rPr>
                <a:t>BREADBOARD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48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B33C-8FE0-4965-8C2C-F65C53F3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Personal Website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178A14-F6FF-4B18-83AF-2B60ECF795EB}"/>
              </a:ext>
            </a:extLst>
          </p:cNvPr>
          <p:cNvGrpSpPr/>
          <p:nvPr/>
        </p:nvGrpSpPr>
        <p:grpSpPr>
          <a:xfrm>
            <a:off x="3216624" y="2204446"/>
            <a:ext cx="6671256" cy="4250028"/>
            <a:chOff x="3216624" y="2204446"/>
            <a:chExt cx="6671256" cy="42500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7240EF-7FF1-40EA-954A-126230768B25}"/>
                </a:ext>
              </a:extLst>
            </p:cNvPr>
            <p:cNvSpPr/>
            <p:nvPr/>
          </p:nvSpPr>
          <p:spPr>
            <a:xfrm>
              <a:off x="3216624" y="2204446"/>
              <a:ext cx="6671256" cy="4250028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A1F905-565B-4DB3-B20A-E3F099E2B16A}"/>
                </a:ext>
              </a:extLst>
            </p:cNvPr>
            <p:cNvSpPr/>
            <p:nvPr/>
          </p:nvSpPr>
          <p:spPr>
            <a:xfrm>
              <a:off x="3216624" y="2204446"/>
              <a:ext cx="6671256" cy="344021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4D369A-F996-4C5B-A5FE-D1F952C83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9" t="7621" r="7239" b="23297"/>
            <a:stretch/>
          </p:blipFill>
          <p:spPr>
            <a:xfrm>
              <a:off x="3216624" y="2548467"/>
              <a:ext cx="6671256" cy="236008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F6E248-92AD-4338-9EDA-0687C32D73CF}"/>
                </a:ext>
              </a:extLst>
            </p:cNvPr>
            <p:cNvSpPr txBox="1"/>
            <p:nvPr/>
          </p:nvSpPr>
          <p:spPr>
            <a:xfrm>
              <a:off x="4841985" y="3062225"/>
              <a:ext cx="3420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eliable DEMO" panose="02000506000000020004" pitchFamily="50" charset="0"/>
                </a:rPr>
                <a:t>Sam Hulme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0CAF57-4F05-4548-A49A-5C6EF82F4C0D}"/>
                </a:ext>
              </a:extLst>
            </p:cNvPr>
            <p:cNvSpPr/>
            <p:nvPr/>
          </p:nvSpPr>
          <p:spPr>
            <a:xfrm>
              <a:off x="3216624" y="4619114"/>
              <a:ext cx="6671256" cy="1136650"/>
            </a:xfrm>
            <a:prstGeom prst="rect">
              <a:avLst/>
            </a:prstGeom>
            <a:solidFill>
              <a:srgbClr val="EA21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FF6749-4039-45FC-9F31-FC158557474B}"/>
                </a:ext>
              </a:extLst>
            </p:cNvPr>
            <p:cNvSpPr/>
            <p:nvPr/>
          </p:nvSpPr>
          <p:spPr>
            <a:xfrm>
              <a:off x="5715000" y="4619114"/>
              <a:ext cx="1866900" cy="1136650"/>
            </a:xfrm>
            <a:prstGeom prst="rect">
              <a:avLst/>
            </a:prstGeom>
            <a:solidFill>
              <a:srgbClr val="D41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E24AEA0-3E11-4492-99A1-2A2F4A0D3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9431" y="4732441"/>
              <a:ext cx="578038" cy="57803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E5682C-DC27-49FB-BDCF-F1D2B7F0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350" y="4750101"/>
              <a:ext cx="555540" cy="55554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104DDB-55B7-4A4A-903A-7CF6C6D89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4601" y="4750101"/>
              <a:ext cx="622949" cy="62294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A00FE8-6D8E-48C1-A281-72C842909DFE}"/>
                </a:ext>
              </a:extLst>
            </p:cNvPr>
            <p:cNvSpPr txBox="1"/>
            <p:nvPr/>
          </p:nvSpPr>
          <p:spPr>
            <a:xfrm>
              <a:off x="4095588" y="5388220"/>
              <a:ext cx="1347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Karla"/>
                </a:rPr>
                <a:t>Resume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822193-8342-4F40-B114-75B318BFE496}"/>
                </a:ext>
              </a:extLst>
            </p:cNvPr>
            <p:cNvSpPr txBox="1"/>
            <p:nvPr/>
          </p:nvSpPr>
          <p:spPr>
            <a:xfrm>
              <a:off x="5974613" y="5383337"/>
              <a:ext cx="1347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Karla"/>
                </a:rPr>
                <a:t>About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58EBE9-C1C2-4D5A-A485-5DD73791B5EA}"/>
                </a:ext>
              </a:extLst>
            </p:cNvPr>
            <p:cNvSpPr txBox="1"/>
            <p:nvPr/>
          </p:nvSpPr>
          <p:spPr>
            <a:xfrm>
              <a:off x="7841513" y="5383337"/>
              <a:ext cx="1347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Karla"/>
                </a:rPr>
                <a:t>Projects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1CF2BE-7E5E-4A17-B98D-45E47B21D117}"/>
                </a:ext>
              </a:extLst>
            </p:cNvPr>
            <p:cNvSpPr txBox="1"/>
            <p:nvPr/>
          </p:nvSpPr>
          <p:spPr>
            <a:xfrm>
              <a:off x="5974613" y="5947993"/>
              <a:ext cx="1347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Karla"/>
                </a:rPr>
                <a:t>About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6B1749-24AE-4901-8366-AF3A2E2C2878}"/>
                </a:ext>
              </a:extLst>
            </p:cNvPr>
            <p:cNvCxnSpPr/>
            <p:nvPr/>
          </p:nvCxnSpPr>
          <p:spPr>
            <a:xfrm>
              <a:off x="6395671" y="6255770"/>
              <a:ext cx="505557" cy="0"/>
            </a:xfrm>
            <a:prstGeom prst="line">
              <a:avLst/>
            </a:prstGeom>
            <a:ln w="15875">
              <a:solidFill>
                <a:srgbClr val="EA21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E7E60E-FDAE-4D7B-8BFB-71A6D112AD41}"/>
                </a:ext>
              </a:extLst>
            </p:cNvPr>
            <p:cNvCxnSpPr>
              <a:cxnSpLocks/>
            </p:cNvCxnSpPr>
            <p:nvPr/>
          </p:nvCxnSpPr>
          <p:spPr>
            <a:xfrm>
              <a:off x="6485961" y="6276329"/>
              <a:ext cx="324976" cy="0"/>
            </a:xfrm>
            <a:prstGeom prst="line">
              <a:avLst/>
            </a:prstGeom>
            <a:ln w="15875">
              <a:solidFill>
                <a:srgbClr val="EA21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177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A08F-6E45-4D44-A07F-AB17DDA6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13" y="229826"/>
            <a:ext cx="10515600" cy="1325563"/>
          </a:xfrm>
        </p:spPr>
        <p:txBody>
          <a:bodyPr/>
          <a:lstStyle/>
          <a:p>
            <a:r>
              <a:rPr lang="en-US" dirty="0"/>
              <a:t>Huffman Coding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47C5FA5-1B1E-4809-A250-605EB90380AB}"/>
              </a:ext>
            </a:extLst>
          </p:cNvPr>
          <p:cNvGrpSpPr/>
          <p:nvPr/>
        </p:nvGrpSpPr>
        <p:grpSpPr>
          <a:xfrm>
            <a:off x="2600497" y="1842357"/>
            <a:ext cx="6668965" cy="4294798"/>
            <a:chOff x="3057123" y="2114728"/>
            <a:chExt cx="6668965" cy="4294798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A3AA75EE-AFC1-4DB8-8FF0-00BBD057F005}"/>
                </a:ext>
              </a:extLst>
            </p:cNvPr>
            <p:cNvSpPr/>
            <p:nvPr/>
          </p:nvSpPr>
          <p:spPr>
            <a:xfrm>
              <a:off x="3057123" y="2114728"/>
              <a:ext cx="6668965" cy="4294798"/>
            </a:xfrm>
            <a:prstGeom prst="roundRect">
              <a:avLst>
                <a:gd name="adj" fmla="val 346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A6011C-BA1F-4F10-B100-08C98B82ACF3}"/>
                </a:ext>
              </a:extLst>
            </p:cNvPr>
            <p:cNvSpPr/>
            <p:nvPr/>
          </p:nvSpPr>
          <p:spPr>
            <a:xfrm>
              <a:off x="7271237" y="2815819"/>
              <a:ext cx="826477" cy="4021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char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102CB2-B3C6-4912-B422-F0086E19271C}"/>
                </a:ext>
              </a:extLst>
            </p:cNvPr>
            <p:cNvSpPr/>
            <p:nvPr/>
          </p:nvSpPr>
          <p:spPr>
            <a:xfrm>
              <a:off x="8137281" y="2815819"/>
              <a:ext cx="1270488" cy="4021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encoding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1838DF-AC4C-4CC7-9302-A21C932396F6}"/>
                </a:ext>
              </a:extLst>
            </p:cNvPr>
            <p:cNvSpPr/>
            <p:nvPr/>
          </p:nvSpPr>
          <p:spPr>
            <a:xfrm>
              <a:off x="7271238" y="3288217"/>
              <a:ext cx="826477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A34B6E-44DE-43A9-A583-971DB084DE47}"/>
                </a:ext>
              </a:extLst>
            </p:cNvPr>
            <p:cNvSpPr/>
            <p:nvPr/>
          </p:nvSpPr>
          <p:spPr>
            <a:xfrm>
              <a:off x="8137281" y="3288217"/>
              <a:ext cx="1270488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BEBFBD-94E7-44F2-8B99-0D4F39489C20}"/>
                </a:ext>
              </a:extLst>
            </p:cNvPr>
            <p:cNvSpPr/>
            <p:nvPr/>
          </p:nvSpPr>
          <p:spPr>
            <a:xfrm>
              <a:off x="7271238" y="3712257"/>
              <a:ext cx="826477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b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4E518-3DEF-4E99-9471-71F0C77FE05C}"/>
                </a:ext>
              </a:extLst>
            </p:cNvPr>
            <p:cNvSpPr/>
            <p:nvPr/>
          </p:nvSpPr>
          <p:spPr>
            <a:xfrm>
              <a:off x="8137281" y="3712257"/>
              <a:ext cx="1270488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111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FCD84E-6581-42C1-8494-E440DC6132F2}"/>
                </a:ext>
              </a:extLst>
            </p:cNvPr>
            <p:cNvSpPr/>
            <p:nvPr/>
          </p:nvSpPr>
          <p:spPr>
            <a:xfrm>
              <a:off x="7271238" y="4136297"/>
              <a:ext cx="826477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c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2A4F5B-B573-4777-855F-C76001AFA858}"/>
                </a:ext>
              </a:extLst>
            </p:cNvPr>
            <p:cNvSpPr/>
            <p:nvPr/>
          </p:nvSpPr>
          <p:spPr>
            <a:xfrm>
              <a:off x="8137281" y="4136297"/>
              <a:ext cx="1270488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1011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50B097-67F9-45DA-879F-232354BE85E1}"/>
                </a:ext>
              </a:extLst>
            </p:cNvPr>
            <p:cNvSpPr/>
            <p:nvPr/>
          </p:nvSpPr>
          <p:spPr>
            <a:xfrm>
              <a:off x="7271238" y="4560337"/>
              <a:ext cx="826477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A89A64-1520-46B3-93BD-81728A864F3B}"/>
                </a:ext>
              </a:extLst>
            </p:cNvPr>
            <p:cNvSpPr/>
            <p:nvPr/>
          </p:nvSpPr>
          <p:spPr>
            <a:xfrm>
              <a:off x="8137281" y="4560337"/>
              <a:ext cx="1270488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100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4075A2-D2C0-469F-9118-0197CE93368B}"/>
                </a:ext>
              </a:extLst>
            </p:cNvPr>
            <p:cNvSpPr/>
            <p:nvPr/>
          </p:nvSpPr>
          <p:spPr>
            <a:xfrm>
              <a:off x="7271238" y="4984377"/>
              <a:ext cx="826477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C255169-B484-493E-B94D-2BA4D5DD0EE3}"/>
                </a:ext>
              </a:extLst>
            </p:cNvPr>
            <p:cNvSpPr/>
            <p:nvPr/>
          </p:nvSpPr>
          <p:spPr>
            <a:xfrm>
              <a:off x="8137281" y="4984377"/>
              <a:ext cx="1270488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110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D56025-BA4C-4021-8FBC-A3DA963DD04E}"/>
                </a:ext>
              </a:extLst>
            </p:cNvPr>
            <p:cNvSpPr/>
            <p:nvPr/>
          </p:nvSpPr>
          <p:spPr>
            <a:xfrm>
              <a:off x="7271238" y="5408417"/>
              <a:ext cx="826477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f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4EF840-6265-4EF1-911B-D0BA688F94C6}"/>
                </a:ext>
              </a:extLst>
            </p:cNvPr>
            <p:cNvSpPr/>
            <p:nvPr/>
          </p:nvSpPr>
          <p:spPr>
            <a:xfrm>
              <a:off x="8137281" y="5408417"/>
              <a:ext cx="1270488" cy="4021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Dubai" panose="020B0503030403030204" pitchFamily="34" charset="-78"/>
                  <a:cs typeface="Dubai" panose="020B0503030403030204" pitchFamily="34" charset="-78"/>
                </a:rPr>
                <a:t>1010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A5F4EC9-4DC7-422E-85E2-BADA11164D73}"/>
                </a:ext>
              </a:extLst>
            </p:cNvPr>
            <p:cNvSpPr/>
            <p:nvPr/>
          </p:nvSpPr>
          <p:spPr>
            <a:xfrm>
              <a:off x="4183635" y="2489175"/>
              <a:ext cx="360485" cy="36048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F6012F-7A09-4664-A3E7-F14A0593A7C6}"/>
                </a:ext>
              </a:extLst>
            </p:cNvPr>
            <p:cNvSpPr/>
            <p:nvPr/>
          </p:nvSpPr>
          <p:spPr>
            <a:xfrm>
              <a:off x="5147896" y="3108608"/>
              <a:ext cx="360485" cy="36048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C4BF5CF-7B86-4203-9621-C030F658D21F}"/>
                </a:ext>
              </a:extLst>
            </p:cNvPr>
            <p:cNvSpPr/>
            <p:nvPr/>
          </p:nvSpPr>
          <p:spPr>
            <a:xfrm>
              <a:off x="4183636" y="3731095"/>
              <a:ext cx="360485" cy="36048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8621DF9-D88A-48FD-9AB9-816B76DE213E}"/>
                </a:ext>
              </a:extLst>
            </p:cNvPr>
            <p:cNvSpPr/>
            <p:nvPr/>
          </p:nvSpPr>
          <p:spPr>
            <a:xfrm>
              <a:off x="6096000" y="3690382"/>
              <a:ext cx="360485" cy="36048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37E1A9F-E145-43E9-AD40-4EB24F302539}"/>
                </a:ext>
              </a:extLst>
            </p:cNvPr>
            <p:cNvSpPr/>
            <p:nvPr/>
          </p:nvSpPr>
          <p:spPr>
            <a:xfrm>
              <a:off x="4804190" y="4673369"/>
              <a:ext cx="360485" cy="36048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1FBFBF5-514F-4A77-8A1B-1B9126A84A71}"/>
                </a:ext>
              </a:extLst>
            </p:cNvPr>
            <p:cNvSpPr/>
            <p:nvPr/>
          </p:nvSpPr>
          <p:spPr>
            <a:xfrm>
              <a:off x="3313234" y="3161256"/>
              <a:ext cx="514350" cy="3078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Dubai" panose="020B0503030403030204" pitchFamily="34" charset="-78"/>
                  <a:cs typeface="Dubai" panose="020B0503030403030204" pitchFamily="34" charset="-78"/>
                </a:rPr>
                <a:t>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C122900-3F33-4568-A5DF-837FFCB20974}"/>
                </a:ext>
              </a:extLst>
            </p:cNvPr>
            <p:cNvSpPr/>
            <p:nvPr/>
          </p:nvSpPr>
          <p:spPr>
            <a:xfrm>
              <a:off x="3475206" y="4699694"/>
              <a:ext cx="514350" cy="3078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Dubai" panose="020B0503030403030204" pitchFamily="34" charset="-78"/>
                  <a:cs typeface="Dubai" panose="020B0503030403030204" pitchFamily="34" charset="-78"/>
                </a:rPr>
                <a:t>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6D32FC-9282-47EF-8113-03714C9A2E23}"/>
                </a:ext>
              </a:extLst>
            </p:cNvPr>
            <p:cNvSpPr/>
            <p:nvPr/>
          </p:nvSpPr>
          <p:spPr>
            <a:xfrm>
              <a:off x="4376259" y="5610745"/>
              <a:ext cx="514350" cy="3078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Dubai" panose="020B0503030403030204" pitchFamily="34" charset="-78"/>
                  <a:cs typeface="Dubai" panose="020B0503030403030204" pitchFamily="34" charset="-78"/>
                </a:rPr>
                <a:t>f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815F89B-E05A-46D8-9CF7-D3B6782C6722}"/>
                </a:ext>
              </a:extLst>
            </p:cNvPr>
            <p:cNvSpPr/>
            <p:nvPr/>
          </p:nvSpPr>
          <p:spPr>
            <a:xfrm>
              <a:off x="5691554" y="4721825"/>
              <a:ext cx="514350" cy="3078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Dubai" panose="020B0503030403030204" pitchFamily="34" charset="-78"/>
                  <a:cs typeface="Dubai" panose="020B0503030403030204" pitchFamily="34" charset="-78"/>
                </a:rPr>
                <a:t>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8FE6EFC-A0B8-4504-8748-B27BF7A2EB75}"/>
                </a:ext>
              </a:extLst>
            </p:cNvPr>
            <p:cNvSpPr/>
            <p:nvPr/>
          </p:nvSpPr>
          <p:spPr>
            <a:xfrm>
              <a:off x="6397392" y="4721825"/>
              <a:ext cx="514350" cy="3078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Dubai" panose="020B0503030403030204" pitchFamily="34" charset="-78"/>
                  <a:cs typeface="Dubai" panose="020B0503030403030204" pitchFamily="34" charset="-78"/>
                </a:rPr>
                <a:t>b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74BF1D7-DC4C-4E6A-9BC7-6A44D3346156}"/>
                </a:ext>
              </a:extLst>
            </p:cNvPr>
            <p:cNvSpPr/>
            <p:nvPr/>
          </p:nvSpPr>
          <p:spPr>
            <a:xfrm>
              <a:off x="5070963" y="5610745"/>
              <a:ext cx="514350" cy="3078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Dubai" panose="020B0503030403030204" pitchFamily="34" charset="-78"/>
                  <a:cs typeface="Dubai" panose="020B0503030403030204" pitchFamily="34" charset="-78"/>
                </a:rPr>
                <a:t>c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E66972D-94DD-4811-ACC2-7304A90B3989}"/>
                </a:ext>
              </a:extLst>
            </p:cNvPr>
            <p:cNvCxnSpPr>
              <a:endCxn id="34" idx="3"/>
            </p:cNvCxnSpPr>
            <p:nvPr/>
          </p:nvCxnSpPr>
          <p:spPr>
            <a:xfrm flipV="1">
              <a:off x="3570409" y="2796868"/>
              <a:ext cx="666018" cy="364388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6C41466-45C0-4778-A616-89AC40DA282C}"/>
                </a:ext>
              </a:extLst>
            </p:cNvPr>
            <p:cNvCxnSpPr>
              <a:stCxn id="34" idx="5"/>
              <a:endCxn id="35" idx="1"/>
            </p:cNvCxnSpPr>
            <p:nvPr/>
          </p:nvCxnSpPr>
          <p:spPr>
            <a:xfrm>
              <a:off x="4491328" y="2796868"/>
              <a:ext cx="709360" cy="364532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8DCC230-DDDB-4999-84A5-A0B79711D504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4491329" y="3416301"/>
              <a:ext cx="709359" cy="367586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55E497B-65ED-4B11-93CA-A8DDAE2519C6}"/>
                </a:ext>
              </a:extLst>
            </p:cNvPr>
            <p:cNvCxnSpPr>
              <a:cxnSpLocks/>
              <a:stCxn id="35" idx="5"/>
              <a:endCxn id="37" idx="1"/>
            </p:cNvCxnSpPr>
            <p:nvPr/>
          </p:nvCxnSpPr>
          <p:spPr>
            <a:xfrm>
              <a:off x="5455589" y="3416301"/>
              <a:ext cx="693203" cy="326873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96D2617-2291-46B6-957C-B1D0083AB42B}"/>
                </a:ext>
              </a:extLst>
            </p:cNvPr>
            <p:cNvCxnSpPr>
              <a:stCxn id="36" idx="3"/>
              <a:endCxn id="40" idx="0"/>
            </p:cNvCxnSpPr>
            <p:nvPr/>
          </p:nvCxnSpPr>
          <p:spPr>
            <a:xfrm flipH="1">
              <a:off x="3732381" y="4038788"/>
              <a:ext cx="504047" cy="660906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FC83B6-A1F1-40EA-8F14-9EF4FF56FA33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4491329" y="4038788"/>
              <a:ext cx="365653" cy="687373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9309620-6680-49E7-A80D-03B1A3760094}"/>
                </a:ext>
              </a:extLst>
            </p:cNvPr>
            <p:cNvCxnSpPr>
              <a:stCxn id="37" idx="3"/>
              <a:endCxn id="42" idx="0"/>
            </p:cNvCxnSpPr>
            <p:nvPr/>
          </p:nvCxnSpPr>
          <p:spPr>
            <a:xfrm flipH="1">
              <a:off x="5948729" y="3998075"/>
              <a:ext cx="200063" cy="72375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5F7669-AF4F-4069-931A-9786264341C8}"/>
                </a:ext>
              </a:extLst>
            </p:cNvPr>
            <p:cNvCxnSpPr>
              <a:stCxn id="37" idx="5"/>
              <a:endCxn id="43" idx="0"/>
            </p:cNvCxnSpPr>
            <p:nvPr/>
          </p:nvCxnSpPr>
          <p:spPr>
            <a:xfrm>
              <a:off x="6403693" y="3998075"/>
              <a:ext cx="250874" cy="72375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CE014C-1A14-4378-B2FC-26211669072F}"/>
                </a:ext>
              </a:extLst>
            </p:cNvPr>
            <p:cNvCxnSpPr>
              <a:stCxn id="38" idx="3"/>
              <a:endCxn id="41" idx="0"/>
            </p:cNvCxnSpPr>
            <p:nvPr/>
          </p:nvCxnSpPr>
          <p:spPr>
            <a:xfrm flipH="1">
              <a:off x="4633434" y="4981062"/>
              <a:ext cx="223548" cy="629683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4114473-9A89-4AF6-804F-9CD5C2EFB85A}"/>
                </a:ext>
              </a:extLst>
            </p:cNvPr>
            <p:cNvCxnSpPr>
              <a:stCxn id="38" idx="5"/>
              <a:endCxn id="44" idx="0"/>
            </p:cNvCxnSpPr>
            <p:nvPr/>
          </p:nvCxnSpPr>
          <p:spPr>
            <a:xfrm>
              <a:off x="5111883" y="4981062"/>
              <a:ext cx="216255" cy="629683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98EE0CE-1BF9-48DA-90E5-130FD20A234F}"/>
                </a:ext>
              </a:extLst>
            </p:cNvPr>
            <p:cNvSpPr txBox="1"/>
            <p:nvPr/>
          </p:nvSpPr>
          <p:spPr>
            <a:xfrm>
              <a:off x="3713649" y="2680511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094FA6-97C3-4DCB-B687-6D08CF60F485}"/>
                </a:ext>
              </a:extLst>
            </p:cNvPr>
            <p:cNvSpPr txBox="1"/>
            <p:nvPr/>
          </p:nvSpPr>
          <p:spPr>
            <a:xfrm>
              <a:off x="4633434" y="3310725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AB6711-6521-4C3D-A22D-884891D27DD4}"/>
                </a:ext>
              </a:extLst>
            </p:cNvPr>
            <p:cNvSpPr txBox="1"/>
            <p:nvPr/>
          </p:nvSpPr>
          <p:spPr>
            <a:xfrm>
              <a:off x="3751715" y="4097814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6E8DAD2-F46E-460F-9796-3F2163637FF5}"/>
                </a:ext>
              </a:extLst>
            </p:cNvPr>
            <p:cNvSpPr txBox="1"/>
            <p:nvPr/>
          </p:nvSpPr>
          <p:spPr>
            <a:xfrm>
              <a:off x="4505108" y="5077663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FE5E78-0F4C-43C7-B90D-1BDD919D9678}"/>
                </a:ext>
              </a:extLst>
            </p:cNvPr>
            <p:cNvSpPr txBox="1"/>
            <p:nvPr/>
          </p:nvSpPr>
          <p:spPr>
            <a:xfrm>
              <a:off x="5802190" y="4133236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E764054-BE7F-4531-B557-75EE44A542C5}"/>
                </a:ext>
              </a:extLst>
            </p:cNvPr>
            <p:cNvSpPr txBox="1"/>
            <p:nvPr/>
          </p:nvSpPr>
          <p:spPr>
            <a:xfrm>
              <a:off x="4766932" y="2683756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58C29A8-3B92-4B2F-8C76-8BC605348628}"/>
                </a:ext>
              </a:extLst>
            </p:cNvPr>
            <p:cNvSpPr txBox="1"/>
            <p:nvPr/>
          </p:nvSpPr>
          <p:spPr>
            <a:xfrm>
              <a:off x="4637870" y="4140287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7911A68-8475-41EA-A45E-06A97FE2347A}"/>
                </a:ext>
              </a:extLst>
            </p:cNvPr>
            <p:cNvSpPr txBox="1"/>
            <p:nvPr/>
          </p:nvSpPr>
          <p:spPr>
            <a:xfrm>
              <a:off x="5206512" y="5116904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4341EA2-7F6D-4B29-A35E-CF8F48BA24F9}"/>
                </a:ext>
              </a:extLst>
            </p:cNvPr>
            <p:cNvSpPr txBox="1"/>
            <p:nvPr/>
          </p:nvSpPr>
          <p:spPr>
            <a:xfrm>
              <a:off x="5739493" y="3299816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2D6D853-EB98-4198-A2D7-0C91BD05B9F0}"/>
                </a:ext>
              </a:extLst>
            </p:cNvPr>
            <p:cNvSpPr txBox="1"/>
            <p:nvPr/>
          </p:nvSpPr>
          <p:spPr>
            <a:xfrm>
              <a:off x="6479821" y="4141288"/>
              <a:ext cx="303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516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89789-F3E4-8E45-A758-F5BDE4B30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3" t="96" r="8729"/>
          <a:stretch/>
        </p:blipFill>
        <p:spPr>
          <a:xfrm>
            <a:off x="4735468" y="2579732"/>
            <a:ext cx="2702333" cy="170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3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54F2AB66-8DB7-F54E-977E-C0FEA6DE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70" y="4380572"/>
            <a:ext cx="3722648" cy="1171170"/>
          </a:xfrm>
          <a:prstGeom prst="rect">
            <a:avLst/>
          </a:prstGeom>
        </p:spPr>
      </p:pic>
      <p:pic>
        <p:nvPicPr>
          <p:cNvPr id="6" name="Picture 5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5278A294-8DB5-8F42-B9BC-4AB4A922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60" y="4444568"/>
            <a:ext cx="3722648" cy="117117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0647356-A41C-A44F-8405-D8D41042D2DD}"/>
              </a:ext>
            </a:extLst>
          </p:cNvPr>
          <p:cNvGrpSpPr/>
          <p:nvPr/>
        </p:nvGrpSpPr>
        <p:grpSpPr>
          <a:xfrm>
            <a:off x="3710598" y="3346104"/>
            <a:ext cx="996696" cy="996696"/>
            <a:chOff x="2944051" y="3978215"/>
            <a:chExt cx="996696" cy="99669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010EA00-CAF9-0647-B188-A4F8C2D0EDE4}"/>
                </a:ext>
              </a:extLst>
            </p:cNvPr>
            <p:cNvSpPr/>
            <p:nvPr/>
          </p:nvSpPr>
          <p:spPr>
            <a:xfrm>
              <a:off x="2968308" y="4001075"/>
              <a:ext cx="950976" cy="950976"/>
            </a:xfrm>
            <a:prstGeom prst="ellipse">
              <a:avLst/>
            </a:prstGeom>
            <a:gradFill flip="none" rotWithShape="1">
              <a:gsLst>
                <a:gs pos="0">
                  <a:srgbClr val="5F5856"/>
                </a:gs>
                <a:gs pos="100000">
                  <a:srgbClr val="296D8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41B8C76-8497-7E43-83F6-19E37CB8B006}"/>
                </a:ext>
              </a:extLst>
            </p:cNvPr>
            <p:cNvGrpSpPr/>
            <p:nvPr/>
          </p:nvGrpSpPr>
          <p:grpSpPr>
            <a:xfrm>
              <a:off x="3127233" y="4017018"/>
              <a:ext cx="809321" cy="919066"/>
              <a:chOff x="3127233" y="4017018"/>
              <a:chExt cx="809321" cy="91906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3BDC0F-340A-EE4D-B86D-1AD5C20E60A7}"/>
                  </a:ext>
                </a:extLst>
              </p:cNvPr>
              <p:cNvSpPr txBox="1"/>
              <p:nvPr/>
            </p:nvSpPr>
            <p:spPr>
              <a:xfrm>
                <a:off x="3127233" y="4017018"/>
                <a:ext cx="5744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  <a:latin typeface="Montserrat" pitchFamily="2" charset="77"/>
                  </a:rPr>
                  <a:t>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12E78E-431A-1949-ABC5-C1E74F720E10}"/>
                  </a:ext>
                </a:extLst>
              </p:cNvPr>
              <p:cNvSpPr txBox="1"/>
              <p:nvPr/>
            </p:nvSpPr>
            <p:spPr>
              <a:xfrm>
                <a:off x="3247148" y="4289753"/>
                <a:ext cx="689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  <a:latin typeface="Montserrat" pitchFamily="2" charset="77"/>
                  </a:rPr>
                  <a:t>H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5D440E-1C9B-944A-AEAB-A35AA97D1682}"/>
                </a:ext>
              </a:extLst>
            </p:cNvPr>
            <p:cNvSpPr/>
            <p:nvPr/>
          </p:nvSpPr>
          <p:spPr>
            <a:xfrm>
              <a:off x="2944051" y="3978215"/>
              <a:ext cx="996696" cy="9966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19887-D792-2B46-A7FD-E4C3DC68E3C4}"/>
              </a:ext>
            </a:extLst>
          </p:cNvPr>
          <p:cNvSpPr/>
          <p:nvPr/>
        </p:nvSpPr>
        <p:spPr>
          <a:xfrm>
            <a:off x="1665027" y="3853218"/>
            <a:ext cx="652522" cy="494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C5B11E4-99A8-3344-B20E-EE10587CA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2" y="4123284"/>
            <a:ext cx="1943100" cy="1625600"/>
          </a:xfrm>
          <a:prstGeom prst="rect">
            <a:avLst/>
          </a:prstGeom>
          <a:solidFill>
            <a:srgbClr val="296D8E"/>
          </a:solidFill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E198A83-4EE7-1841-9247-D8D386593D69}"/>
              </a:ext>
            </a:extLst>
          </p:cNvPr>
          <p:cNvGrpSpPr/>
          <p:nvPr/>
        </p:nvGrpSpPr>
        <p:grpSpPr>
          <a:xfrm>
            <a:off x="2229940" y="1844593"/>
            <a:ext cx="3567510" cy="1147855"/>
            <a:chOff x="2744080" y="2033520"/>
            <a:chExt cx="3567510" cy="114785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8AE871-790B-164D-A50C-28F833585872}"/>
                </a:ext>
              </a:extLst>
            </p:cNvPr>
            <p:cNvSpPr txBox="1"/>
            <p:nvPr/>
          </p:nvSpPr>
          <p:spPr>
            <a:xfrm>
              <a:off x="3784391" y="2033520"/>
              <a:ext cx="17592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00" dirty="0">
                  <a:solidFill>
                    <a:schemeClr val="bg1"/>
                  </a:solidFill>
                  <a:latin typeface="Montserrat" pitchFamily="2" charset="77"/>
                </a:rPr>
                <a:t>SAM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44B03A-B106-E046-8699-E003A73847DB}"/>
                </a:ext>
              </a:extLst>
            </p:cNvPr>
            <p:cNvSpPr txBox="1"/>
            <p:nvPr/>
          </p:nvSpPr>
          <p:spPr>
            <a:xfrm>
              <a:off x="4111041" y="2473489"/>
              <a:ext cx="22005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" pitchFamily="2" charset="77"/>
                </a:rPr>
                <a:t>HULME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5CBDC65-4866-0441-B7F2-1064F5A925E6}"/>
                </a:ext>
              </a:extLst>
            </p:cNvPr>
            <p:cNvGrpSpPr/>
            <p:nvPr/>
          </p:nvGrpSpPr>
          <p:grpSpPr>
            <a:xfrm>
              <a:off x="2744080" y="2082337"/>
              <a:ext cx="996696" cy="996696"/>
              <a:chOff x="2944051" y="3978215"/>
              <a:chExt cx="996696" cy="9966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46AAF3C-4823-7A4F-BC6B-867276E2F397}"/>
                  </a:ext>
                </a:extLst>
              </p:cNvPr>
              <p:cNvSpPr/>
              <p:nvPr/>
            </p:nvSpPr>
            <p:spPr>
              <a:xfrm>
                <a:off x="2968308" y="4001075"/>
                <a:ext cx="950976" cy="950976"/>
              </a:xfrm>
              <a:prstGeom prst="ellipse">
                <a:avLst/>
              </a:prstGeom>
              <a:gradFill flip="none" rotWithShape="1">
                <a:gsLst>
                  <a:gs pos="0">
                    <a:srgbClr val="5F5856"/>
                  </a:gs>
                  <a:gs pos="100000">
                    <a:srgbClr val="296D8E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B0AEB73-1F6A-424E-875C-A270B4578805}"/>
                  </a:ext>
                </a:extLst>
              </p:cNvPr>
              <p:cNvGrpSpPr/>
              <p:nvPr/>
            </p:nvGrpSpPr>
            <p:grpSpPr>
              <a:xfrm>
                <a:off x="3127233" y="4017018"/>
                <a:ext cx="809321" cy="919066"/>
                <a:chOff x="3127233" y="4017018"/>
                <a:chExt cx="809321" cy="919066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78C59D-531A-D541-8578-0D680AC20B45}"/>
                    </a:ext>
                  </a:extLst>
                </p:cNvPr>
                <p:cNvSpPr txBox="1"/>
                <p:nvPr/>
              </p:nvSpPr>
              <p:spPr>
                <a:xfrm>
                  <a:off x="3127233" y="4017018"/>
                  <a:ext cx="57443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chemeClr val="bg1"/>
                      </a:solidFill>
                      <a:latin typeface="Montserrat" pitchFamily="2" charset="77"/>
                    </a:rPr>
                    <a:t>S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0D6AF8-29C6-0F4A-941F-8DF57EE70DED}"/>
                    </a:ext>
                  </a:extLst>
                </p:cNvPr>
                <p:cNvSpPr txBox="1"/>
                <p:nvPr/>
              </p:nvSpPr>
              <p:spPr>
                <a:xfrm>
                  <a:off x="3247148" y="4289753"/>
                  <a:ext cx="68940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chemeClr val="bg1"/>
                      </a:solidFill>
                      <a:latin typeface="Montserrat" pitchFamily="2" charset="77"/>
                    </a:rPr>
                    <a:t>H</a:t>
                  </a:r>
                </a:p>
              </p:txBody>
            </p: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439E3B6-AC18-1247-BB52-F7BAA4FD586E}"/>
                  </a:ext>
                </a:extLst>
              </p:cNvPr>
              <p:cNvSpPr/>
              <p:nvPr/>
            </p:nvSpPr>
            <p:spPr>
              <a:xfrm>
                <a:off x="2944051" y="3978215"/>
                <a:ext cx="996696" cy="9966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594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48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Dubai</vt:lpstr>
      <vt:lpstr>Karla</vt:lpstr>
      <vt:lpstr>Montserrat</vt:lpstr>
      <vt:lpstr>Reliable DEMO</vt:lpstr>
      <vt:lpstr>Source Code Pro Black</vt:lpstr>
      <vt:lpstr>Office Theme</vt:lpstr>
      <vt:lpstr>Breadboard</vt:lpstr>
      <vt:lpstr>Personal Website</vt:lpstr>
      <vt:lpstr>Huffman Coding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Hulme</dc:creator>
  <cp:lastModifiedBy>Samuel Hulme</cp:lastModifiedBy>
  <cp:revision>19</cp:revision>
  <dcterms:created xsi:type="dcterms:W3CDTF">2019-11-24T19:55:45Z</dcterms:created>
  <dcterms:modified xsi:type="dcterms:W3CDTF">2020-07-19T02:05:27Z</dcterms:modified>
</cp:coreProperties>
</file>