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58" r:id="rId6"/>
  </p:sldIdLst>
  <p:sldSz cx="685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CD0"/>
    <a:srgbClr val="1C6E8C"/>
    <a:srgbClr val="274156"/>
    <a:srgbClr val="FBFCFF"/>
    <a:srgbClr val="6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9" autoAdjust="0"/>
    <p:restoredTop sz="94660"/>
  </p:normalViewPr>
  <p:slideViewPr>
    <p:cSldViewPr snapToGrid="0">
      <p:cViewPr>
        <p:scale>
          <a:sx n="300" d="100"/>
          <a:sy n="300" d="100"/>
        </p:scale>
        <p:origin x="144" y="-4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26"/>
            <a:ext cx="5829300" cy="4775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204076"/>
            <a:ext cx="5143500" cy="33115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0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30250"/>
            <a:ext cx="147875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30250"/>
            <a:ext cx="4350544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7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419479"/>
            <a:ext cx="5915025" cy="57054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178929"/>
            <a:ext cx="5915025" cy="30003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8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0253"/>
            <a:ext cx="591502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362326"/>
            <a:ext cx="2901255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010150"/>
            <a:ext cx="2901255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362326"/>
            <a:ext cx="2915543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010150"/>
            <a:ext cx="2915543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4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974853"/>
            <a:ext cx="3471863" cy="97472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974853"/>
            <a:ext cx="3471863" cy="97472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253"/>
            <a:ext cx="591502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651250"/>
            <a:ext cx="591502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5DE9-E48E-43FE-B5F6-54968EB8AB42}" type="datetimeFigureOut">
              <a:rPr lang="en-US" smtClean="0"/>
              <a:t>7/12/20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87DD-18E7-494E-8EEC-17010CF1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flywheel.com/layout/css-breakpoints-responsive-design-how-t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ostinger.com/tutorials/how-to-add-favicon-to-website" TargetMode="External"/><Relationship Id="rId4" Type="http://schemas.openxmlformats.org/officeDocument/2006/relationships/hyperlink" Target="https://getbootstrap.com/docs/4.0/examples/pric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60F9F9-F598-4A25-A8A9-587FCEB80C23}"/>
              </a:ext>
            </a:extLst>
          </p:cNvPr>
          <p:cNvSpPr/>
          <p:nvPr/>
        </p:nvSpPr>
        <p:spPr>
          <a:xfrm>
            <a:off x="0" y="0"/>
            <a:ext cx="6858000" cy="605367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D62A1-A010-4953-B69D-D2C9A7DD6892}"/>
              </a:ext>
            </a:extLst>
          </p:cNvPr>
          <p:cNvSpPr/>
          <p:nvPr/>
        </p:nvSpPr>
        <p:spPr>
          <a:xfrm>
            <a:off x="0" y="3469214"/>
            <a:ext cx="6858000" cy="2298702"/>
          </a:xfrm>
          <a:prstGeom prst="rect">
            <a:avLst/>
          </a:prstGeom>
          <a:solidFill>
            <a:srgbClr val="1C6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9AFD70-0EA9-4A3A-B7A5-2EA142FEE819}"/>
              </a:ext>
            </a:extLst>
          </p:cNvPr>
          <p:cNvGrpSpPr/>
          <p:nvPr/>
        </p:nvGrpSpPr>
        <p:grpSpPr>
          <a:xfrm>
            <a:off x="2474728" y="835292"/>
            <a:ext cx="1801316" cy="1801316"/>
            <a:chOff x="4508499" y="3754438"/>
            <a:chExt cx="1064684" cy="106468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86A96C-D87C-401D-811E-FBAAC4FD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71" b="13230"/>
            <a:stretch/>
          </p:blipFill>
          <p:spPr>
            <a:xfrm>
              <a:off x="4508499" y="3754438"/>
              <a:ext cx="1064684" cy="1064684"/>
            </a:xfrm>
            <a:prstGeom prst="ellipse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A3130E-D1DD-4868-967F-34FC23C2DE36}"/>
                </a:ext>
              </a:extLst>
            </p:cNvPr>
            <p:cNvSpPr/>
            <p:nvPr/>
          </p:nvSpPr>
          <p:spPr>
            <a:xfrm>
              <a:off x="4508499" y="3754967"/>
              <a:ext cx="1063625" cy="1063625"/>
            </a:xfrm>
            <a:prstGeom prst="ellipse">
              <a:avLst/>
            </a:prstGeom>
            <a:noFill/>
            <a:ln>
              <a:solidFill>
                <a:srgbClr val="FBF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74156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CE53C-0DAC-42D5-9575-C62E71D58C77}"/>
              </a:ext>
            </a:extLst>
          </p:cNvPr>
          <p:cNvSpPr/>
          <p:nvPr/>
        </p:nvSpPr>
        <p:spPr>
          <a:xfrm>
            <a:off x="3429000" y="154846"/>
            <a:ext cx="479425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D7234-C786-491C-8B1E-F787CF073665}"/>
              </a:ext>
            </a:extLst>
          </p:cNvPr>
          <p:cNvSpPr/>
          <p:nvPr/>
        </p:nvSpPr>
        <p:spPr>
          <a:xfrm>
            <a:off x="3908425" y="154845"/>
            <a:ext cx="545041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Resume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C7448-C5C6-468D-A46C-C02B94532F4D}"/>
              </a:ext>
            </a:extLst>
          </p:cNvPr>
          <p:cNvSpPr/>
          <p:nvPr/>
        </p:nvSpPr>
        <p:spPr>
          <a:xfrm>
            <a:off x="4453466" y="154844"/>
            <a:ext cx="575734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Projects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66D3DB-E3CA-407B-8389-B9023434683D}"/>
              </a:ext>
            </a:extLst>
          </p:cNvPr>
          <p:cNvSpPr/>
          <p:nvPr/>
        </p:nvSpPr>
        <p:spPr>
          <a:xfrm>
            <a:off x="5029199" y="154843"/>
            <a:ext cx="758825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Social Media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E7C67D-069C-4790-B5D9-2A229D925268}"/>
              </a:ext>
            </a:extLst>
          </p:cNvPr>
          <p:cNvSpPr/>
          <p:nvPr/>
        </p:nvSpPr>
        <p:spPr>
          <a:xfrm>
            <a:off x="2009474" y="2671898"/>
            <a:ext cx="2803261" cy="431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74156"/>
                </a:solidFill>
              </a:rPr>
              <a:t>Samuel Hulme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128106-57D9-4633-A548-3CCF22778F92}"/>
              </a:ext>
            </a:extLst>
          </p:cNvPr>
          <p:cNvSpPr/>
          <p:nvPr/>
        </p:nvSpPr>
        <p:spPr>
          <a:xfrm>
            <a:off x="1204383" y="3618948"/>
            <a:ext cx="1059392" cy="186001"/>
          </a:xfrm>
          <a:prstGeom prst="rect">
            <a:avLst/>
          </a:prstGeom>
          <a:solidFill>
            <a:srgbClr val="1C6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BFCFF"/>
                </a:solidFill>
              </a:rPr>
              <a:t>Welcome!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DFACB-C5B5-4CCB-91CE-D93B4DE443B9}"/>
              </a:ext>
            </a:extLst>
          </p:cNvPr>
          <p:cNvSpPr/>
          <p:nvPr/>
        </p:nvSpPr>
        <p:spPr>
          <a:xfrm>
            <a:off x="1295396" y="3799369"/>
            <a:ext cx="4279903" cy="453103"/>
          </a:xfrm>
          <a:prstGeom prst="rect">
            <a:avLst/>
          </a:prstGeom>
          <a:solidFill>
            <a:srgbClr val="1C6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BFCFF"/>
                </a:solidFill>
              </a:rPr>
              <a:t>Lorem ipsum dolor sit </a:t>
            </a:r>
            <a:r>
              <a:rPr lang="en-US" sz="600" dirty="0" err="1">
                <a:solidFill>
                  <a:srgbClr val="FBFCFF"/>
                </a:solidFill>
              </a:rPr>
              <a:t>amet</a:t>
            </a:r>
            <a:r>
              <a:rPr lang="en-US" sz="600" dirty="0">
                <a:solidFill>
                  <a:srgbClr val="FBFCFF"/>
                </a:solidFill>
              </a:rPr>
              <a:t>, </a:t>
            </a:r>
            <a:r>
              <a:rPr lang="en-US" sz="600" dirty="0" err="1">
                <a:solidFill>
                  <a:srgbClr val="FBFCFF"/>
                </a:solidFill>
              </a:rPr>
              <a:t>nec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alienum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cotidieque</a:t>
            </a:r>
            <a:r>
              <a:rPr lang="en-US" sz="600" dirty="0">
                <a:solidFill>
                  <a:srgbClr val="FBFCFF"/>
                </a:solidFill>
              </a:rPr>
              <a:t> ex. Sit no </a:t>
            </a:r>
            <a:r>
              <a:rPr lang="en-US" sz="600" dirty="0" err="1">
                <a:solidFill>
                  <a:srgbClr val="FBFCFF"/>
                </a:solidFill>
              </a:rPr>
              <a:t>possit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expetendis</a:t>
            </a:r>
            <a:r>
              <a:rPr lang="en-US" sz="600" dirty="0">
                <a:solidFill>
                  <a:srgbClr val="FBFCFF"/>
                </a:solidFill>
              </a:rPr>
              <a:t>, </a:t>
            </a:r>
            <a:r>
              <a:rPr lang="en-US" sz="600" dirty="0" err="1">
                <a:solidFill>
                  <a:srgbClr val="FBFCFF"/>
                </a:solidFill>
              </a:rPr>
              <a:t>mei</a:t>
            </a:r>
            <a:r>
              <a:rPr lang="en-US" sz="600" dirty="0">
                <a:solidFill>
                  <a:srgbClr val="FBFCFF"/>
                </a:solidFill>
              </a:rPr>
              <a:t> ne </a:t>
            </a:r>
            <a:r>
              <a:rPr lang="en-US" sz="600" dirty="0" err="1">
                <a:solidFill>
                  <a:srgbClr val="FBFCFF"/>
                </a:solidFill>
              </a:rPr>
              <a:t>iudico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homero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gubergren</a:t>
            </a:r>
            <a:r>
              <a:rPr lang="en-US" sz="600" dirty="0">
                <a:solidFill>
                  <a:srgbClr val="FBFCFF"/>
                </a:solidFill>
              </a:rPr>
              <a:t>. </a:t>
            </a:r>
            <a:r>
              <a:rPr lang="en-US" sz="600" dirty="0" err="1">
                <a:solidFill>
                  <a:srgbClr val="FBFCFF"/>
                </a:solidFill>
              </a:rPr>
              <a:t>Possim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iisque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conceptam</a:t>
            </a:r>
            <a:r>
              <a:rPr lang="en-US" sz="600" dirty="0">
                <a:solidFill>
                  <a:srgbClr val="FBFCFF"/>
                </a:solidFill>
              </a:rPr>
              <a:t> cu </a:t>
            </a:r>
            <a:r>
              <a:rPr lang="en-US" sz="600" dirty="0" err="1">
                <a:solidFill>
                  <a:srgbClr val="FBFCFF"/>
                </a:solidFill>
              </a:rPr>
              <a:t>eum</a:t>
            </a:r>
            <a:r>
              <a:rPr lang="en-US" sz="600" dirty="0">
                <a:solidFill>
                  <a:srgbClr val="FBFCFF"/>
                </a:solidFill>
              </a:rPr>
              <a:t>. Et </a:t>
            </a:r>
            <a:r>
              <a:rPr lang="en-US" sz="600" dirty="0" err="1">
                <a:solidFill>
                  <a:srgbClr val="FBFCFF"/>
                </a:solidFill>
              </a:rPr>
              <a:t>pri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vivendo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lobortis</a:t>
            </a:r>
            <a:r>
              <a:rPr lang="en-US" sz="600" dirty="0">
                <a:solidFill>
                  <a:srgbClr val="FBFCFF"/>
                </a:solidFill>
              </a:rPr>
              <a:t>, </a:t>
            </a:r>
            <a:r>
              <a:rPr lang="en-US" sz="600" dirty="0" err="1">
                <a:solidFill>
                  <a:srgbClr val="FBFCFF"/>
                </a:solidFill>
              </a:rPr>
              <a:t>dolorum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contentiones</a:t>
            </a:r>
            <a:r>
              <a:rPr lang="en-US" sz="600" dirty="0">
                <a:solidFill>
                  <a:srgbClr val="FBFCFF"/>
                </a:solidFill>
              </a:rPr>
              <a:t> vim et. </a:t>
            </a:r>
            <a:r>
              <a:rPr lang="en-US" sz="600" dirty="0" err="1">
                <a:solidFill>
                  <a:srgbClr val="FBFCFF"/>
                </a:solidFill>
              </a:rPr>
              <a:t>Pri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ea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aliquid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intellegebat</a:t>
            </a:r>
            <a:r>
              <a:rPr lang="en-US" sz="600" dirty="0">
                <a:solidFill>
                  <a:srgbClr val="FBFCFF"/>
                </a:solidFill>
              </a:rPr>
              <a:t>, et stet argumentum </a:t>
            </a:r>
            <a:r>
              <a:rPr lang="en-US" sz="600" dirty="0" err="1">
                <a:solidFill>
                  <a:srgbClr val="FBFCFF"/>
                </a:solidFill>
              </a:rPr>
              <a:t>omittantur</a:t>
            </a:r>
            <a:r>
              <a:rPr lang="en-US" sz="600" dirty="0">
                <a:solidFill>
                  <a:srgbClr val="FBFCFF"/>
                </a:solidFill>
              </a:rPr>
              <a:t> per. Et </a:t>
            </a:r>
            <a:r>
              <a:rPr lang="en-US" sz="600" dirty="0" err="1">
                <a:solidFill>
                  <a:srgbClr val="FBFCFF"/>
                </a:solidFill>
              </a:rPr>
              <a:t>numquam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bonorum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ius</a:t>
            </a:r>
            <a:r>
              <a:rPr lang="en-US" sz="600" dirty="0">
                <a:solidFill>
                  <a:srgbClr val="FBFCFF"/>
                </a:solidFill>
              </a:rPr>
              <a:t>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1B0952-DED8-4782-9030-CED8ADADDC8E}"/>
              </a:ext>
            </a:extLst>
          </p:cNvPr>
          <p:cNvGrpSpPr/>
          <p:nvPr/>
        </p:nvGrpSpPr>
        <p:grpSpPr>
          <a:xfrm>
            <a:off x="808682" y="9055475"/>
            <a:ext cx="1305982" cy="1921938"/>
            <a:chOff x="4387850" y="5177105"/>
            <a:chExt cx="1305982" cy="19219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4E3ACA-7E0D-4FE3-8800-47E9F16394E6}"/>
                </a:ext>
              </a:extLst>
            </p:cNvPr>
            <p:cNvSpPr/>
            <p:nvPr/>
          </p:nvSpPr>
          <p:spPr>
            <a:xfrm>
              <a:off x="4387850" y="5177105"/>
              <a:ext cx="1305982" cy="1921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6FC471-0A38-476B-BB68-B190EA963950}"/>
                </a:ext>
              </a:extLst>
            </p:cNvPr>
            <p:cNvSpPr/>
            <p:nvPr/>
          </p:nvSpPr>
          <p:spPr>
            <a:xfrm>
              <a:off x="4420922" y="5259130"/>
              <a:ext cx="1059392" cy="334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Technical</a:t>
              </a:r>
            </a:p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Skills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76F9B2-68F8-48FB-9677-E80BF98A59FF}"/>
                </a:ext>
              </a:extLst>
            </p:cNvPr>
            <p:cNvSpPr/>
            <p:nvPr/>
          </p:nvSpPr>
          <p:spPr>
            <a:xfrm>
              <a:off x="4499498" y="5644880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6D9A14-2787-40B7-A39B-B2BBA8562D4D}"/>
                </a:ext>
              </a:extLst>
            </p:cNvPr>
            <p:cNvSpPr/>
            <p:nvPr/>
          </p:nvSpPr>
          <p:spPr>
            <a:xfrm>
              <a:off x="4499500" y="5868186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HTML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B518DE8-8F82-4F8D-9DBA-C1FBA1F78E3A}"/>
                </a:ext>
              </a:extLst>
            </p:cNvPr>
            <p:cNvSpPr/>
            <p:nvPr/>
          </p:nvSpPr>
          <p:spPr>
            <a:xfrm>
              <a:off x="4499501" y="6092287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JavaScript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F2F8A2-6C90-4290-9DB7-EC3501D8448A}"/>
                </a:ext>
              </a:extLst>
            </p:cNvPr>
            <p:cNvSpPr/>
            <p:nvPr/>
          </p:nvSpPr>
          <p:spPr>
            <a:xfrm>
              <a:off x="4500562" y="6316388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C2661E-0494-4F89-804D-5172E02AEAA6}"/>
                </a:ext>
              </a:extLst>
            </p:cNvPr>
            <p:cNvSpPr/>
            <p:nvPr/>
          </p:nvSpPr>
          <p:spPr>
            <a:xfrm>
              <a:off x="4499499" y="6537679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HTML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92D7F86-C0B2-4A9A-AF63-D9CCD50ADE95}"/>
                </a:ext>
              </a:extLst>
            </p:cNvPr>
            <p:cNvSpPr/>
            <p:nvPr/>
          </p:nvSpPr>
          <p:spPr>
            <a:xfrm>
              <a:off x="4499499" y="6758970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JavaScript</a:t>
              </a:r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16D273F6-21A8-4776-9EC4-9B54DBA1766B}"/>
              </a:ext>
            </a:extLst>
          </p:cNvPr>
          <p:cNvGrpSpPr/>
          <p:nvPr/>
        </p:nvGrpSpPr>
        <p:grpSpPr>
          <a:xfrm>
            <a:off x="3494348" y="9694182"/>
            <a:ext cx="3170766" cy="2343152"/>
            <a:chOff x="4680553" y="6232552"/>
            <a:chExt cx="3170766" cy="23431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499C45-058B-4D74-883D-ECD25A4330B9}"/>
                </a:ext>
              </a:extLst>
            </p:cNvPr>
            <p:cNvSpPr/>
            <p:nvPr/>
          </p:nvSpPr>
          <p:spPr>
            <a:xfrm>
              <a:off x="4680553" y="6232552"/>
              <a:ext cx="3170766" cy="2343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5AA71-8E5A-4FF0-AC3B-8B9A4E53C420}"/>
                </a:ext>
              </a:extLst>
            </p:cNvPr>
            <p:cNvSpPr/>
            <p:nvPr/>
          </p:nvSpPr>
          <p:spPr>
            <a:xfrm>
              <a:off x="4720769" y="6342620"/>
              <a:ext cx="1059392" cy="186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My Resume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E30CC8-22CE-41E6-A89A-56CC288E16AE}"/>
                </a:ext>
              </a:extLst>
            </p:cNvPr>
            <p:cNvSpPr/>
            <p:nvPr/>
          </p:nvSpPr>
          <p:spPr>
            <a:xfrm>
              <a:off x="4818662" y="6604819"/>
              <a:ext cx="2905127" cy="1403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Lorem ipsum dolor sit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amet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nec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alienum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cotidieque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ex. Sit no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expetendis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mei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ne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iudico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homero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gubergren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iisque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conceptam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cu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vivendo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lobortis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dolorum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contentiones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vim et.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aliquid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intellegebat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et stet argumentum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omittantur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per.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numquam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bonorum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Recusabo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petentium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ut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sea.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Vel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habeo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falli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in, an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eos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veniam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prodesset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postulant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consetetur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pro cu. Ut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congue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noluisse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facilisi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sea,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ex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homero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invenire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deterruisset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Id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deleniti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deserunt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Praesent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accusamus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deseruisse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at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vix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ex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rebum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ancillae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omittantur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Lorem ipsum dolor sit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amet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nec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alienum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cotidieque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ex. Sit no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expetendis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mei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ne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iudico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homero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gubergren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iisque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conceptam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cu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vivendo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lobortis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dolorum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contentiones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vim et.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aliquid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intellegebat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et stet argumentum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omittantur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per.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numquam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bonorum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756AFFE-55C4-4458-8CBA-5F268A6CF994}"/>
                </a:ext>
              </a:extLst>
            </p:cNvPr>
            <p:cNvSpPr/>
            <p:nvPr/>
          </p:nvSpPr>
          <p:spPr>
            <a:xfrm>
              <a:off x="6650640" y="8186088"/>
              <a:ext cx="1005945" cy="211668"/>
            </a:xfrm>
            <a:prstGeom prst="roundRect">
              <a:avLst>
                <a:gd name="adj" fmla="val 50000"/>
              </a:avLst>
            </a:prstGeom>
            <a:solidFill>
              <a:srgbClr val="60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See Full Resume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EEF7A-905B-4FE3-9D45-7534A78A7572}"/>
              </a:ext>
            </a:extLst>
          </p:cNvPr>
          <p:cNvSpPr/>
          <p:nvPr/>
        </p:nvSpPr>
        <p:spPr>
          <a:xfrm>
            <a:off x="2009474" y="3115980"/>
            <a:ext cx="2803261" cy="175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274156"/>
                </a:solidFill>
              </a:rPr>
              <a:t>Software Developer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E913B5-3DBB-4E76-B2E5-E8A71977DA27}"/>
              </a:ext>
            </a:extLst>
          </p:cNvPr>
          <p:cNvGrpSpPr/>
          <p:nvPr/>
        </p:nvGrpSpPr>
        <p:grpSpPr>
          <a:xfrm>
            <a:off x="-155822" y="9113022"/>
            <a:ext cx="1305983" cy="1655235"/>
            <a:chOff x="4387850" y="3469215"/>
            <a:chExt cx="1305983" cy="1655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BF6FFC-2E24-4A46-AECC-B98AAAD8D143}"/>
                </a:ext>
              </a:extLst>
            </p:cNvPr>
            <p:cNvSpPr/>
            <p:nvPr/>
          </p:nvSpPr>
          <p:spPr>
            <a:xfrm>
              <a:off x="4387851" y="3469215"/>
              <a:ext cx="1305982" cy="165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AB1B1-AA65-4901-8310-C8FA653870B3}"/>
                </a:ext>
              </a:extLst>
            </p:cNvPr>
            <p:cNvSpPr/>
            <p:nvPr/>
          </p:nvSpPr>
          <p:spPr>
            <a:xfrm>
              <a:off x="4387850" y="3744117"/>
              <a:ext cx="1305982" cy="973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Computer Scientist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Fast Enterprises 2018 - Present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B.S. from Montana State University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Computer Science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3.59 GPA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Montana Native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25 Years Old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11B7EAA-E635-43DC-B0FE-424C3A832F3E}"/>
                </a:ext>
              </a:extLst>
            </p:cNvPr>
            <p:cNvSpPr/>
            <p:nvPr/>
          </p:nvSpPr>
          <p:spPr>
            <a:xfrm>
              <a:off x="4589191" y="4770706"/>
              <a:ext cx="880006" cy="2116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Contact Me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F2D684-D753-4919-81CB-9EA222B56AAA}"/>
                </a:ext>
              </a:extLst>
            </p:cNvPr>
            <p:cNvSpPr/>
            <p:nvPr/>
          </p:nvSpPr>
          <p:spPr>
            <a:xfrm>
              <a:off x="4420922" y="3560990"/>
              <a:ext cx="1059392" cy="186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About Me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12FC98D-975E-4C09-9F10-7F9065177AA0}"/>
              </a:ext>
            </a:extLst>
          </p:cNvPr>
          <p:cNvSpPr/>
          <p:nvPr/>
        </p:nvSpPr>
        <p:spPr>
          <a:xfrm>
            <a:off x="0" y="5767862"/>
            <a:ext cx="6858000" cy="1379835"/>
          </a:xfrm>
          <a:prstGeom prst="rect">
            <a:avLst/>
          </a:prstGeom>
          <a:solidFill>
            <a:srgbClr val="60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407C2E-A170-4000-807F-460A2C8B30BF}"/>
              </a:ext>
            </a:extLst>
          </p:cNvPr>
          <p:cNvSpPr/>
          <p:nvPr/>
        </p:nvSpPr>
        <p:spPr>
          <a:xfrm>
            <a:off x="1626657" y="6544213"/>
            <a:ext cx="103840" cy="103840"/>
          </a:xfrm>
          <a:prstGeom prst="ellipse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6B9BF85-416F-4888-BE46-88E1AB99E2E4}"/>
              </a:ext>
            </a:extLst>
          </p:cNvPr>
          <p:cNvSpPr/>
          <p:nvPr/>
        </p:nvSpPr>
        <p:spPr>
          <a:xfrm>
            <a:off x="5123876" y="6544213"/>
            <a:ext cx="103840" cy="103840"/>
          </a:xfrm>
          <a:prstGeom prst="ellipse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FDE5D1-B061-4B2F-AA3B-C09CCDD46378}"/>
              </a:ext>
            </a:extLst>
          </p:cNvPr>
          <p:cNvSpPr/>
          <p:nvPr/>
        </p:nvSpPr>
        <p:spPr>
          <a:xfrm>
            <a:off x="2771186" y="6540505"/>
            <a:ext cx="103840" cy="103840"/>
          </a:xfrm>
          <a:prstGeom prst="ellipse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5859E4D-FE04-43BA-AB85-7CAC607CE8F1}"/>
              </a:ext>
            </a:extLst>
          </p:cNvPr>
          <p:cNvSpPr/>
          <p:nvPr/>
        </p:nvSpPr>
        <p:spPr>
          <a:xfrm>
            <a:off x="3985361" y="6540505"/>
            <a:ext cx="103840" cy="103840"/>
          </a:xfrm>
          <a:prstGeom prst="ellipse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193173-8702-4C7D-804B-0E5866A624C5}"/>
              </a:ext>
            </a:extLst>
          </p:cNvPr>
          <p:cNvCxnSpPr>
            <a:cxnSpLocks/>
            <a:stCxn id="50" idx="6"/>
            <a:endCxn id="62" idx="2"/>
          </p:cNvCxnSpPr>
          <p:nvPr/>
        </p:nvCxnSpPr>
        <p:spPr>
          <a:xfrm flipV="1">
            <a:off x="1730497" y="6592425"/>
            <a:ext cx="1040689" cy="3708"/>
          </a:xfrm>
          <a:prstGeom prst="line">
            <a:avLst/>
          </a:prstGeom>
          <a:ln w="12700">
            <a:solidFill>
              <a:srgbClr val="FBFCFF">
                <a:alpha val="3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4C2A02-59F7-44CF-A96D-D8D4FA7C843C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2875026" y="6592425"/>
            <a:ext cx="1110335" cy="0"/>
          </a:xfrm>
          <a:prstGeom prst="line">
            <a:avLst/>
          </a:prstGeom>
          <a:ln w="12700">
            <a:solidFill>
              <a:srgbClr val="FBFCFF">
                <a:alpha val="3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F6C008-5695-44AE-B563-2C04A7720EC6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802610" y="6592425"/>
            <a:ext cx="1321266" cy="3708"/>
          </a:xfrm>
          <a:prstGeom prst="line">
            <a:avLst/>
          </a:prstGeom>
          <a:ln w="12700">
            <a:solidFill>
              <a:srgbClr val="FBFCFF">
                <a:alpha val="3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3B15911-63F9-4B87-A2EB-9CB9F0B9069A}"/>
              </a:ext>
            </a:extLst>
          </p:cNvPr>
          <p:cNvSpPr txBox="1"/>
          <p:nvPr/>
        </p:nvSpPr>
        <p:spPr>
          <a:xfrm>
            <a:off x="1347851" y="6216881"/>
            <a:ext cx="69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D0CCD0"/>
                </a:solidFill>
              </a:rPr>
              <a:t>Born and Raised in Montana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0ADCAC-34C3-46AA-BEC2-0F4296D8C7A9}"/>
              </a:ext>
            </a:extLst>
          </p:cNvPr>
          <p:cNvSpPr txBox="1"/>
          <p:nvPr/>
        </p:nvSpPr>
        <p:spPr>
          <a:xfrm>
            <a:off x="2476502" y="6694678"/>
            <a:ext cx="69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D0CCD0"/>
                </a:solidFill>
              </a:rPr>
              <a:t>College at MSU Bozeman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125F87-04CD-4727-9463-F5CA23E245D1}"/>
              </a:ext>
            </a:extLst>
          </p:cNvPr>
          <p:cNvSpPr txBox="1"/>
          <p:nvPr/>
        </p:nvSpPr>
        <p:spPr>
          <a:xfrm>
            <a:off x="3690677" y="6239226"/>
            <a:ext cx="69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D0CCD0"/>
                </a:solidFill>
              </a:rPr>
              <a:t>Santa Fe, NM</a:t>
            </a:r>
          </a:p>
          <a:p>
            <a:pPr algn="ctr"/>
            <a:r>
              <a:rPr lang="en-US" sz="600" dirty="0">
                <a:solidFill>
                  <a:srgbClr val="D0CCD0"/>
                </a:solidFill>
              </a:rPr>
              <a:t>Fast Enterprises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B4AC78-D82E-4BC8-AD62-76894E016626}"/>
              </a:ext>
            </a:extLst>
          </p:cNvPr>
          <p:cNvSpPr txBox="1"/>
          <p:nvPr/>
        </p:nvSpPr>
        <p:spPr>
          <a:xfrm>
            <a:off x="4829192" y="6668625"/>
            <a:ext cx="69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D0CCD0"/>
                </a:solidFill>
              </a:rPr>
              <a:t>Helena, MT</a:t>
            </a:r>
          </a:p>
          <a:p>
            <a:pPr algn="ctr"/>
            <a:r>
              <a:rPr lang="en-US" sz="600" dirty="0">
                <a:solidFill>
                  <a:srgbClr val="D0CCD0"/>
                </a:solidFill>
              </a:rPr>
              <a:t>Fast Enterprises</a:t>
            </a: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4A946B8A-E8D2-457B-A5A3-798080B40A82}"/>
              </a:ext>
            </a:extLst>
          </p:cNvPr>
          <p:cNvGrpSpPr/>
          <p:nvPr/>
        </p:nvGrpSpPr>
        <p:grpSpPr>
          <a:xfrm>
            <a:off x="1409498" y="4358277"/>
            <a:ext cx="3825833" cy="1168413"/>
            <a:chOff x="1663852" y="4358277"/>
            <a:chExt cx="3825833" cy="1168413"/>
          </a:xfrm>
        </p:grpSpPr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39CEB165-BB0E-41A0-8B5A-9554E4F79F1C}"/>
                </a:ext>
              </a:extLst>
            </p:cNvPr>
            <p:cNvGrpSpPr/>
            <p:nvPr/>
          </p:nvGrpSpPr>
          <p:grpSpPr>
            <a:xfrm>
              <a:off x="1663852" y="4358277"/>
              <a:ext cx="1233832" cy="1168413"/>
              <a:chOff x="1646859" y="4358277"/>
              <a:chExt cx="1233832" cy="1168413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7F37393-3CE6-47A9-992B-64C971B2063D}"/>
                  </a:ext>
                </a:extLst>
              </p:cNvPr>
              <p:cNvSpPr/>
              <p:nvPr/>
            </p:nvSpPr>
            <p:spPr>
              <a:xfrm>
                <a:off x="1967858" y="4358277"/>
                <a:ext cx="576681" cy="576681"/>
              </a:xfrm>
              <a:prstGeom prst="ellipse">
                <a:avLst/>
              </a:prstGeom>
              <a:solidFill>
                <a:srgbClr val="27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21CDC4C5-A52B-4B71-86AB-BF26B3DFBE5A}"/>
                  </a:ext>
                </a:extLst>
              </p:cNvPr>
              <p:cNvSpPr txBox="1"/>
              <p:nvPr/>
            </p:nvSpPr>
            <p:spPr>
              <a:xfrm>
                <a:off x="1871422" y="4936807"/>
                <a:ext cx="7847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BFCFF"/>
                    </a:solidFill>
                  </a:rPr>
                  <a:t>Resume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FB75810-065E-464C-93DA-5996EBF9EF4F}"/>
                  </a:ext>
                </a:extLst>
              </p:cNvPr>
              <p:cNvSpPr txBox="1"/>
              <p:nvPr/>
            </p:nvSpPr>
            <p:spPr>
              <a:xfrm>
                <a:off x="1646859" y="5087944"/>
                <a:ext cx="1233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Take a look at my technical skills, work history, and education</a:t>
                </a:r>
              </a:p>
            </p:txBody>
          </p:sp>
          <p:sp>
            <p:nvSpPr>
              <p:cNvPr id="1052" name="Rectangle: Rounded Corners 1051">
                <a:extLst>
                  <a:ext uri="{FF2B5EF4-FFF2-40B4-BE49-F238E27FC236}">
                    <a16:creationId xmlns:a16="http://schemas.microsoft.com/office/drawing/2014/main" id="{4B82F888-1362-45DD-B446-8F105CFC674E}"/>
                  </a:ext>
                </a:extLst>
              </p:cNvPr>
              <p:cNvSpPr/>
              <p:nvPr/>
            </p:nvSpPr>
            <p:spPr>
              <a:xfrm>
                <a:off x="1956368" y="5378126"/>
                <a:ext cx="599659" cy="148564"/>
              </a:xfrm>
              <a:prstGeom prst="roundRect">
                <a:avLst>
                  <a:gd name="adj" fmla="val 4484"/>
                </a:avLst>
              </a:prstGeom>
              <a:noFill/>
              <a:ln>
                <a:solidFill>
                  <a:srgbClr val="2741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Take a Look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A6A6A9E-780B-4ECB-8699-AEDDDB8DF624}"/>
                </a:ext>
              </a:extLst>
            </p:cNvPr>
            <p:cNvGrpSpPr/>
            <p:nvPr/>
          </p:nvGrpSpPr>
          <p:grpSpPr>
            <a:xfrm>
              <a:off x="2962360" y="4358277"/>
              <a:ext cx="1233832" cy="1168413"/>
              <a:chOff x="1646859" y="4358277"/>
              <a:chExt cx="1233832" cy="116841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7F7367A-2B88-4EA2-91B5-82209B376776}"/>
                  </a:ext>
                </a:extLst>
              </p:cNvPr>
              <p:cNvSpPr/>
              <p:nvPr/>
            </p:nvSpPr>
            <p:spPr>
              <a:xfrm>
                <a:off x="1967858" y="4358277"/>
                <a:ext cx="576681" cy="576681"/>
              </a:xfrm>
              <a:prstGeom prst="ellipse">
                <a:avLst/>
              </a:prstGeom>
              <a:solidFill>
                <a:srgbClr val="27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9887736-66F1-4C65-8602-533C60243696}"/>
                  </a:ext>
                </a:extLst>
              </p:cNvPr>
              <p:cNvSpPr txBox="1"/>
              <p:nvPr/>
            </p:nvSpPr>
            <p:spPr>
              <a:xfrm>
                <a:off x="1871422" y="4936807"/>
                <a:ext cx="7847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BFCFF"/>
                    </a:solidFill>
                  </a:rPr>
                  <a:t>Projects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C0C6EC2-BFE1-4959-8A91-59419ACEFFF6}"/>
                  </a:ext>
                </a:extLst>
              </p:cNvPr>
              <p:cNvSpPr txBox="1"/>
              <p:nvPr/>
            </p:nvSpPr>
            <p:spPr>
              <a:xfrm>
                <a:off x="1646859" y="5087944"/>
                <a:ext cx="1233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Explore my project history and GitHub repositories</a:t>
                </a: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F5CFAB1C-614C-4D22-9B1C-2C1CD9C859ED}"/>
                  </a:ext>
                </a:extLst>
              </p:cNvPr>
              <p:cNvSpPr/>
              <p:nvPr/>
            </p:nvSpPr>
            <p:spPr>
              <a:xfrm>
                <a:off x="1956368" y="5378126"/>
                <a:ext cx="599659" cy="148564"/>
              </a:xfrm>
              <a:prstGeom prst="roundRect">
                <a:avLst>
                  <a:gd name="adj" fmla="val 4484"/>
                </a:avLst>
              </a:prstGeom>
              <a:noFill/>
              <a:ln>
                <a:solidFill>
                  <a:srgbClr val="2741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Explore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0211B07-8245-4730-8A25-C98A229F9F0E}"/>
                </a:ext>
              </a:extLst>
            </p:cNvPr>
            <p:cNvGrpSpPr/>
            <p:nvPr/>
          </p:nvGrpSpPr>
          <p:grpSpPr>
            <a:xfrm>
              <a:off x="4255853" y="4358277"/>
              <a:ext cx="1233832" cy="1168413"/>
              <a:chOff x="1646859" y="4358277"/>
              <a:chExt cx="1233832" cy="1168413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DECCD2-F818-48DA-A514-A1EBA58B4730}"/>
                  </a:ext>
                </a:extLst>
              </p:cNvPr>
              <p:cNvSpPr/>
              <p:nvPr/>
            </p:nvSpPr>
            <p:spPr>
              <a:xfrm>
                <a:off x="1967858" y="4358277"/>
                <a:ext cx="576681" cy="576681"/>
              </a:xfrm>
              <a:prstGeom prst="ellipse">
                <a:avLst/>
              </a:prstGeom>
              <a:solidFill>
                <a:srgbClr val="27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A50B5-6008-4216-A55C-A8F8CFB50CE2}"/>
                  </a:ext>
                </a:extLst>
              </p:cNvPr>
              <p:cNvSpPr txBox="1"/>
              <p:nvPr/>
            </p:nvSpPr>
            <p:spPr>
              <a:xfrm>
                <a:off x="1871422" y="4936807"/>
                <a:ext cx="7847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BFCFF"/>
                    </a:solidFill>
                  </a:rPr>
                  <a:t>About Me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4FF7AA1-A15A-47C1-B113-57818AE9006B}"/>
                  </a:ext>
                </a:extLst>
              </p:cNvPr>
              <p:cNvSpPr txBox="1"/>
              <p:nvPr/>
            </p:nvSpPr>
            <p:spPr>
              <a:xfrm>
                <a:off x="1646859" y="5087944"/>
                <a:ext cx="1233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Take a looksie at my background, including some fun facts!</a:t>
                </a: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56C09288-6FF4-4E62-8466-9A45FDE602AA}"/>
                  </a:ext>
                </a:extLst>
              </p:cNvPr>
              <p:cNvSpPr/>
              <p:nvPr/>
            </p:nvSpPr>
            <p:spPr>
              <a:xfrm>
                <a:off x="1956368" y="5378126"/>
                <a:ext cx="599659" cy="148564"/>
              </a:xfrm>
              <a:prstGeom prst="roundRect">
                <a:avLst>
                  <a:gd name="adj" fmla="val 4484"/>
                </a:avLst>
              </a:prstGeom>
              <a:noFill/>
              <a:ln>
                <a:solidFill>
                  <a:srgbClr val="2741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Stalk Me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5AD73E7-5A41-4C4E-BF37-57EE656EA69C}"/>
              </a:ext>
            </a:extLst>
          </p:cNvPr>
          <p:cNvGrpSpPr/>
          <p:nvPr/>
        </p:nvGrpSpPr>
        <p:grpSpPr>
          <a:xfrm>
            <a:off x="0" y="7140871"/>
            <a:ext cx="6858000" cy="1439219"/>
            <a:chOff x="-1056" y="7129278"/>
            <a:chExt cx="6858000" cy="14392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49538D-BA70-4401-AC16-D4A5D7FD0852}"/>
                </a:ext>
              </a:extLst>
            </p:cNvPr>
            <p:cNvSpPr/>
            <p:nvPr/>
          </p:nvSpPr>
          <p:spPr>
            <a:xfrm>
              <a:off x="-1056" y="7129278"/>
              <a:ext cx="6858000" cy="1439219"/>
            </a:xfrm>
            <a:prstGeom prst="rect">
              <a:avLst/>
            </a:prstGeom>
            <a:solidFill>
              <a:srgbClr val="FB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9456CD-FD85-41CF-B670-CE0B3527A3C7}"/>
                </a:ext>
              </a:extLst>
            </p:cNvPr>
            <p:cNvSpPr/>
            <p:nvPr/>
          </p:nvSpPr>
          <p:spPr>
            <a:xfrm>
              <a:off x="1206239" y="7221622"/>
              <a:ext cx="1059392" cy="186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74156"/>
                  </a:solidFill>
                </a:rPr>
                <a:t>Favorite Movies</a:t>
              </a:r>
            </a:p>
          </p:txBody>
        </p:sp>
        <p:pic>
          <p:nvPicPr>
            <p:cNvPr id="1026" name="Picture 2" descr="Joel Edgerton and Tom Hardy in Warrior (2011)">
              <a:extLst>
                <a:ext uri="{FF2B5EF4-FFF2-40B4-BE49-F238E27FC236}">
                  <a16:creationId xmlns:a16="http://schemas.microsoft.com/office/drawing/2014/main" id="{01208F8C-6F0B-4EAD-B876-29E342B01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608" y="7470405"/>
              <a:ext cx="555244" cy="866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ark Wahlberg in Lone Survivor (2013)">
              <a:extLst>
                <a:ext uri="{FF2B5EF4-FFF2-40B4-BE49-F238E27FC236}">
                  <a16:creationId xmlns:a16="http://schemas.microsoft.com/office/drawing/2014/main" id="{B2405E63-EF70-48D4-8994-86F941306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386" y="7471712"/>
              <a:ext cx="575469" cy="862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Kimi no na wa. (2016)">
              <a:extLst>
                <a:ext uri="{FF2B5EF4-FFF2-40B4-BE49-F238E27FC236}">
                  <a16:creationId xmlns:a16="http://schemas.microsoft.com/office/drawing/2014/main" id="{C14046B1-677E-4D87-80DD-FF6A8153E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13" y="7470405"/>
              <a:ext cx="575471" cy="862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Jeff Bridges, Olivia Wilde, and Garrett Hedlund in Tron (2010)">
              <a:extLst>
                <a:ext uri="{FF2B5EF4-FFF2-40B4-BE49-F238E27FC236}">
                  <a16:creationId xmlns:a16="http://schemas.microsoft.com/office/drawing/2014/main" id="{E50A9B36-0198-46E3-8E2C-1F8D07372E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63329"/>
            <a:stretch/>
          </p:blipFill>
          <p:spPr bwMode="auto">
            <a:xfrm>
              <a:off x="5286196" y="7477178"/>
              <a:ext cx="210709" cy="86206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  <a:alpha val="47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19968F7-C1CA-4A9A-993E-37BB72CC3089}"/>
                </a:ext>
              </a:extLst>
            </p:cNvPr>
            <p:cNvGrpSpPr/>
            <p:nvPr/>
          </p:nvGrpSpPr>
          <p:grpSpPr>
            <a:xfrm>
              <a:off x="5382605" y="7787138"/>
              <a:ext cx="228600" cy="228600"/>
              <a:chOff x="4721323" y="7808961"/>
              <a:chExt cx="228600" cy="2286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EA8CD2A-5F62-4592-9D6E-240360C43274}"/>
                  </a:ext>
                </a:extLst>
              </p:cNvPr>
              <p:cNvSpPr/>
              <p:nvPr/>
            </p:nvSpPr>
            <p:spPr>
              <a:xfrm>
                <a:off x="4721323" y="780896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81A9350F-9658-4A70-99CA-65799268B51B}"/>
                  </a:ext>
                </a:extLst>
              </p:cNvPr>
              <p:cNvSpPr/>
              <p:nvPr/>
            </p:nvSpPr>
            <p:spPr>
              <a:xfrm>
                <a:off x="4779418" y="7862936"/>
                <a:ext cx="127644" cy="120650"/>
              </a:xfrm>
              <a:prstGeom prst="rightArrow">
                <a:avLst/>
              </a:prstGeom>
              <a:solidFill>
                <a:schemeClr val="bg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2EC3D8-AC5E-4EFE-97AE-2BA7412692B6}"/>
                </a:ext>
              </a:extLst>
            </p:cNvPr>
            <p:cNvSpPr txBox="1"/>
            <p:nvPr/>
          </p:nvSpPr>
          <p:spPr>
            <a:xfrm>
              <a:off x="5199165" y="7226435"/>
              <a:ext cx="6788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rgbClr val="274156"/>
                  </a:solidFill>
                </a:rPr>
                <a:t>See Full List…</a:t>
              </a:r>
            </a:p>
          </p:txBody>
        </p:sp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D01BD04D-BBB3-47A1-B974-884E9AD4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23049" y="7474342"/>
              <a:ext cx="594896" cy="862492"/>
            </a:xfrm>
            <a:prstGeom prst="rect">
              <a:avLst/>
            </a:prstGeom>
            <a:ln w="0">
              <a:solidFill>
                <a:srgbClr val="D0CCD0"/>
              </a:solidFill>
            </a:ln>
          </p:spPr>
        </p:pic>
        <p:pic>
          <p:nvPicPr>
            <p:cNvPr id="114" name="Picture 4" descr="Andy Serkis in War for the Planet of the Apes (2017)">
              <a:extLst>
                <a:ext uri="{FF2B5EF4-FFF2-40B4-BE49-F238E27FC236}">
                  <a16:creationId xmlns:a16="http://schemas.microsoft.com/office/drawing/2014/main" id="{5CC78C9A-3F0D-4FC0-B17F-16277A138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153" y="7470561"/>
              <a:ext cx="578277" cy="866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2" descr="Titanic Poster">
              <a:extLst>
                <a:ext uri="{FF2B5EF4-FFF2-40B4-BE49-F238E27FC236}">
                  <a16:creationId xmlns:a16="http://schemas.microsoft.com/office/drawing/2014/main" id="{665D91FA-BB25-48C2-9DE9-CAE32711B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67" y="7470405"/>
              <a:ext cx="585434" cy="862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A98E708-60F2-4232-A54F-9991EA83D533}"/>
              </a:ext>
            </a:extLst>
          </p:cNvPr>
          <p:cNvSpPr/>
          <p:nvPr/>
        </p:nvSpPr>
        <p:spPr>
          <a:xfrm>
            <a:off x="1204382" y="5926968"/>
            <a:ext cx="1322917" cy="186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BFCFF"/>
                </a:solidFill>
              </a:rPr>
              <a:t>The Flow of Time</a:t>
            </a:r>
          </a:p>
        </p:txBody>
      </p:sp>
    </p:spTree>
    <p:extLst>
      <p:ext uri="{BB962C8B-B14F-4D97-AF65-F5344CB8AC3E}">
        <p14:creationId xmlns:p14="http://schemas.microsoft.com/office/powerpoint/2010/main" val="38540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60F9F9-F598-4A25-A8A9-587FCEB80C23}"/>
              </a:ext>
            </a:extLst>
          </p:cNvPr>
          <p:cNvSpPr/>
          <p:nvPr/>
        </p:nvSpPr>
        <p:spPr>
          <a:xfrm>
            <a:off x="0" y="0"/>
            <a:ext cx="6858000" cy="605367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D62A1-A010-4953-B69D-D2C9A7DD6892}"/>
              </a:ext>
            </a:extLst>
          </p:cNvPr>
          <p:cNvSpPr/>
          <p:nvPr/>
        </p:nvSpPr>
        <p:spPr>
          <a:xfrm>
            <a:off x="0" y="2152478"/>
            <a:ext cx="6867144" cy="2298702"/>
          </a:xfrm>
          <a:prstGeom prst="rect">
            <a:avLst/>
          </a:prstGeom>
          <a:solidFill>
            <a:srgbClr val="1C6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9AFD70-0EA9-4A3A-B7A5-2EA142FEE819}"/>
              </a:ext>
            </a:extLst>
          </p:cNvPr>
          <p:cNvGrpSpPr/>
          <p:nvPr/>
        </p:nvGrpSpPr>
        <p:grpSpPr>
          <a:xfrm>
            <a:off x="1320505" y="777811"/>
            <a:ext cx="1164901" cy="1164901"/>
            <a:chOff x="4508499" y="3754438"/>
            <a:chExt cx="1064684" cy="106468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86A96C-D87C-401D-811E-FBAAC4FD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71" b="13230"/>
            <a:stretch/>
          </p:blipFill>
          <p:spPr>
            <a:xfrm>
              <a:off x="4508499" y="3754438"/>
              <a:ext cx="1064684" cy="1064684"/>
            </a:xfrm>
            <a:prstGeom prst="ellipse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A3130E-D1DD-4868-967F-34FC23C2DE36}"/>
                </a:ext>
              </a:extLst>
            </p:cNvPr>
            <p:cNvSpPr/>
            <p:nvPr/>
          </p:nvSpPr>
          <p:spPr>
            <a:xfrm>
              <a:off x="4508499" y="3754967"/>
              <a:ext cx="1063625" cy="1063625"/>
            </a:xfrm>
            <a:prstGeom prst="ellipse">
              <a:avLst/>
            </a:prstGeom>
            <a:noFill/>
            <a:ln>
              <a:solidFill>
                <a:srgbClr val="FBF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74156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CE53C-0DAC-42D5-9575-C62E71D58C77}"/>
              </a:ext>
            </a:extLst>
          </p:cNvPr>
          <p:cNvSpPr/>
          <p:nvPr/>
        </p:nvSpPr>
        <p:spPr>
          <a:xfrm>
            <a:off x="3429000" y="154846"/>
            <a:ext cx="479425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D7234-C786-491C-8B1E-F787CF073665}"/>
              </a:ext>
            </a:extLst>
          </p:cNvPr>
          <p:cNvSpPr/>
          <p:nvPr/>
        </p:nvSpPr>
        <p:spPr>
          <a:xfrm>
            <a:off x="3908425" y="154845"/>
            <a:ext cx="545041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Resume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C7448-C5C6-468D-A46C-C02B94532F4D}"/>
              </a:ext>
            </a:extLst>
          </p:cNvPr>
          <p:cNvSpPr/>
          <p:nvPr/>
        </p:nvSpPr>
        <p:spPr>
          <a:xfrm>
            <a:off x="4453466" y="154844"/>
            <a:ext cx="575734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Projects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66D3DB-E3CA-407B-8389-B9023434683D}"/>
              </a:ext>
            </a:extLst>
          </p:cNvPr>
          <p:cNvSpPr/>
          <p:nvPr/>
        </p:nvSpPr>
        <p:spPr>
          <a:xfrm>
            <a:off x="5029199" y="154843"/>
            <a:ext cx="758825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Social Media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E7C67D-069C-4790-B5D9-2A229D925268}"/>
              </a:ext>
            </a:extLst>
          </p:cNvPr>
          <p:cNvSpPr/>
          <p:nvPr/>
        </p:nvSpPr>
        <p:spPr>
          <a:xfrm>
            <a:off x="3242092" y="1059132"/>
            <a:ext cx="2803261" cy="431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74156"/>
                </a:solidFill>
              </a:rPr>
              <a:t>Samuel Hulme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128106-57D9-4633-A548-3CCF22778F92}"/>
              </a:ext>
            </a:extLst>
          </p:cNvPr>
          <p:cNvSpPr/>
          <p:nvPr/>
        </p:nvSpPr>
        <p:spPr>
          <a:xfrm>
            <a:off x="1204383" y="2302212"/>
            <a:ext cx="1059392" cy="186001"/>
          </a:xfrm>
          <a:prstGeom prst="rect">
            <a:avLst/>
          </a:prstGeom>
          <a:solidFill>
            <a:srgbClr val="1C6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BFCFF"/>
                </a:solidFill>
              </a:rPr>
              <a:t>Welcome!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DFACB-C5B5-4CCB-91CE-D93B4DE443B9}"/>
              </a:ext>
            </a:extLst>
          </p:cNvPr>
          <p:cNvSpPr/>
          <p:nvPr/>
        </p:nvSpPr>
        <p:spPr>
          <a:xfrm>
            <a:off x="1295396" y="2482633"/>
            <a:ext cx="4279903" cy="453103"/>
          </a:xfrm>
          <a:prstGeom prst="rect">
            <a:avLst/>
          </a:prstGeom>
          <a:solidFill>
            <a:srgbClr val="1C6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rgbClr val="FBFCFF"/>
                </a:solidFill>
              </a:rPr>
              <a:t>Lorem ipsum dolor sit </a:t>
            </a:r>
            <a:r>
              <a:rPr lang="en-US" sz="600" dirty="0" err="1">
                <a:solidFill>
                  <a:srgbClr val="FBFCFF"/>
                </a:solidFill>
              </a:rPr>
              <a:t>amet</a:t>
            </a:r>
            <a:r>
              <a:rPr lang="en-US" sz="600" dirty="0">
                <a:solidFill>
                  <a:srgbClr val="FBFCFF"/>
                </a:solidFill>
              </a:rPr>
              <a:t>, </a:t>
            </a:r>
            <a:r>
              <a:rPr lang="en-US" sz="600" dirty="0" err="1">
                <a:solidFill>
                  <a:srgbClr val="FBFCFF"/>
                </a:solidFill>
              </a:rPr>
              <a:t>nec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alienum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cotidieque</a:t>
            </a:r>
            <a:r>
              <a:rPr lang="en-US" sz="600" dirty="0">
                <a:solidFill>
                  <a:srgbClr val="FBFCFF"/>
                </a:solidFill>
              </a:rPr>
              <a:t> ex. Sit no </a:t>
            </a:r>
            <a:r>
              <a:rPr lang="en-US" sz="600" dirty="0" err="1">
                <a:solidFill>
                  <a:srgbClr val="FBFCFF"/>
                </a:solidFill>
              </a:rPr>
              <a:t>possit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expetendis</a:t>
            </a:r>
            <a:r>
              <a:rPr lang="en-US" sz="600" dirty="0">
                <a:solidFill>
                  <a:srgbClr val="FBFCFF"/>
                </a:solidFill>
              </a:rPr>
              <a:t>, </a:t>
            </a:r>
            <a:r>
              <a:rPr lang="en-US" sz="600" dirty="0" err="1">
                <a:solidFill>
                  <a:srgbClr val="FBFCFF"/>
                </a:solidFill>
              </a:rPr>
              <a:t>mei</a:t>
            </a:r>
            <a:r>
              <a:rPr lang="en-US" sz="600" dirty="0">
                <a:solidFill>
                  <a:srgbClr val="FBFCFF"/>
                </a:solidFill>
              </a:rPr>
              <a:t> ne </a:t>
            </a:r>
            <a:r>
              <a:rPr lang="en-US" sz="600" dirty="0" err="1">
                <a:solidFill>
                  <a:srgbClr val="FBFCFF"/>
                </a:solidFill>
              </a:rPr>
              <a:t>iudico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homero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gubergren</a:t>
            </a:r>
            <a:r>
              <a:rPr lang="en-US" sz="600" dirty="0">
                <a:solidFill>
                  <a:srgbClr val="FBFCFF"/>
                </a:solidFill>
              </a:rPr>
              <a:t>. </a:t>
            </a:r>
            <a:r>
              <a:rPr lang="en-US" sz="600" dirty="0" err="1">
                <a:solidFill>
                  <a:srgbClr val="FBFCFF"/>
                </a:solidFill>
              </a:rPr>
              <a:t>Possim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iisque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conceptam</a:t>
            </a:r>
            <a:r>
              <a:rPr lang="en-US" sz="600" dirty="0">
                <a:solidFill>
                  <a:srgbClr val="FBFCFF"/>
                </a:solidFill>
              </a:rPr>
              <a:t> cu </a:t>
            </a:r>
            <a:r>
              <a:rPr lang="en-US" sz="600" dirty="0" err="1">
                <a:solidFill>
                  <a:srgbClr val="FBFCFF"/>
                </a:solidFill>
              </a:rPr>
              <a:t>eum</a:t>
            </a:r>
            <a:r>
              <a:rPr lang="en-US" sz="600" dirty="0">
                <a:solidFill>
                  <a:srgbClr val="FBFCFF"/>
                </a:solidFill>
              </a:rPr>
              <a:t>. Et </a:t>
            </a:r>
            <a:r>
              <a:rPr lang="en-US" sz="600" dirty="0" err="1">
                <a:solidFill>
                  <a:srgbClr val="FBFCFF"/>
                </a:solidFill>
              </a:rPr>
              <a:t>pri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vivendo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lobortis</a:t>
            </a:r>
            <a:r>
              <a:rPr lang="en-US" sz="600" dirty="0">
                <a:solidFill>
                  <a:srgbClr val="FBFCFF"/>
                </a:solidFill>
              </a:rPr>
              <a:t>, </a:t>
            </a:r>
            <a:r>
              <a:rPr lang="en-US" sz="600" dirty="0" err="1">
                <a:solidFill>
                  <a:srgbClr val="FBFCFF"/>
                </a:solidFill>
              </a:rPr>
              <a:t>dolorum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contentiones</a:t>
            </a:r>
            <a:r>
              <a:rPr lang="en-US" sz="600" dirty="0">
                <a:solidFill>
                  <a:srgbClr val="FBFCFF"/>
                </a:solidFill>
              </a:rPr>
              <a:t> vim et. </a:t>
            </a:r>
            <a:r>
              <a:rPr lang="en-US" sz="600" dirty="0" err="1">
                <a:solidFill>
                  <a:srgbClr val="FBFCFF"/>
                </a:solidFill>
              </a:rPr>
              <a:t>Pri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ea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aliquid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intellegebat</a:t>
            </a:r>
            <a:r>
              <a:rPr lang="en-US" sz="600" dirty="0">
                <a:solidFill>
                  <a:srgbClr val="FBFCFF"/>
                </a:solidFill>
              </a:rPr>
              <a:t>, et stet argumentum </a:t>
            </a:r>
            <a:r>
              <a:rPr lang="en-US" sz="600" dirty="0" err="1">
                <a:solidFill>
                  <a:srgbClr val="FBFCFF"/>
                </a:solidFill>
              </a:rPr>
              <a:t>omittantur</a:t>
            </a:r>
            <a:r>
              <a:rPr lang="en-US" sz="600" dirty="0">
                <a:solidFill>
                  <a:srgbClr val="FBFCFF"/>
                </a:solidFill>
              </a:rPr>
              <a:t> per. Et </a:t>
            </a:r>
            <a:r>
              <a:rPr lang="en-US" sz="600" dirty="0" err="1">
                <a:solidFill>
                  <a:srgbClr val="FBFCFF"/>
                </a:solidFill>
              </a:rPr>
              <a:t>numquam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bonorum</a:t>
            </a:r>
            <a:r>
              <a:rPr lang="en-US" sz="600" dirty="0">
                <a:solidFill>
                  <a:srgbClr val="FBFCFF"/>
                </a:solidFill>
              </a:rPr>
              <a:t> </a:t>
            </a:r>
            <a:r>
              <a:rPr lang="en-US" sz="600" dirty="0" err="1">
                <a:solidFill>
                  <a:srgbClr val="FBFCFF"/>
                </a:solidFill>
              </a:rPr>
              <a:t>ius</a:t>
            </a:r>
            <a:r>
              <a:rPr lang="en-US" sz="600" dirty="0">
                <a:solidFill>
                  <a:srgbClr val="FBFCFF"/>
                </a:solidFill>
              </a:rPr>
              <a:t>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1B0952-DED8-4782-9030-CED8ADADDC8E}"/>
              </a:ext>
            </a:extLst>
          </p:cNvPr>
          <p:cNvGrpSpPr/>
          <p:nvPr/>
        </p:nvGrpSpPr>
        <p:grpSpPr>
          <a:xfrm>
            <a:off x="808682" y="9055475"/>
            <a:ext cx="1305982" cy="1921938"/>
            <a:chOff x="4387850" y="5177105"/>
            <a:chExt cx="1305982" cy="19219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4E3ACA-7E0D-4FE3-8800-47E9F16394E6}"/>
                </a:ext>
              </a:extLst>
            </p:cNvPr>
            <p:cNvSpPr/>
            <p:nvPr/>
          </p:nvSpPr>
          <p:spPr>
            <a:xfrm>
              <a:off x="4387850" y="5177105"/>
              <a:ext cx="1305982" cy="1921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6FC471-0A38-476B-BB68-B190EA963950}"/>
                </a:ext>
              </a:extLst>
            </p:cNvPr>
            <p:cNvSpPr/>
            <p:nvPr/>
          </p:nvSpPr>
          <p:spPr>
            <a:xfrm>
              <a:off x="4420922" y="5259130"/>
              <a:ext cx="1059392" cy="334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Technical</a:t>
              </a:r>
            </a:p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Skills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676F9B2-68F8-48FB-9677-E80BF98A59FF}"/>
                </a:ext>
              </a:extLst>
            </p:cNvPr>
            <p:cNvSpPr/>
            <p:nvPr/>
          </p:nvSpPr>
          <p:spPr>
            <a:xfrm>
              <a:off x="4499498" y="5644880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6D9A14-2787-40B7-A39B-B2BBA8562D4D}"/>
                </a:ext>
              </a:extLst>
            </p:cNvPr>
            <p:cNvSpPr/>
            <p:nvPr/>
          </p:nvSpPr>
          <p:spPr>
            <a:xfrm>
              <a:off x="4499500" y="5868186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HTML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B518DE8-8F82-4F8D-9DBA-C1FBA1F78E3A}"/>
                </a:ext>
              </a:extLst>
            </p:cNvPr>
            <p:cNvSpPr/>
            <p:nvPr/>
          </p:nvSpPr>
          <p:spPr>
            <a:xfrm>
              <a:off x="4499501" y="6092287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JavaScript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F2F8A2-6C90-4290-9DB7-EC3501D8448A}"/>
                </a:ext>
              </a:extLst>
            </p:cNvPr>
            <p:cNvSpPr/>
            <p:nvPr/>
          </p:nvSpPr>
          <p:spPr>
            <a:xfrm>
              <a:off x="4500562" y="6316388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C2661E-0494-4F89-804D-5172E02AEAA6}"/>
                </a:ext>
              </a:extLst>
            </p:cNvPr>
            <p:cNvSpPr/>
            <p:nvPr/>
          </p:nvSpPr>
          <p:spPr>
            <a:xfrm>
              <a:off x="4499499" y="6537679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HTML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92D7F86-C0B2-4A9A-AF63-D9CCD50ADE95}"/>
                </a:ext>
              </a:extLst>
            </p:cNvPr>
            <p:cNvSpPr/>
            <p:nvPr/>
          </p:nvSpPr>
          <p:spPr>
            <a:xfrm>
              <a:off x="4499499" y="6758970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JavaScript</a:t>
              </a:r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16D273F6-21A8-4776-9EC4-9B54DBA1766B}"/>
              </a:ext>
            </a:extLst>
          </p:cNvPr>
          <p:cNvGrpSpPr/>
          <p:nvPr/>
        </p:nvGrpSpPr>
        <p:grpSpPr>
          <a:xfrm>
            <a:off x="3494348" y="9694182"/>
            <a:ext cx="3170766" cy="2343152"/>
            <a:chOff x="4680553" y="6232552"/>
            <a:chExt cx="3170766" cy="23431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499C45-058B-4D74-883D-ECD25A4330B9}"/>
                </a:ext>
              </a:extLst>
            </p:cNvPr>
            <p:cNvSpPr/>
            <p:nvPr/>
          </p:nvSpPr>
          <p:spPr>
            <a:xfrm>
              <a:off x="4680553" y="6232552"/>
              <a:ext cx="3170766" cy="2343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65AA71-8E5A-4FF0-AC3B-8B9A4E53C420}"/>
                </a:ext>
              </a:extLst>
            </p:cNvPr>
            <p:cNvSpPr/>
            <p:nvPr/>
          </p:nvSpPr>
          <p:spPr>
            <a:xfrm>
              <a:off x="4720769" y="6342620"/>
              <a:ext cx="1059392" cy="186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My Resume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E30CC8-22CE-41E6-A89A-56CC288E16AE}"/>
                </a:ext>
              </a:extLst>
            </p:cNvPr>
            <p:cNvSpPr/>
            <p:nvPr/>
          </p:nvSpPr>
          <p:spPr>
            <a:xfrm>
              <a:off x="4818662" y="6604819"/>
              <a:ext cx="2905127" cy="1403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Lorem ipsum dolor sit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amet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nec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alienum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cotidieque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ex. Sit no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expetendis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mei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ne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iudico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homero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gubergren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iisque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conceptam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cu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vivendo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lobortis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dolorum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contentiones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vim et.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aliquid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intellegebat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et stet argumentum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omittantur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per.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numquam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bonorum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Recusabo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petentium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ut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sea.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Vel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habeo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falli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in, an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eos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veniam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prodesset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postulant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consetetur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pro cu. Ut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congue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noluisse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facilisi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sea,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ex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homero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invenire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deterruisset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Id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deleniti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deserunt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Praesent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accusamus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deseruisse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at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vix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ex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rebum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ancillae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omittantur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Lorem ipsum dolor sit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amet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nec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alienum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cotidieque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ex. Sit no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expetendis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mei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ne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iudico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homero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gubergren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iisque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conceptam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cu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vivendo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lobortis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dolorum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contentiones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vim et.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aliquid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intellegebat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et stet argumentum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omittantur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per.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numquam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bonorum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D756AFFE-55C4-4458-8CBA-5F268A6CF994}"/>
                </a:ext>
              </a:extLst>
            </p:cNvPr>
            <p:cNvSpPr/>
            <p:nvPr/>
          </p:nvSpPr>
          <p:spPr>
            <a:xfrm>
              <a:off x="6650640" y="8186088"/>
              <a:ext cx="1005945" cy="211668"/>
            </a:xfrm>
            <a:prstGeom prst="roundRect">
              <a:avLst>
                <a:gd name="adj" fmla="val 50000"/>
              </a:avLst>
            </a:prstGeom>
            <a:solidFill>
              <a:srgbClr val="60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See Full Resume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95AEEF7A-905B-4FE3-9D45-7534A78A7572}"/>
              </a:ext>
            </a:extLst>
          </p:cNvPr>
          <p:cNvSpPr/>
          <p:nvPr/>
        </p:nvSpPr>
        <p:spPr>
          <a:xfrm>
            <a:off x="3169736" y="1347381"/>
            <a:ext cx="2803261" cy="45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274156"/>
                </a:solidFill>
              </a:rPr>
              <a:t>Software Developer</a:t>
            </a:r>
          </a:p>
          <a:p>
            <a:pPr algn="ctr"/>
            <a:r>
              <a:rPr lang="en-US" sz="800" dirty="0">
                <a:solidFill>
                  <a:srgbClr val="274156"/>
                </a:solidFill>
              </a:rPr>
              <a:t>Helena, MT</a:t>
            </a:r>
          </a:p>
          <a:p>
            <a:pPr algn="ctr"/>
            <a:r>
              <a:rPr lang="en-US" sz="800" dirty="0">
                <a:solidFill>
                  <a:srgbClr val="274156"/>
                </a:solidFill>
              </a:rPr>
              <a:t>MSU Bozeman Grad Spring 2018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E913B5-3DBB-4E76-B2E5-E8A71977DA27}"/>
              </a:ext>
            </a:extLst>
          </p:cNvPr>
          <p:cNvGrpSpPr/>
          <p:nvPr/>
        </p:nvGrpSpPr>
        <p:grpSpPr>
          <a:xfrm>
            <a:off x="-155822" y="9113022"/>
            <a:ext cx="1305983" cy="1655235"/>
            <a:chOff x="4387850" y="3469215"/>
            <a:chExt cx="1305983" cy="1655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BF6FFC-2E24-4A46-AECC-B98AAAD8D143}"/>
                </a:ext>
              </a:extLst>
            </p:cNvPr>
            <p:cNvSpPr/>
            <p:nvPr/>
          </p:nvSpPr>
          <p:spPr>
            <a:xfrm>
              <a:off x="4387851" y="3469215"/>
              <a:ext cx="1305982" cy="165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AB1B1-AA65-4901-8310-C8FA653870B3}"/>
                </a:ext>
              </a:extLst>
            </p:cNvPr>
            <p:cNvSpPr/>
            <p:nvPr/>
          </p:nvSpPr>
          <p:spPr>
            <a:xfrm>
              <a:off x="4387850" y="3744117"/>
              <a:ext cx="1305982" cy="973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Computer Scientist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Fast Enterprises 2018 - Present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B.S. from Montana State University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Computer Science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3.59 GPA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Montana Native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25 Years Old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11B7EAA-E635-43DC-B0FE-424C3A832F3E}"/>
                </a:ext>
              </a:extLst>
            </p:cNvPr>
            <p:cNvSpPr/>
            <p:nvPr/>
          </p:nvSpPr>
          <p:spPr>
            <a:xfrm>
              <a:off x="4589191" y="4770706"/>
              <a:ext cx="880006" cy="2116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Contact Me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F2D684-D753-4919-81CB-9EA222B56AAA}"/>
                </a:ext>
              </a:extLst>
            </p:cNvPr>
            <p:cNvSpPr/>
            <p:nvPr/>
          </p:nvSpPr>
          <p:spPr>
            <a:xfrm>
              <a:off x="4420922" y="3560990"/>
              <a:ext cx="1059392" cy="186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About Me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12FC98D-975E-4C09-9F10-7F9065177AA0}"/>
              </a:ext>
            </a:extLst>
          </p:cNvPr>
          <p:cNvSpPr/>
          <p:nvPr/>
        </p:nvSpPr>
        <p:spPr>
          <a:xfrm>
            <a:off x="9144" y="4460270"/>
            <a:ext cx="6858000" cy="1379835"/>
          </a:xfrm>
          <a:prstGeom prst="rect">
            <a:avLst/>
          </a:prstGeom>
          <a:solidFill>
            <a:srgbClr val="605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407C2E-A170-4000-807F-460A2C8B30BF}"/>
              </a:ext>
            </a:extLst>
          </p:cNvPr>
          <p:cNvSpPr/>
          <p:nvPr/>
        </p:nvSpPr>
        <p:spPr>
          <a:xfrm>
            <a:off x="1635801" y="5236621"/>
            <a:ext cx="103840" cy="103840"/>
          </a:xfrm>
          <a:prstGeom prst="ellipse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6B9BF85-416F-4888-BE46-88E1AB99E2E4}"/>
              </a:ext>
            </a:extLst>
          </p:cNvPr>
          <p:cNvSpPr/>
          <p:nvPr/>
        </p:nvSpPr>
        <p:spPr>
          <a:xfrm>
            <a:off x="5133020" y="5236621"/>
            <a:ext cx="103840" cy="103840"/>
          </a:xfrm>
          <a:prstGeom prst="ellipse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FDE5D1-B061-4B2F-AA3B-C09CCDD46378}"/>
              </a:ext>
            </a:extLst>
          </p:cNvPr>
          <p:cNvSpPr/>
          <p:nvPr/>
        </p:nvSpPr>
        <p:spPr>
          <a:xfrm>
            <a:off x="2780330" y="5232913"/>
            <a:ext cx="103840" cy="103840"/>
          </a:xfrm>
          <a:prstGeom prst="ellipse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5859E4D-FE04-43BA-AB85-7CAC607CE8F1}"/>
              </a:ext>
            </a:extLst>
          </p:cNvPr>
          <p:cNvSpPr/>
          <p:nvPr/>
        </p:nvSpPr>
        <p:spPr>
          <a:xfrm>
            <a:off x="3994505" y="5232913"/>
            <a:ext cx="103840" cy="103840"/>
          </a:xfrm>
          <a:prstGeom prst="ellipse">
            <a:avLst/>
          </a:prstGeom>
          <a:solidFill>
            <a:srgbClr val="FB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193173-8702-4C7D-804B-0E5866A624C5}"/>
              </a:ext>
            </a:extLst>
          </p:cNvPr>
          <p:cNvCxnSpPr>
            <a:cxnSpLocks/>
            <a:stCxn id="50" idx="6"/>
            <a:endCxn id="62" idx="2"/>
          </p:cNvCxnSpPr>
          <p:nvPr/>
        </p:nvCxnSpPr>
        <p:spPr>
          <a:xfrm flipV="1">
            <a:off x="1739641" y="5284833"/>
            <a:ext cx="1040689" cy="3708"/>
          </a:xfrm>
          <a:prstGeom prst="line">
            <a:avLst/>
          </a:prstGeom>
          <a:ln w="12700">
            <a:solidFill>
              <a:srgbClr val="FBFCFF">
                <a:alpha val="3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4C2A02-59F7-44CF-A96D-D8D4FA7C843C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2884170" y="5284833"/>
            <a:ext cx="1110335" cy="0"/>
          </a:xfrm>
          <a:prstGeom prst="line">
            <a:avLst/>
          </a:prstGeom>
          <a:ln w="12700">
            <a:solidFill>
              <a:srgbClr val="FBFCFF">
                <a:alpha val="3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F6C008-5695-44AE-B563-2C04A7720EC6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3811754" y="5284833"/>
            <a:ext cx="1321266" cy="3708"/>
          </a:xfrm>
          <a:prstGeom prst="line">
            <a:avLst/>
          </a:prstGeom>
          <a:ln w="12700">
            <a:solidFill>
              <a:srgbClr val="FBFCFF">
                <a:alpha val="35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3B15911-63F9-4B87-A2EB-9CB9F0B9069A}"/>
              </a:ext>
            </a:extLst>
          </p:cNvPr>
          <p:cNvSpPr txBox="1"/>
          <p:nvPr/>
        </p:nvSpPr>
        <p:spPr>
          <a:xfrm>
            <a:off x="1356995" y="4909289"/>
            <a:ext cx="69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D0CCD0"/>
                </a:solidFill>
              </a:rPr>
              <a:t>Born and Raised in Montana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0ADCAC-34C3-46AA-BEC2-0F4296D8C7A9}"/>
              </a:ext>
            </a:extLst>
          </p:cNvPr>
          <p:cNvSpPr txBox="1"/>
          <p:nvPr/>
        </p:nvSpPr>
        <p:spPr>
          <a:xfrm>
            <a:off x="2485646" y="5387086"/>
            <a:ext cx="69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D0CCD0"/>
                </a:solidFill>
              </a:rPr>
              <a:t>College at MSU Bozeman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125F87-04CD-4727-9463-F5CA23E245D1}"/>
              </a:ext>
            </a:extLst>
          </p:cNvPr>
          <p:cNvSpPr txBox="1"/>
          <p:nvPr/>
        </p:nvSpPr>
        <p:spPr>
          <a:xfrm>
            <a:off x="3699821" y="4931634"/>
            <a:ext cx="69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D0CCD0"/>
                </a:solidFill>
              </a:rPr>
              <a:t>Santa Fe, NM</a:t>
            </a:r>
          </a:p>
          <a:p>
            <a:pPr algn="ctr"/>
            <a:r>
              <a:rPr lang="en-US" sz="600" dirty="0">
                <a:solidFill>
                  <a:srgbClr val="D0CCD0"/>
                </a:solidFill>
              </a:rPr>
              <a:t>Fast Enterprises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B4AC78-D82E-4BC8-AD62-76894E016626}"/>
              </a:ext>
            </a:extLst>
          </p:cNvPr>
          <p:cNvSpPr txBox="1"/>
          <p:nvPr/>
        </p:nvSpPr>
        <p:spPr>
          <a:xfrm>
            <a:off x="4838336" y="5361033"/>
            <a:ext cx="69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D0CCD0"/>
                </a:solidFill>
              </a:rPr>
              <a:t>Helena, MT</a:t>
            </a:r>
          </a:p>
          <a:p>
            <a:pPr algn="ctr"/>
            <a:r>
              <a:rPr lang="en-US" sz="600" dirty="0">
                <a:solidFill>
                  <a:srgbClr val="D0CCD0"/>
                </a:solidFill>
              </a:rPr>
              <a:t>Fast Enterprises</a:t>
            </a: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4A946B8A-E8D2-457B-A5A3-798080B40A82}"/>
              </a:ext>
            </a:extLst>
          </p:cNvPr>
          <p:cNvGrpSpPr/>
          <p:nvPr/>
        </p:nvGrpSpPr>
        <p:grpSpPr>
          <a:xfrm>
            <a:off x="1409498" y="3041541"/>
            <a:ext cx="3825833" cy="1168413"/>
            <a:chOff x="1663852" y="4358277"/>
            <a:chExt cx="3825833" cy="1168413"/>
          </a:xfrm>
        </p:grpSpPr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39CEB165-BB0E-41A0-8B5A-9554E4F79F1C}"/>
                </a:ext>
              </a:extLst>
            </p:cNvPr>
            <p:cNvGrpSpPr/>
            <p:nvPr/>
          </p:nvGrpSpPr>
          <p:grpSpPr>
            <a:xfrm>
              <a:off x="1663852" y="4358277"/>
              <a:ext cx="1233832" cy="1168413"/>
              <a:chOff x="1646859" y="4358277"/>
              <a:chExt cx="1233832" cy="1168413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7F37393-3CE6-47A9-992B-64C971B2063D}"/>
                  </a:ext>
                </a:extLst>
              </p:cNvPr>
              <p:cNvSpPr/>
              <p:nvPr/>
            </p:nvSpPr>
            <p:spPr>
              <a:xfrm>
                <a:off x="1967858" y="4358277"/>
                <a:ext cx="576681" cy="576681"/>
              </a:xfrm>
              <a:prstGeom prst="ellipse">
                <a:avLst/>
              </a:prstGeom>
              <a:solidFill>
                <a:srgbClr val="27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21CDC4C5-A52B-4B71-86AB-BF26B3DFBE5A}"/>
                  </a:ext>
                </a:extLst>
              </p:cNvPr>
              <p:cNvSpPr txBox="1"/>
              <p:nvPr/>
            </p:nvSpPr>
            <p:spPr>
              <a:xfrm>
                <a:off x="1871422" y="4936807"/>
                <a:ext cx="7847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BFCFF"/>
                    </a:solidFill>
                  </a:rPr>
                  <a:t>Resume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FB75810-065E-464C-93DA-5996EBF9EF4F}"/>
                  </a:ext>
                </a:extLst>
              </p:cNvPr>
              <p:cNvSpPr txBox="1"/>
              <p:nvPr/>
            </p:nvSpPr>
            <p:spPr>
              <a:xfrm>
                <a:off x="1646859" y="5087944"/>
                <a:ext cx="1233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Take a look at my technical skills, work history, and education</a:t>
                </a:r>
              </a:p>
            </p:txBody>
          </p:sp>
          <p:sp>
            <p:nvSpPr>
              <p:cNvPr id="1052" name="Rectangle: Rounded Corners 1051">
                <a:extLst>
                  <a:ext uri="{FF2B5EF4-FFF2-40B4-BE49-F238E27FC236}">
                    <a16:creationId xmlns:a16="http://schemas.microsoft.com/office/drawing/2014/main" id="{4B82F888-1362-45DD-B446-8F105CFC674E}"/>
                  </a:ext>
                </a:extLst>
              </p:cNvPr>
              <p:cNvSpPr/>
              <p:nvPr/>
            </p:nvSpPr>
            <p:spPr>
              <a:xfrm>
                <a:off x="1956368" y="5378126"/>
                <a:ext cx="599659" cy="148564"/>
              </a:xfrm>
              <a:prstGeom prst="roundRect">
                <a:avLst>
                  <a:gd name="adj" fmla="val 4484"/>
                </a:avLst>
              </a:prstGeom>
              <a:noFill/>
              <a:ln>
                <a:solidFill>
                  <a:srgbClr val="2741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Take a Look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A6A6A9E-780B-4ECB-8699-AEDDDB8DF624}"/>
                </a:ext>
              </a:extLst>
            </p:cNvPr>
            <p:cNvGrpSpPr/>
            <p:nvPr/>
          </p:nvGrpSpPr>
          <p:grpSpPr>
            <a:xfrm>
              <a:off x="2962360" y="4358277"/>
              <a:ext cx="1233832" cy="1168413"/>
              <a:chOff x="1646859" y="4358277"/>
              <a:chExt cx="1233832" cy="116841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7F7367A-2B88-4EA2-91B5-82209B376776}"/>
                  </a:ext>
                </a:extLst>
              </p:cNvPr>
              <p:cNvSpPr/>
              <p:nvPr/>
            </p:nvSpPr>
            <p:spPr>
              <a:xfrm>
                <a:off x="1967858" y="4358277"/>
                <a:ext cx="576681" cy="576681"/>
              </a:xfrm>
              <a:prstGeom prst="ellipse">
                <a:avLst/>
              </a:prstGeom>
              <a:solidFill>
                <a:srgbClr val="27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9887736-66F1-4C65-8602-533C60243696}"/>
                  </a:ext>
                </a:extLst>
              </p:cNvPr>
              <p:cNvSpPr txBox="1"/>
              <p:nvPr/>
            </p:nvSpPr>
            <p:spPr>
              <a:xfrm>
                <a:off x="1871422" y="4936807"/>
                <a:ext cx="7847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BFCFF"/>
                    </a:solidFill>
                  </a:rPr>
                  <a:t>Projects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C0C6EC2-BFE1-4959-8A91-59419ACEFFF6}"/>
                  </a:ext>
                </a:extLst>
              </p:cNvPr>
              <p:cNvSpPr txBox="1"/>
              <p:nvPr/>
            </p:nvSpPr>
            <p:spPr>
              <a:xfrm>
                <a:off x="1646859" y="5087944"/>
                <a:ext cx="1233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Explore my project history and GitHub repositories</a:t>
                </a:r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F5CFAB1C-614C-4D22-9B1C-2C1CD9C859ED}"/>
                  </a:ext>
                </a:extLst>
              </p:cNvPr>
              <p:cNvSpPr/>
              <p:nvPr/>
            </p:nvSpPr>
            <p:spPr>
              <a:xfrm>
                <a:off x="1956368" y="5378126"/>
                <a:ext cx="599659" cy="148564"/>
              </a:xfrm>
              <a:prstGeom prst="roundRect">
                <a:avLst>
                  <a:gd name="adj" fmla="val 4484"/>
                </a:avLst>
              </a:prstGeom>
              <a:noFill/>
              <a:ln>
                <a:solidFill>
                  <a:srgbClr val="2741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Explore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0211B07-8245-4730-8A25-C98A229F9F0E}"/>
                </a:ext>
              </a:extLst>
            </p:cNvPr>
            <p:cNvGrpSpPr/>
            <p:nvPr/>
          </p:nvGrpSpPr>
          <p:grpSpPr>
            <a:xfrm>
              <a:off x="4255853" y="4358277"/>
              <a:ext cx="1233832" cy="1168413"/>
              <a:chOff x="1646859" y="4358277"/>
              <a:chExt cx="1233832" cy="1168413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DECCD2-F818-48DA-A514-A1EBA58B4730}"/>
                  </a:ext>
                </a:extLst>
              </p:cNvPr>
              <p:cNvSpPr/>
              <p:nvPr/>
            </p:nvSpPr>
            <p:spPr>
              <a:xfrm>
                <a:off x="1967858" y="4358277"/>
                <a:ext cx="576681" cy="576681"/>
              </a:xfrm>
              <a:prstGeom prst="ellipse">
                <a:avLst/>
              </a:prstGeom>
              <a:solidFill>
                <a:srgbClr val="2741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64A50B5-6008-4216-A55C-A8F8CFB50CE2}"/>
                  </a:ext>
                </a:extLst>
              </p:cNvPr>
              <p:cNvSpPr txBox="1"/>
              <p:nvPr/>
            </p:nvSpPr>
            <p:spPr>
              <a:xfrm>
                <a:off x="1871422" y="4936807"/>
                <a:ext cx="78470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FBFCFF"/>
                    </a:solidFill>
                  </a:rPr>
                  <a:t>About Me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4FF7AA1-A15A-47C1-B113-57818AE9006B}"/>
                  </a:ext>
                </a:extLst>
              </p:cNvPr>
              <p:cNvSpPr txBox="1"/>
              <p:nvPr/>
            </p:nvSpPr>
            <p:spPr>
              <a:xfrm>
                <a:off x="1646859" y="5087944"/>
                <a:ext cx="1233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Take a looksie at my background, including some fun facts!</a:t>
                </a: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56C09288-6FF4-4E62-8466-9A45FDE602AA}"/>
                  </a:ext>
                </a:extLst>
              </p:cNvPr>
              <p:cNvSpPr/>
              <p:nvPr/>
            </p:nvSpPr>
            <p:spPr>
              <a:xfrm>
                <a:off x="1956368" y="5378126"/>
                <a:ext cx="599659" cy="148564"/>
              </a:xfrm>
              <a:prstGeom prst="roundRect">
                <a:avLst>
                  <a:gd name="adj" fmla="val 4484"/>
                </a:avLst>
              </a:prstGeom>
              <a:noFill/>
              <a:ln>
                <a:solidFill>
                  <a:srgbClr val="2741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rgbClr val="274156"/>
                    </a:solidFill>
                  </a:rPr>
                  <a:t>Stalk Me</a:t>
                </a: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5AD73E7-5A41-4C4E-BF37-57EE656EA69C}"/>
              </a:ext>
            </a:extLst>
          </p:cNvPr>
          <p:cNvGrpSpPr/>
          <p:nvPr/>
        </p:nvGrpSpPr>
        <p:grpSpPr>
          <a:xfrm>
            <a:off x="9144" y="5833279"/>
            <a:ext cx="6858000" cy="1439219"/>
            <a:chOff x="-1056" y="7129278"/>
            <a:chExt cx="6858000" cy="14392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49538D-BA70-4401-AC16-D4A5D7FD0852}"/>
                </a:ext>
              </a:extLst>
            </p:cNvPr>
            <p:cNvSpPr/>
            <p:nvPr/>
          </p:nvSpPr>
          <p:spPr>
            <a:xfrm>
              <a:off x="-1056" y="7129278"/>
              <a:ext cx="6858000" cy="1439219"/>
            </a:xfrm>
            <a:prstGeom prst="rect">
              <a:avLst/>
            </a:prstGeom>
            <a:solidFill>
              <a:srgbClr val="FBF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9456CD-FD85-41CF-B670-CE0B3527A3C7}"/>
                </a:ext>
              </a:extLst>
            </p:cNvPr>
            <p:cNvSpPr/>
            <p:nvPr/>
          </p:nvSpPr>
          <p:spPr>
            <a:xfrm>
              <a:off x="1206239" y="7221622"/>
              <a:ext cx="1059392" cy="186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274156"/>
                  </a:solidFill>
                </a:rPr>
                <a:t>Favorite Movies</a:t>
              </a:r>
            </a:p>
          </p:txBody>
        </p:sp>
        <p:pic>
          <p:nvPicPr>
            <p:cNvPr id="1026" name="Picture 2" descr="Joel Edgerton and Tom Hardy in Warrior (2011)">
              <a:extLst>
                <a:ext uri="{FF2B5EF4-FFF2-40B4-BE49-F238E27FC236}">
                  <a16:creationId xmlns:a16="http://schemas.microsoft.com/office/drawing/2014/main" id="{01208F8C-6F0B-4EAD-B876-29E342B01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608" y="7470405"/>
              <a:ext cx="555244" cy="866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ark Wahlberg in Lone Survivor (2013)">
              <a:extLst>
                <a:ext uri="{FF2B5EF4-FFF2-40B4-BE49-F238E27FC236}">
                  <a16:creationId xmlns:a16="http://schemas.microsoft.com/office/drawing/2014/main" id="{B2405E63-EF70-48D4-8994-86F941306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386" y="7471712"/>
              <a:ext cx="575469" cy="862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Kimi no na wa. (2016)">
              <a:extLst>
                <a:ext uri="{FF2B5EF4-FFF2-40B4-BE49-F238E27FC236}">
                  <a16:creationId xmlns:a16="http://schemas.microsoft.com/office/drawing/2014/main" id="{C14046B1-677E-4D87-80DD-FF6A8153E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213" y="7470405"/>
              <a:ext cx="575471" cy="862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Jeff Bridges, Olivia Wilde, and Garrett Hedlund in Tron (2010)">
              <a:extLst>
                <a:ext uri="{FF2B5EF4-FFF2-40B4-BE49-F238E27FC236}">
                  <a16:creationId xmlns:a16="http://schemas.microsoft.com/office/drawing/2014/main" id="{E50A9B36-0198-46E3-8E2C-1F8D07372E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63329"/>
            <a:stretch/>
          </p:blipFill>
          <p:spPr bwMode="auto">
            <a:xfrm>
              <a:off x="5286196" y="7477178"/>
              <a:ext cx="210709" cy="86206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75000"/>
                    <a:alpha val="47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</a:gradFill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19968F7-C1CA-4A9A-993E-37BB72CC3089}"/>
                </a:ext>
              </a:extLst>
            </p:cNvPr>
            <p:cNvGrpSpPr/>
            <p:nvPr/>
          </p:nvGrpSpPr>
          <p:grpSpPr>
            <a:xfrm>
              <a:off x="5382605" y="7787138"/>
              <a:ext cx="228600" cy="228600"/>
              <a:chOff x="4721323" y="7808961"/>
              <a:chExt cx="228600" cy="2286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EA8CD2A-5F62-4592-9D6E-240360C43274}"/>
                  </a:ext>
                </a:extLst>
              </p:cNvPr>
              <p:cNvSpPr/>
              <p:nvPr/>
            </p:nvSpPr>
            <p:spPr>
              <a:xfrm>
                <a:off x="4721323" y="7808961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81A9350F-9658-4A70-99CA-65799268B51B}"/>
                  </a:ext>
                </a:extLst>
              </p:cNvPr>
              <p:cNvSpPr/>
              <p:nvPr/>
            </p:nvSpPr>
            <p:spPr>
              <a:xfrm>
                <a:off x="4779418" y="7862936"/>
                <a:ext cx="127644" cy="120650"/>
              </a:xfrm>
              <a:prstGeom prst="rightArrow">
                <a:avLst/>
              </a:prstGeom>
              <a:solidFill>
                <a:schemeClr val="bg1"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2EC3D8-AC5E-4EFE-97AE-2BA7412692B6}"/>
                </a:ext>
              </a:extLst>
            </p:cNvPr>
            <p:cNvSpPr txBox="1"/>
            <p:nvPr/>
          </p:nvSpPr>
          <p:spPr>
            <a:xfrm>
              <a:off x="5199165" y="7226435"/>
              <a:ext cx="6788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rgbClr val="274156"/>
                  </a:solidFill>
                </a:rPr>
                <a:t>See Full List…</a:t>
              </a:r>
            </a:p>
          </p:txBody>
        </p:sp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D01BD04D-BBB3-47A1-B974-884E9AD49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23049" y="7474342"/>
              <a:ext cx="594896" cy="862492"/>
            </a:xfrm>
            <a:prstGeom prst="rect">
              <a:avLst/>
            </a:prstGeom>
            <a:ln w="0">
              <a:solidFill>
                <a:srgbClr val="D0CCD0"/>
              </a:solidFill>
            </a:ln>
          </p:spPr>
        </p:pic>
        <p:pic>
          <p:nvPicPr>
            <p:cNvPr id="114" name="Picture 4" descr="Andy Serkis in War for the Planet of the Apes (2017)">
              <a:extLst>
                <a:ext uri="{FF2B5EF4-FFF2-40B4-BE49-F238E27FC236}">
                  <a16:creationId xmlns:a16="http://schemas.microsoft.com/office/drawing/2014/main" id="{5CC78C9A-3F0D-4FC0-B17F-16277A1381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153" y="7470561"/>
              <a:ext cx="578277" cy="866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12" descr="Titanic Poster">
              <a:extLst>
                <a:ext uri="{FF2B5EF4-FFF2-40B4-BE49-F238E27FC236}">
                  <a16:creationId xmlns:a16="http://schemas.microsoft.com/office/drawing/2014/main" id="{665D91FA-BB25-48C2-9DE9-CAE32711B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2667" y="7470405"/>
              <a:ext cx="585434" cy="862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A98E708-60F2-4232-A54F-9991EA83D533}"/>
              </a:ext>
            </a:extLst>
          </p:cNvPr>
          <p:cNvSpPr/>
          <p:nvPr/>
        </p:nvSpPr>
        <p:spPr>
          <a:xfrm>
            <a:off x="1213526" y="4619376"/>
            <a:ext cx="1322917" cy="186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FBFCFF"/>
                </a:solidFill>
              </a:rPr>
              <a:t>The Flow of Time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C3C6C6A-AB0A-F649-9F21-152F8E47C3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38" y="-258813"/>
            <a:ext cx="1140308" cy="114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6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C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99577A-28E0-9545-A8C7-C4490F9B8B52}"/>
              </a:ext>
            </a:extLst>
          </p:cNvPr>
          <p:cNvSpPr/>
          <p:nvPr/>
        </p:nvSpPr>
        <p:spPr>
          <a:xfrm>
            <a:off x="0" y="0"/>
            <a:ext cx="6858000" cy="605367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1B46E-91A9-A442-9637-553FDCC820EF}"/>
              </a:ext>
            </a:extLst>
          </p:cNvPr>
          <p:cNvSpPr/>
          <p:nvPr/>
        </p:nvSpPr>
        <p:spPr>
          <a:xfrm>
            <a:off x="3429000" y="154846"/>
            <a:ext cx="479425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438C3A-9493-4C4F-BA6C-FD64CBBB9E1A}"/>
              </a:ext>
            </a:extLst>
          </p:cNvPr>
          <p:cNvSpPr/>
          <p:nvPr/>
        </p:nvSpPr>
        <p:spPr>
          <a:xfrm>
            <a:off x="3908425" y="154845"/>
            <a:ext cx="545041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Resume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76F54-BB7D-0447-8AE8-B3DECF6B7419}"/>
              </a:ext>
            </a:extLst>
          </p:cNvPr>
          <p:cNvSpPr/>
          <p:nvPr/>
        </p:nvSpPr>
        <p:spPr>
          <a:xfrm>
            <a:off x="4453466" y="154844"/>
            <a:ext cx="575734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Projects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5C451-CED8-C246-9893-37567E0484DC}"/>
              </a:ext>
            </a:extLst>
          </p:cNvPr>
          <p:cNvSpPr/>
          <p:nvPr/>
        </p:nvSpPr>
        <p:spPr>
          <a:xfrm>
            <a:off x="5029199" y="154843"/>
            <a:ext cx="758825" cy="307975"/>
          </a:xfrm>
          <a:prstGeom prst="rect">
            <a:avLst/>
          </a:prstGeom>
          <a:solidFill>
            <a:srgbClr val="274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BFCFF"/>
                </a:solidFill>
              </a:rPr>
              <a:t>Social Media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DCE84-8BC0-D04E-874C-801EBB01894D}"/>
              </a:ext>
            </a:extLst>
          </p:cNvPr>
          <p:cNvSpPr/>
          <p:nvPr/>
        </p:nvSpPr>
        <p:spPr>
          <a:xfrm>
            <a:off x="0" y="605366"/>
            <a:ext cx="1822361" cy="4861715"/>
          </a:xfrm>
          <a:prstGeom prst="rect">
            <a:avLst/>
          </a:prstGeom>
          <a:solidFill>
            <a:srgbClr val="1C6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2C57D-AFBB-FD41-A46C-180C568A2BD2}"/>
              </a:ext>
            </a:extLst>
          </p:cNvPr>
          <p:cNvSpPr txBox="1"/>
          <p:nvPr/>
        </p:nvSpPr>
        <p:spPr>
          <a:xfrm>
            <a:off x="418564" y="850006"/>
            <a:ext cx="1403798" cy="215444"/>
          </a:xfrm>
          <a:prstGeom prst="rect">
            <a:avLst/>
          </a:prstGeom>
          <a:solidFill>
            <a:srgbClr val="274156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BFCFF"/>
                </a:solidFill>
              </a:rPr>
              <a:t>Personal Website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7BECB0-A650-A640-8CC1-32D96EDE4B7B}"/>
              </a:ext>
            </a:extLst>
          </p:cNvPr>
          <p:cNvSpPr txBox="1"/>
          <p:nvPr/>
        </p:nvSpPr>
        <p:spPr>
          <a:xfrm>
            <a:off x="418563" y="1065450"/>
            <a:ext cx="1403798" cy="215444"/>
          </a:xfrm>
          <a:prstGeom prst="rect">
            <a:avLst/>
          </a:prstGeom>
          <a:solidFill>
            <a:srgbClr val="1C6E8C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BFCFF"/>
                </a:solidFill>
              </a:rPr>
              <a:t>Huffman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BF312-7223-8F43-A5C0-32BF4EAEDD94}"/>
              </a:ext>
            </a:extLst>
          </p:cNvPr>
          <p:cNvSpPr txBox="1"/>
          <p:nvPr/>
        </p:nvSpPr>
        <p:spPr>
          <a:xfrm>
            <a:off x="418563" y="1280894"/>
            <a:ext cx="1403798" cy="215444"/>
          </a:xfrm>
          <a:prstGeom prst="rect">
            <a:avLst/>
          </a:prstGeom>
          <a:solidFill>
            <a:srgbClr val="1C6E8C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BFCFF"/>
                </a:solidFill>
              </a:rPr>
              <a:t>PW Backend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E761D-0412-2E49-B8A0-51F69B143C20}"/>
              </a:ext>
            </a:extLst>
          </p:cNvPr>
          <p:cNvSpPr txBox="1"/>
          <p:nvPr/>
        </p:nvSpPr>
        <p:spPr>
          <a:xfrm>
            <a:off x="418563" y="1496338"/>
            <a:ext cx="1403798" cy="215444"/>
          </a:xfrm>
          <a:prstGeom prst="rect">
            <a:avLst/>
          </a:prstGeom>
          <a:solidFill>
            <a:srgbClr val="1C6E8C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BFCFF"/>
                </a:solidFill>
              </a:rPr>
              <a:t>Form Animations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855170-4532-C546-9C19-FD7C33E2BDFB}"/>
              </a:ext>
            </a:extLst>
          </p:cNvPr>
          <p:cNvSpPr txBox="1"/>
          <p:nvPr/>
        </p:nvSpPr>
        <p:spPr>
          <a:xfrm>
            <a:off x="418562" y="1711782"/>
            <a:ext cx="1403798" cy="215444"/>
          </a:xfrm>
          <a:prstGeom prst="rect">
            <a:avLst/>
          </a:prstGeom>
          <a:solidFill>
            <a:srgbClr val="1C6E8C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BFCFF"/>
                </a:solidFill>
              </a:rPr>
              <a:t>Edamame 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A6E35-EA97-E84C-8C5A-FF731EE5DEBF}"/>
              </a:ext>
            </a:extLst>
          </p:cNvPr>
          <p:cNvSpPr txBox="1"/>
          <p:nvPr/>
        </p:nvSpPr>
        <p:spPr>
          <a:xfrm>
            <a:off x="418562" y="1927226"/>
            <a:ext cx="1403798" cy="215444"/>
          </a:xfrm>
          <a:prstGeom prst="rect">
            <a:avLst/>
          </a:prstGeom>
          <a:solidFill>
            <a:srgbClr val="1C6E8C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BFCFF"/>
                </a:solidFill>
              </a:rPr>
              <a:t>Programming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83DD9-DCEB-E941-B38F-B7A2C5D965DE}"/>
              </a:ext>
            </a:extLst>
          </p:cNvPr>
          <p:cNvCxnSpPr>
            <a:cxnSpLocks/>
          </p:cNvCxnSpPr>
          <p:nvPr/>
        </p:nvCxnSpPr>
        <p:spPr>
          <a:xfrm>
            <a:off x="418563" y="605366"/>
            <a:ext cx="0" cy="4861715"/>
          </a:xfrm>
          <a:prstGeom prst="line">
            <a:avLst/>
          </a:prstGeom>
          <a:ln w="38100">
            <a:solidFill>
              <a:srgbClr val="2741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BDA651-5FDF-C94B-9AB5-472E544F9B3A}"/>
              </a:ext>
            </a:extLst>
          </p:cNvPr>
          <p:cNvGrpSpPr/>
          <p:nvPr/>
        </p:nvGrpSpPr>
        <p:grpSpPr>
          <a:xfrm>
            <a:off x="1968200" y="742726"/>
            <a:ext cx="4471235" cy="2343152"/>
            <a:chOff x="4680553" y="6232552"/>
            <a:chExt cx="3170766" cy="234315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AC3F78-E759-CD46-BC63-81299FFA6047}"/>
                </a:ext>
              </a:extLst>
            </p:cNvPr>
            <p:cNvSpPr/>
            <p:nvPr/>
          </p:nvSpPr>
          <p:spPr>
            <a:xfrm>
              <a:off x="4680553" y="6232552"/>
              <a:ext cx="3170766" cy="23431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E97A6F-5A68-3849-BA6A-977262C2C656}"/>
                </a:ext>
              </a:extLst>
            </p:cNvPr>
            <p:cNvSpPr/>
            <p:nvPr/>
          </p:nvSpPr>
          <p:spPr>
            <a:xfrm>
              <a:off x="4720769" y="6342620"/>
              <a:ext cx="1059392" cy="186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My Resume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9343A5-36F2-254B-8F7B-3EF629761E46}"/>
                </a:ext>
              </a:extLst>
            </p:cNvPr>
            <p:cNvSpPr/>
            <p:nvPr/>
          </p:nvSpPr>
          <p:spPr>
            <a:xfrm>
              <a:off x="4818662" y="6604819"/>
              <a:ext cx="2905127" cy="14036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Lorem ipsum dolor sit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amet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nec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alienum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cotidieque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ex. Sit no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expetendis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mei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ne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iudico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homero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gubergren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iisque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conceptam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cu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vivendo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lobortis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dolorum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contentiones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vim et.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aliquid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intellegebat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et stet argumentum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omittantur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per.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numquam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bonorum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Recusabo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petentium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ut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sea.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Vel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habeo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falli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in, an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eos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veniam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prodesset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postulant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consetetur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pro cu. Ut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congue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noluisse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facilisi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sea,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ex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homero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invenire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deterruisset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Id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deleniti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deserunt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Praesent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accusamus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deseruisse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at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vix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ex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rebum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ancillae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omittantur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Lorem ipsum dolor sit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amet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nec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alienum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cotidieque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ex. Sit no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expetendis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mei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ne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iudico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homero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gubergren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Possim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iisque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conceptam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cu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vivendo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lobortis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dolorum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contentiones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vim et.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Pri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ea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aliquid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intellegebat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, et stet argumentum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omittantur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per. Et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numquam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bonorum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600" dirty="0" err="1">
                  <a:solidFill>
                    <a:schemeClr val="accent1">
                      <a:lumMod val="75000"/>
                    </a:schemeClr>
                  </a:solidFill>
                </a:rPr>
                <a:t>ius</a:t>
              </a:r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4" name="Rectangle: Rounded Corners 38">
              <a:extLst>
                <a:ext uri="{FF2B5EF4-FFF2-40B4-BE49-F238E27FC236}">
                  <a16:creationId xmlns:a16="http://schemas.microsoft.com/office/drawing/2014/main" id="{F862A083-BF27-7D47-9E48-2AFB5A5E24C0}"/>
                </a:ext>
              </a:extLst>
            </p:cNvPr>
            <p:cNvSpPr/>
            <p:nvPr/>
          </p:nvSpPr>
          <p:spPr>
            <a:xfrm>
              <a:off x="6650640" y="8186088"/>
              <a:ext cx="1005945" cy="211668"/>
            </a:xfrm>
            <a:prstGeom prst="roundRect">
              <a:avLst>
                <a:gd name="adj" fmla="val 50000"/>
              </a:avLst>
            </a:prstGeom>
            <a:solidFill>
              <a:srgbClr val="60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See Full Resume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27DC7F-CB24-7C4B-BDC9-AE384832FDF2}"/>
              </a:ext>
            </a:extLst>
          </p:cNvPr>
          <p:cNvGrpSpPr/>
          <p:nvPr/>
        </p:nvGrpSpPr>
        <p:grpSpPr>
          <a:xfrm>
            <a:off x="1968200" y="3195946"/>
            <a:ext cx="1305982" cy="1921938"/>
            <a:chOff x="4387850" y="5177105"/>
            <a:chExt cx="1305982" cy="192193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C08AE2-871B-C246-A93C-797A9E16F183}"/>
                </a:ext>
              </a:extLst>
            </p:cNvPr>
            <p:cNvSpPr/>
            <p:nvPr/>
          </p:nvSpPr>
          <p:spPr>
            <a:xfrm>
              <a:off x="4387850" y="5177105"/>
              <a:ext cx="1305982" cy="1921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EA3BB0-7489-B94E-9426-F7308A4ACB2D}"/>
                </a:ext>
              </a:extLst>
            </p:cNvPr>
            <p:cNvSpPr/>
            <p:nvPr/>
          </p:nvSpPr>
          <p:spPr>
            <a:xfrm>
              <a:off x="4420922" y="5259130"/>
              <a:ext cx="1059392" cy="334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Technical</a:t>
              </a:r>
            </a:p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Skills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212340-FBC7-E44B-99CA-BDD1AA7F3880}"/>
                </a:ext>
              </a:extLst>
            </p:cNvPr>
            <p:cNvSpPr/>
            <p:nvPr/>
          </p:nvSpPr>
          <p:spPr>
            <a:xfrm>
              <a:off x="4499498" y="5644880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F7CCAB-02D6-0B46-9DAD-AF1F3F2AF949}"/>
                </a:ext>
              </a:extLst>
            </p:cNvPr>
            <p:cNvSpPr/>
            <p:nvPr/>
          </p:nvSpPr>
          <p:spPr>
            <a:xfrm>
              <a:off x="4499500" y="5868186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HTML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41537E-4940-6D4C-91C5-913CB1C4DC51}"/>
                </a:ext>
              </a:extLst>
            </p:cNvPr>
            <p:cNvSpPr/>
            <p:nvPr/>
          </p:nvSpPr>
          <p:spPr>
            <a:xfrm>
              <a:off x="4499501" y="6092287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JavaScript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208212-A0F6-1B4D-9418-F2034403A087}"/>
                </a:ext>
              </a:extLst>
            </p:cNvPr>
            <p:cNvSpPr/>
            <p:nvPr/>
          </p:nvSpPr>
          <p:spPr>
            <a:xfrm>
              <a:off x="4500562" y="6316388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D17B5C-6781-CD4C-8A1E-8FB182EFDB47}"/>
                </a:ext>
              </a:extLst>
            </p:cNvPr>
            <p:cNvSpPr/>
            <p:nvPr/>
          </p:nvSpPr>
          <p:spPr>
            <a:xfrm>
              <a:off x="4499499" y="6537679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HTML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FAE12AD-0FB2-BF46-8BA8-1282467B1A8C}"/>
                </a:ext>
              </a:extLst>
            </p:cNvPr>
            <p:cNvSpPr/>
            <p:nvPr/>
          </p:nvSpPr>
          <p:spPr>
            <a:xfrm>
              <a:off x="4499499" y="6758970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JavaScript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D21BD5-42F2-324F-9393-3072769EA691}"/>
              </a:ext>
            </a:extLst>
          </p:cNvPr>
          <p:cNvGrpSpPr/>
          <p:nvPr/>
        </p:nvGrpSpPr>
        <p:grpSpPr>
          <a:xfrm>
            <a:off x="3385830" y="3196011"/>
            <a:ext cx="1305983" cy="1921873"/>
            <a:chOff x="4387850" y="3469215"/>
            <a:chExt cx="1305983" cy="165523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216F4-9997-1040-9DC1-B61DDA041754}"/>
                </a:ext>
              </a:extLst>
            </p:cNvPr>
            <p:cNvSpPr/>
            <p:nvPr/>
          </p:nvSpPr>
          <p:spPr>
            <a:xfrm>
              <a:off x="4387851" y="3469215"/>
              <a:ext cx="1305982" cy="165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822DA8-D5B9-4745-8987-21E2F6253B9D}"/>
                </a:ext>
              </a:extLst>
            </p:cNvPr>
            <p:cNvSpPr/>
            <p:nvPr/>
          </p:nvSpPr>
          <p:spPr>
            <a:xfrm>
              <a:off x="4387850" y="3744117"/>
              <a:ext cx="1305982" cy="973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Computer Scientist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Fast Enterprises 2018 - Present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B.S. from Montana State University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Computer Science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3.59 GPA</a:t>
              </a:r>
            </a:p>
            <a:p>
              <a:endParaRPr lang="en-US" sz="6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Montana Native</a:t>
              </a:r>
            </a:p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25 Years Old</a:t>
              </a:r>
            </a:p>
          </p:txBody>
        </p:sp>
        <p:sp>
          <p:nvSpPr>
            <p:cNvPr id="37" name="Rectangle: Rounded Corners 24">
              <a:extLst>
                <a:ext uri="{FF2B5EF4-FFF2-40B4-BE49-F238E27FC236}">
                  <a16:creationId xmlns:a16="http://schemas.microsoft.com/office/drawing/2014/main" id="{6E661EEA-0BC9-0548-A519-2AE446CFD7E9}"/>
                </a:ext>
              </a:extLst>
            </p:cNvPr>
            <p:cNvSpPr/>
            <p:nvPr/>
          </p:nvSpPr>
          <p:spPr>
            <a:xfrm>
              <a:off x="4589191" y="4770706"/>
              <a:ext cx="880006" cy="2116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Contact Me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103628E-92B2-5049-BEB5-E5F5B62F9715}"/>
                </a:ext>
              </a:extLst>
            </p:cNvPr>
            <p:cNvSpPr/>
            <p:nvPr/>
          </p:nvSpPr>
          <p:spPr>
            <a:xfrm>
              <a:off x="4420922" y="3560990"/>
              <a:ext cx="1059392" cy="186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About Me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45FD22-D67A-3546-9769-000F7149027A}"/>
              </a:ext>
            </a:extLst>
          </p:cNvPr>
          <p:cNvGrpSpPr/>
          <p:nvPr/>
        </p:nvGrpSpPr>
        <p:grpSpPr>
          <a:xfrm>
            <a:off x="4803461" y="3195946"/>
            <a:ext cx="1635974" cy="1921938"/>
            <a:chOff x="4387850" y="5177105"/>
            <a:chExt cx="1305982" cy="192193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AE2FB9-7D95-A14E-BFC9-9147077246E3}"/>
                </a:ext>
              </a:extLst>
            </p:cNvPr>
            <p:cNvSpPr/>
            <p:nvPr/>
          </p:nvSpPr>
          <p:spPr>
            <a:xfrm>
              <a:off x="4387850" y="5177105"/>
              <a:ext cx="1305982" cy="1921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BC5A9D0-EFC7-1445-BA6F-50BDEA8532C4}"/>
                </a:ext>
              </a:extLst>
            </p:cNvPr>
            <p:cNvSpPr/>
            <p:nvPr/>
          </p:nvSpPr>
          <p:spPr>
            <a:xfrm>
              <a:off x="4420922" y="5259130"/>
              <a:ext cx="1059392" cy="334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Technical</a:t>
              </a:r>
            </a:p>
            <a:p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Skills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DE71CAF-7ABF-3343-BCDF-7D68378EEA1B}"/>
                </a:ext>
              </a:extLst>
            </p:cNvPr>
            <p:cNvSpPr/>
            <p:nvPr/>
          </p:nvSpPr>
          <p:spPr>
            <a:xfrm>
              <a:off x="4499498" y="5644880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4C9DBBC-1FA6-2D43-A4F8-5EBBEDE99D46}"/>
                </a:ext>
              </a:extLst>
            </p:cNvPr>
            <p:cNvSpPr/>
            <p:nvPr/>
          </p:nvSpPr>
          <p:spPr>
            <a:xfrm>
              <a:off x="4499500" y="5868186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HTML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3D3E89-188C-8643-AFD8-4B6E08108CFB}"/>
                </a:ext>
              </a:extLst>
            </p:cNvPr>
            <p:cNvSpPr/>
            <p:nvPr/>
          </p:nvSpPr>
          <p:spPr>
            <a:xfrm>
              <a:off x="4499501" y="6092287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JavaScript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2733947-3405-F241-BEA5-4D0FFDFFCB72}"/>
                </a:ext>
              </a:extLst>
            </p:cNvPr>
            <p:cNvSpPr/>
            <p:nvPr/>
          </p:nvSpPr>
          <p:spPr>
            <a:xfrm>
              <a:off x="4500562" y="6316388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Python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61D2D31-549F-444F-98E8-93DDBBAE5715}"/>
                </a:ext>
              </a:extLst>
            </p:cNvPr>
            <p:cNvSpPr/>
            <p:nvPr/>
          </p:nvSpPr>
          <p:spPr>
            <a:xfrm>
              <a:off x="4499499" y="6537679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HTML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E2571C-3EE4-4648-BDE2-423044956BEB}"/>
                </a:ext>
              </a:extLst>
            </p:cNvPr>
            <p:cNvSpPr/>
            <p:nvPr/>
          </p:nvSpPr>
          <p:spPr>
            <a:xfrm>
              <a:off x="4499499" y="6758970"/>
              <a:ext cx="1059393" cy="186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accent1">
                      <a:lumMod val="75000"/>
                    </a:schemeClr>
                  </a:solidFill>
                </a:rPr>
                <a:t>JavaScript</a:t>
              </a:r>
            </a:p>
          </p:txBody>
        </p:sp>
      </p:grpSp>
      <p:pic>
        <p:nvPicPr>
          <p:cNvPr id="48" name="Picture 47" descr="A close up of a logo&#10;&#10;Description automatically generated">
            <a:extLst>
              <a:ext uri="{FF2B5EF4-FFF2-40B4-BE49-F238E27FC236}">
                <a16:creationId xmlns:a16="http://schemas.microsoft.com/office/drawing/2014/main" id="{F0BB87FC-4992-4640-B2E0-D5FB0576F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7" b="34363"/>
          <a:stretch/>
        </p:blipFill>
        <p:spPr>
          <a:xfrm>
            <a:off x="544668" y="3979333"/>
            <a:ext cx="1140308" cy="3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60F9F9-F598-4A25-A8A9-587FCEB80C23}"/>
              </a:ext>
            </a:extLst>
          </p:cNvPr>
          <p:cNvSpPr/>
          <p:nvPr/>
        </p:nvSpPr>
        <p:spPr>
          <a:xfrm>
            <a:off x="0" y="0"/>
            <a:ext cx="6858000" cy="605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D62A1-A010-4953-B69D-D2C9A7DD6892}"/>
              </a:ext>
            </a:extLst>
          </p:cNvPr>
          <p:cNvSpPr/>
          <p:nvPr/>
        </p:nvSpPr>
        <p:spPr>
          <a:xfrm>
            <a:off x="1164167" y="656165"/>
            <a:ext cx="3170766" cy="135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F6FFC-2E24-4A46-AECC-B98AAAD8D143}"/>
              </a:ext>
            </a:extLst>
          </p:cNvPr>
          <p:cNvSpPr/>
          <p:nvPr/>
        </p:nvSpPr>
        <p:spPr>
          <a:xfrm>
            <a:off x="4387851" y="656165"/>
            <a:ext cx="1305982" cy="2628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99C45-058B-4D74-883D-ECD25A4330B9}"/>
              </a:ext>
            </a:extLst>
          </p:cNvPr>
          <p:cNvSpPr/>
          <p:nvPr/>
        </p:nvSpPr>
        <p:spPr>
          <a:xfrm>
            <a:off x="1164167" y="2060573"/>
            <a:ext cx="3170766" cy="2343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E3ACA-7E0D-4FE3-8800-47E9F16394E6}"/>
              </a:ext>
            </a:extLst>
          </p:cNvPr>
          <p:cNvSpPr/>
          <p:nvPr/>
        </p:nvSpPr>
        <p:spPr>
          <a:xfrm>
            <a:off x="4387850" y="3335862"/>
            <a:ext cx="1305982" cy="1921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9538D-BA70-4401-AC16-D4A5D7FD0852}"/>
              </a:ext>
            </a:extLst>
          </p:cNvPr>
          <p:cNvSpPr/>
          <p:nvPr/>
        </p:nvSpPr>
        <p:spPr>
          <a:xfrm>
            <a:off x="1164167" y="4454523"/>
            <a:ext cx="3170766" cy="1439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3C73C-9785-4A49-A8CB-FAF5616D00BA}"/>
              </a:ext>
            </a:extLst>
          </p:cNvPr>
          <p:cNvSpPr/>
          <p:nvPr/>
        </p:nvSpPr>
        <p:spPr>
          <a:xfrm>
            <a:off x="1164167" y="5944540"/>
            <a:ext cx="3170766" cy="4107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86A96C-D87C-401D-811E-FBAAC4FD4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b="13230"/>
          <a:stretch/>
        </p:blipFill>
        <p:spPr>
          <a:xfrm>
            <a:off x="4508499" y="788988"/>
            <a:ext cx="1064684" cy="1064684"/>
          </a:xfrm>
          <a:prstGeom prst="ellipse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FA3130E-D1DD-4868-967F-34FC23C2DE36}"/>
              </a:ext>
            </a:extLst>
          </p:cNvPr>
          <p:cNvSpPr/>
          <p:nvPr/>
        </p:nvSpPr>
        <p:spPr>
          <a:xfrm>
            <a:off x="4508499" y="789517"/>
            <a:ext cx="1063625" cy="10636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CE53C-0DAC-42D5-9575-C62E71D58C77}"/>
              </a:ext>
            </a:extLst>
          </p:cNvPr>
          <p:cNvSpPr/>
          <p:nvPr/>
        </p:nvSpPr>
        <p:spPr>
          <a:xfrm>
            <a:off x="3429000" y="154846"/>
            <a:ext cx="479425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D7234-C786-491C-8B1E-F787CF073665}"/>
              </a:ext>
            </a:extLst>
          </p:cNvPr>
          <p:cNvSpPr/>
          <p:nvPr/>
        </p:nvSpPr>
        <p:spPr>
          <a:xfrm>
            <a:off x="3908425" y="154845"/>
            <a:ext cx="545041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Resume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C7448-C5C6-468D-A46C-C02B94532F4D}"/>
              </a:ext>
            </a:extLst>
          </p:cNvPr>
          <p:cNvSpPr/>
          <p:nvPr/>
        </p:nvSpPr>
        <p:spPr>
          <a:xfrm>
            <a:off x="4453466" y="154844"/>
            <a:ext cx="575734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Projects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66D3DB-E3CA-407B-8389-B9023434683D}"/>
              </a:ext>
            </a:extLst>
          </p:cNvPr>
          <p:cNvSpPr/>
          <p:nvPr/>
        </p:nvSpPr>
        <p:spPr>
          <a:xfrm>
            <a:off x="5029199" y="154843"/>
            <a:ext cx="758825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Social Media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E7C67D-069C-4790-B5D9-2A229D925268}"/>
              </a:ext>
            </a:extLst>
          </p:cNvPr>
          <p:cNvSpPr/>
          <p:nvPr/>
        </p:nvSpPr>
        <p:spPr>
          <a:xfrm>
            <a:off x="4387850" y="1945216"/>
            <a:ext cx="1305982" cy="1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Samuel Hulme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DAB1B1-AA65-4901-8310-C8FA653870B3}"/>
              </a:ext>
            </a:extLst>
          </p:cNvPr>
          <p:cNvSpPr/>
          <p:nvPr/>
        </p:nvSpPr>
        <p:spPr>
          <a:xfrm>
            <a:off x="4387850" y="2129760"/>
            <a:ext cx="1305982" cy="683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Computer Scientist</a:t>
            </a:r>
          </a:p>
          <a:p>
            <a:pPr algn="ctr"/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Fast Enterprises 2018 - Present</a:t>
            </a:r>
          </a:p>
          <a:p>
            <a:pPr algn="ctr"/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B.S. from Montana State University</a:t>
            </a:r>
          </a:p>
          <a:p>
            <a:pPr algn="ctr"/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Computer Science</a:t>
            </a:r>
          </a:p>
          <a:p>
            <a:pPr algn="ctr"/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3.59 GPA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1B7EAA-E635-43DC-B0FE-424C3A832F3E}"/>
              </a:ext>
            </a:extLst>
          </p:cNvPr>
          <p:cNvSpPr/>
          <p:nvPr/>
        </p:nvSpPr>
        <p:spPr>
          <a:xfrm>
            <a:off x="4600308" y="2891760"/>
            <a:ext cx="880006" cy="21166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Contact 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128106-57D9-4633-A548-3CCF22778F92}"/>
              </a:ext>
            </a:extLst>
          </p:cNvPr>
          <p:cNvSpPr/>
          <p:nvPr/>
        </p:nvSpPr>
        <p:spPr>
          <a:xfrm>
            <a:off x="1204383" y="745066"/>
            <a:ext cx="1059392" cy="1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Welcome!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DFACB-C5B5-4CCB-91CE-D93B4DE443B9}"/>
              </a:ext>
            </a:extLst>
          </p:cNvPr>
          <p:cNvSpPr/>
          <p:nvPr/>
        </p:nvSpPr>
        <p:spPr>
          <a:xfrm>
            <a:off x="1295397" y="1057732"/>
            <a:ext cx="2905127" cy="847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Lorem ipsum dolor sit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amet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nec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alienum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cotidieque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ex. Sit no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possit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expetendis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mei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ne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iudico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homero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gubergren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Possim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iisque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conceptam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cu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 Et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pri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vivendo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lobortis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dolorum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contentiones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vim et.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Pri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ea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aliquid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intellegebat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et stet argumentum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omittantur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per. Et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numquam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bonorum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ius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Recusabo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petentium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ut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sea.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Vel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habeo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falli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in, an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eos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veniam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prodesset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postulant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consetetur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pro cu. Ut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congue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noluisse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facilisi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sea,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nam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ex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homero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invenire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deterruisset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 Id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deleniti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deserunt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Praesent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accusamus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deseruisse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at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vix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ex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rebum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ancillae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omittantur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65AA71-8E5A-4FF0-AC3B-8B9A4E53C420}"/>
              </a:ext>
            </a:extLst>
          </p:cNvPr>
          <p:cNvSpPr/>
          <p:nvPr/>
        </p:nvSpPr>
        <p:spPr>
          <a:xfrm>
            <a:off x="1204383" y="2170641"/>
            <a:ext cx="1059392" cy="1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My Resume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6FC471-0A38-476B-BB68-B190EA963950}"/>
              </a:ext>
            </a:extLst>
          </p:cNvPr>
          <p:cNvSpPr/>
          <p:nvPr/>
        </p:nvSpPr>
        <p:spPr>
          <a:xfrm>
            <a:off x="4420922" y="3417887"/>
            <a:ext cx="1059392" cy="334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Technical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Skills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76F9B2-68F8-48FB-9677-E80BF98A59FF}"/>
              </a:ext>
            </a:extLst>
          </p:cNvPr>
          <p:cNvSpPr/>
          <p:nvPr/>
        </p:nvSpPr>
        <p:spPr>
          <a:xfrm>
            <a:off x="4499498" y="3803637"/>
            <a:ext cx="1059393" cy="186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6D9A14-2787-40B7-A39B-B2BBA8562D4D}"/>
              </a:ext>
            </a:extLst>
          </p:cNvPr>
          <p:cNvSpPr/>
          <p:nvPr/>
        </p:nvSpPr>
        <p:spPr>
          <a:xfrm>
            <a:off x="4499500" y="4026943"/>
            <a:ext cx="1059393" cy="186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HTML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518DE8-8F82-4F8D-9DBA-C1FBA1F78E3A}"/>
              </a:ext>
            </a:extLst>
          </p:cNvPr>
          <p:cNvSpPr/>
          <p:nvPr/>
        </p:nvSpPr>
        <p:spPr>
          <a:xfrm>
            <a:off x="4499501" y="4251044"/>
            <a:ext cx="1059393" cy="186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F2F8A2-6C90-4290-9DB7-EC3501D8448A}"/>
              </a:ext>
            </a:extLst>
          </p:cNvPr>
          <p:cNvSpPr/>
          <p:nvPr/>
        </p:nvSpPr>
        <p:spPr>
          <a:xfrm>
            <a:off x="4500562" y="4475145"/>
            <a:ext cx="1059393" cy="186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C2661E-0494-4F89-804D-5172E02AEAA6}"/>
              </a:ext>
            </a:extLst>
          </p:cNvPr>
          <p:cNvSpPr/>
          <p:nvPr/>
        </p:nvSpPr>
        <p:spPr>
          <a:xfrm>
            <a:off x="4499499" y="4696436"/>
            <a:ext cx="1059393" cy="186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HTML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2D7F86-C0B2-4A9A-AF63-D9CCD50ADE95}"/>
              </a:ext>
            </a:extLst>
          </p:cNvPr>
          <p:cNvSpPr/>
          <p:nvPr/>
        </p:nvSpPr>
        <p:spPr>
          <a:xfrm>
            <a:off x="4499499" y="4917727"/>
            <a:ext cx="1059393" cy="186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JavaScript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E30CC8-22CE-41E6-A89A-56CC288E16AE}"/>
              </a:ext>
            </a:extLst>
          </p:cNvPr>
          <p:cNvSpPr/>
          <p:nvPr/>
        </p:nvSpPr>
        <p:spPr>
          <a:xfrm>
            <a:off x="1302276" y="2432840"/>
            <a:ext cx="2905127" cy="1403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Lorem ipsum dolor sit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amet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nec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alienum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cotidieque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ex. Sit no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possit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expetendis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mei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ne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iudico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homero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gubergren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Possim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iisque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conceptam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cu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 Et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pri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vivendo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lobortis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dolorum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contentiones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vim et.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Pri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ea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aliquid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intellegebat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et stet argumentum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omittantur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per. Et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numquam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bonorum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ius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Recusabo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petentium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ut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sea.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Vel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habeo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falli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in, an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eos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veniam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prodesset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postulant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consetetur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pro cu. Ut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congue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noluisse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facilisi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sea,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nam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ex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homero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invenire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deterruisset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 Id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deleniti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deserunt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Praesent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accusamus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deseruisse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at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vix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ex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rebum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ancillae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omittantur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Lorem ipsum dolor sit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amet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nec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alienum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cotidieque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ex. Sit no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possit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expetendis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mei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ne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iudico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homero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gubergren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Possim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iisque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conceptam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cu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 Et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pri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vivendo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lobortis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dolorum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contentiones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vim et.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Pri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ea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aliquid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intellegebat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, et stet argumentum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omittantur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per. Et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numquam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bonorum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" dirty="0" err="1">
                <a:solidFill>
                  <a:schemeClr val="accent1">
                    <a:lumMod val="75000"/>
                  </a:schemeClr>
                </a:solidFill>
              </a:rPr>
              <a:t>ius</a:t>
            </a:r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sz="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756AFFE-55C4-4458-8CBA-5F268A6CF994}"/>
              </a:ext>
            </a:extLst>
          </p:cNvPr>
          <p:cNvSpPr/>
          <p:nvPr/>
        </p:nvSpPr>
        <p:spPr>
          <a:xfrm>
            <a:off x="3134254" y="4014109"/>
            <a:ext cx="1005945" cy="21166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See Full Resume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9456CD-FD85-41CF-B670-CE0B3527A3C7}"/>
              </a:ext>
            </a:extLst>
          </p:cNvPr>
          <p:cNvSpPr/>
          <p:nvPr/>
        </p:nvSpPr>
        <p:spPr>
          <a:xfrm>
            <a:off x="1204383" y="4568145"/>
            <a:ext cx="1059392" cy="186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Favorite Movies</a:t>
            </a:r>
          </a:p>
        </p:txBody>
      </p:sp>
      <p:pic>
        <p:nvPicPr>
          <p:cNvPr id="1026" name="Picture 2" descr="Joel Edgerton and Tom Hardy in Warrior (2011)">
            <a:extLst>
              <a:ext uri="{FF2B5EF4-FFF2-40B4-BE49-F238E27FC236}">
                <a16:creationId xmlns:a16="http://schemas.microsoft.com/office/drawing/2014/main" id="{01208F8C-6F0B-4EAD-B876-29E342B0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95" y="4804945"/>
            <a:ext cx="555244" cy="86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y Serkis in War for the Planet of the Apes (2017)">
            <a:extLst>
              <a:ext uri="{FF2B5EF4-FFF2-40B4-BE49-F238E27FC236}">
                <a16:creationId xmlns:a16="http://schemas.microsoft.com/office/drawing/2014/main" id="{9D61AC68-8AC9-44D9-8B58-B21D273C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42" y="4806616"/>
            <a:ext cx="578277" cy="8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k Wahlberg in Lone Survivor (2013)">
            <a:extLst>
              <a:ext uri="{FF2B5EF4-FFF2-40B4-BE49-F238E27FC236}">
                <a16:creationId xmlns:a16="http://schemas.microsoft.com/office/drawing/2014/main" id="{B2405E63-EF70-48D4-8994-86F941306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56" y="4804945"/>
            <a:ext cx="588057" cy="88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imi no na wa. (2016)">
            <a:extLst>
              <a:ext uri="{FF2B5EF4-FFF2-40B4-BE49-F238E27FC236}">
                <a16:creationId xmlns:a16="http://schemas.microsoft.com/office/drawing/2014/main" id="{C14046B1-677E-4D87-80DD-FF6A8153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97" y="4804944"/>
            <a:ext cx="588058" cy="88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eff Bridges, Olivia Wilde, and Garrett Hedlund in Tron (2010)">
            <a:extLst>
              <a:ext uri="{FF2B5EF4-FFF2-40B4-BE49-F238E27FC236}">
                <a16:creationId xmlns:a16="http://schemas.microsoft.com/office/drawing/2014/main" id="{E50A9B36-0198-46E3-8E2C-1F8D07372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3329"/>
          <a:stretch/>
        </p:blipFill>
        <p:spPr bwMode="auto">
          <a:xfrm>
            <a:off x="3895987" y="4804944"/>
            <a:ext cx="215638" cy="8822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  <a:alpha val="47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</a:gradFill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BEA8CD2A-5F62-4592-9D6E-240360C43274}"/>
              </a:ext>
            </a:extLst>
          </p:cNvPr>
          <p:cNvSpPr/>
          <p:nvPr/>
        </p:nvSpPr>
        <p:spPr>
          <a:xfrm>
            <a:off x="3952345" y="5143500"/>
            <a:ext cx="228600" cy="228600"/>
          </a:xfrm>
          <a:prstGeom prst="ellipse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1A9350F-9658-4A70-99CA-65799268B51B}"/>
              </a:ext>
            </a:extLst>
          </p:cNvPr>
          <p:cNvSpPr/>
          <p:nvPr/>
        </p:nvSpPr>
        <p:spPr>
          <a:xfrm>
            <a:off x="4010440" y="5197475"/>
            <a:ext cx="127644" cy="120650"/>
          </a:xfrm>
          <a:prstGeom prst="rightArrow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2EC3D8-AC5E-4EFE-97AE-2BA7412692B6}"/>
              </a:ext>
            </a:extLst>
          </p:cNvPr>
          <p:cNvSpPr txBox="1"/>
          <p:nvPr/>
        </p:nvSpPr>
        <p:spPr>
          <a:xfrm>
            <a:off x="3580945" y="4591078"/>
            <a:ext cx="6788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1">
                    <a:lumMod val="75000"/>
                  </a:schemeClr>
                </a:solidFill>
              </a:rPr>
              <a:t>See Full List…</a:t>
            </a:r>
          </a:p>
        </p:txBody>
      </p:sp>
    </p:spTree>
    <p:extLst>
      <p:ext uri="{BB962C8B-B14F-4D97-AF65-F5344CB8AC3E}">
        <p14:creationId xmlns:p14="http://schemas.microsoft.com/office/powerpoint/2010/main" val="292329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EAF145-D723-44EB-9363-FAAA554B2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4760"/>
            <a:ext cx="6858000" cy="32464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675045-4FC7-BD41-96C4-18152E2ECCD1}"/>
              </a:ext>
            </a:extLst>
          </p:cNvPr>
          <p:cNvSpPr txBox="1"/>
          <p:nvPr/>
        </p:nvSpPr>
        <p:spPr>
          <a:xfrm>
            <a:off x="843379" y="426128"/>
            <a:ext cx="5335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Websites with Nice Designs:</a:t>
            </a:r>
          </a:p>
          <a:p>
            <a:r>
              <a:rPr lang="en-US" sz="1100" dirty="0">
                <a:hlinkClick r:id="rId3"/>
              </a:rPr>
              <a:t>https://getflywheel.com/layout/css-breakpoints-responsive-design-how-to/</a:t>
            </a:r>
            <a:endParaRPr lang="en-US" sz="1100" dirty="0"/>
          </a:p>
          <a:p>
            <a:r>
              <a:rPr lang="en-US" sz="1100" dirty="0">
                <a:hlinkClick r:id="rId4"/>
              </a:rPr>
              <a:t>https://getbootstrap.com/docs/4.0/examples/pricing/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https://www.hostinger.com/tutorials/how-to-add-favicon-to-website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492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4400</TotalTime>
  <Words>1249</Words>
  <Application>Microsoft Macintosh PowerPoint</Application>
  <PresentationFormat>Custom</PresentationFormat>
  <Paragraphs>188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Hulme</dc:creator>
  <cp:lastModifiedBy>Samuel Hulme</cp:lastModifiedBy>
  <cp:revision>40</cp:revision>
  <dcterms:created xsi:type="dcterms:W3CDTF">2020-06-30T23:08:17Z</dcterms:created>
  <dcterms:modified xsi:type="dcterms:W3CDTF">2020-07-13T02:04:13Z</dcterms:modified>
</cp:coreProperties>
</file>