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 Light"/>
      <p:regular r:id="rId22"/>
      <p:bold r:id="rId23"/>
    </p:embeddedFont>
    <p:embeddedFont>
      <p:font typeface="Roboto Slab"/>
      <p:regular r:id="rId24"/>
      <p:bold r:id="rId25"/>
    </p:embeddedFont>
    <p:embeddedFont>
      <p:font typeface="Advent Pro SemiBold"/>
      <p:regular r:id="rId26"/>
      <p:bold r:id="rId27"/>
      <p:italic r:id="rId28"/>
      <p:boldItalic r:id="rId29"/>
    </p:embeddedFont>
    <p:embeddedFont>
      <p:font typeface="Advent Pro Light"/>
      <p:regular r:id="rId30"/>
      <p:bold r:id="rId31"/>
      <p:italic r:id="rId32"/>
      <p:boldItalic r:id="rId33"/>
    </p:embeddedFont>
    <p:embeddedFont>
      <p:font typeface="Advent Pro"/>
      <p:regular r:id="rId34"/>
      <p:bold r:id="rId35"/>
      <p:italic r:id="rId36"/>
      <p:boldItalic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6.xml"/><Relationship Id="rId41" Type="http://schemas.openxmlformats.org/officeDocument/2006/relationships/font" Target="fonts/DMSans-boldItalic.fntdata"/><Relationship Id="rId22" Type="http://schemas.openxmlformats.org/officeDocument/2006/relationships/font" Target="fonts/RobotoSlabLight-regular.fntdata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font" Target="fonts/RobotoSlab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AdventProSemiBold-italic.fntdata"/><Relationship Id="rId27" Type="http://schemas.openxmlformats.org/officeDocument/2006/relationships/font" Target="fonts/AdventPr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dventPr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dventProLight-bold.fntdata"/><Relationship Id="rId30" Type="http://schemas.openxmlformats.org/officeDocument/2006/relationships/font" Target="fonts/AdventProLight-regular.fntdata"/><Relationship Id="rId11" Type="http://schemas.openxmlformats.org/officeDocument/2006/relationships/slide" Target="slides/slide7.xml"/><Relationship Id="rId33" Type="http://schemas.openxmlformats.org/officeDocument/2006/relationships/font" Target="fonts/AdventPro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AdventProLight-italic.fntdata"/><Relationship Id="rId13" Type="http://schemas.openxmlformats.org/officeDocument/2006/relationships/slide" Target="slides/slide9.xml"/><Relationship Id="rId35" Type="http://schemas.openxmlformats.org/officeDocument/2006/relationships/font" Target="fonts/AdventPro-bold.fntdata"/><Relationship Id="rId12" Type="http://schemas.openxmlformats.org/officeDocument/2006/relationships/slide" Target="slides/slide8.xml"/><Relationship Id="rId34" Type="http://schemas.openxmlformats.org/officeDocument/2006/relationships/font" Target="fonts/AdventPro-regular.fntdata"/><Relationship Id="rId15" Type="http://schemas.openxmlformats.org/officeDocument/2006/relationships/slide" Target="slides/slide11.xml"/><Relationship Id="rId37" Type="http://schemas.openxmlformats.org/officeDocument/2006/relationships/font" Target="fonts/AdventPro-boldItalic.fntdata"/><Relationship Id="rId14" Type="http://schemas.openxmlformats.org/officeDocument/2006/relationships/slide" Target="slides/slide10.xml"/><Relationship Id="rId36" Type="http://schemas.openxmlformats.org/officeDocument/2006/relationships/font" Target="fonts/AdventPro-italic.fntdata"/><Relationship Id="rId17" Type="http://schemas.openxmlformats.org/officeDocument/2006/relationships/slide" Target="slides/slide13.xml"/><Relationship Id="rId39" Type="http://schemas.openxmlformats.org/officeDocument/2006/relationships/font" Target="fonts/DMSans-bold.fntdata"/><Relationship Id="rId16" Type="http://schemas.openxmlformats.org/officeDocument/2006/relationships/slide" Target="slides/slide12.xml"/><Relationship Id="rId38" Type="http://schemas.openxmlformats.org/officeDocument/2006/relationships/font" Target="fonts/DM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c83dbae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c83dbae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ad65021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ad65021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ad65021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cad65021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cad65021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cad65021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ad65021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cad65021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e62f1ddc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e62f1ddc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e62f1ddc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e62f1ddc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2c83dbae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2c83dbae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e552fcb8f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e552fcb8f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c83dbae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c83dbae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12f98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12f98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c83dba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2c83dba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c9fc27ef_6_1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2c9fc27ef_6_1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62f1dd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e62f1dd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e7c137e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e7c137e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ad650218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ad650218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ad65021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cad65021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591300" y="561250"/>
            <a:ext cx="35685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966225" y="3904375"/>
            <a:ext cx="1493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400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 flipH="1">
            <a:off x="1735519" y="1784310"/>
            <a:ext cx="5674200" cy="117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1734975" y="303005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55" name="Google Shape;55;p11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BLANK_1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720000" y="1249325"/>
            <a:ext cx="7703700" cy="3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2756350" y="529100"/>
            <a:ext cx="36312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FEBD7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61" name="Google Shape;61;p13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2"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1049675" y="974800"/>
            <a:ext cx="3075600" cy="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049714" y="1312450"/>
            <a:ext cx="307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2" type="ctrTitle"/>
          </p:nvPr>
        </p:nvSpPr>
        <p:spPr>
          <a:xfrm>
            <a:off x="5018138" y="974800"/>
            <a:ext cx="3075600" cy="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4"/>
          <p:cNvSpPr txBox="1"/>
          <p:nvPr>
            <p:ph idx="3" type="subTitle"/>
          </p:nvPr>
        </p:nvSpPr>
        <p:spPr>
          <a:xfrm>
            <a:off x="5018165" y="1312450"/>
            <a:ext cx="307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4"/>
          <p:cNvSpPr txBox="1"/>
          <p:nvPr>
            <p:ph idx="4" type="ctrTitle"/>
          </p:nvPr>
        </p:nvSpPr>
        <p:spPr>
          <a:xfrm>
            <a:off x="1049675" y="2116723"/>
            <a:ext cx="3075600" cy="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4"/>
          <p:cNvSpPr txBox="1"/>
          <p:nvPr>
            <p:ph idx="5" type="subTitle"/>
          </p:nvPr>
        </p:nvSpPr>
        <p:spPr>
          <a:xfrm>
            <a:off x="1049714" y="2454375"/>
            <a:ext cx="307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6" type="ctrTitle"/>
          </p:nvPr>
        </p:nvSpPr>
        <p:spPr>
          <a:xfrm>
            <a:off x="5018138" y="2116723"/>
            <a:ext cx="3075600" cy="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4"/>
          <p:cNvSpPr txBox="1"/>
          <p:nvPr>
            <p:ph idx="7" type="subTitle"/>
          </p:nvPr>
        </p:nvSpPr>
        <p:spPr>
          <a:xfrm>
            <a:off x="5018165" y="2454375"/>
            <a:ext cx="307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4"/>
          <p:cNvSpPr txBox="1"/>
          <p:nvPr>
            <p:ph idx="8" type="ctrTitle"/>
          </p:nvPr>
        </p:nvSpPr>
        <p:spPr>
          <a:xfrm>
            <a:off x="1049675" y="3258646"/>
            <a:ext cx="3075600" cy="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4"/>
          <p:cNvSpPr txBox="1"/>
          <p:nvPr>
            <p:ph idx="9" type="subTitle"/>
          </p:nvPr>
        </p:nvSpPr>
        <p:spPr>
          <a:xfrm>
            <a:off x="1049714" y="3596299"/>
            <a:ext cx="307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4"/>
          <p:cNvSpPr txBox="1"/>
          <p:nvPr>
            <p:ph idx="13" type="ctrTitle"/>
          </p:nvPr>
        </p:nvSpPr>
        <p:spPr>
          <a:xfrm>
            <a:off x="5018138" y="3258646"/>
            <a:ext cx="3075600" cy="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4"/>
          <p:cNvSpPr txBox="1"/>
          <p:nvPr>
            <p:ph idx="14" type="subTitle"/>
          </p:nvPr>
        </p:nvSpPr>
        <p:spPr>
          <a:xfrm>
            <a:off x="5018165" y="3596299"/>
            <a:ext cx="307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75" name="Google Shape;75;p14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">
    <p:bg>
      <p:bgPr>
        <a:noFill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1" dist="95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978501" y="2856050"/>
            <a:ext cx="1637100" cy="42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720050" y="3347050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ctrTitle"/>
          </p:nvPr>
        </p:nvSpPr>
        <p:spPr>
          <a:xfrm>
            <a:off x="3758274" y="2856050"/>
            <a:ext cx="1637100" cy="42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3494963" y="3347050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6538050" y="2856050"/>
            <a:ext cx="1637100" cy="42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6279606" y="3347050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84" name="Google Shape;84;p15"/>
          <p:cNvSpPr txBox="1"/>
          <p:nvPr>
            <p:ph idx="6"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85" name="Google Shape;85;p15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ONE_COLUMN_TEXT_1_1"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20050" y="35719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3494960" y="35719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6279600" y="35719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1492950" y="3155948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5" type="subTitle"/>
          </p:nvPr>
        </p:nvSpPr>
        <p:spPr>
          <a:xfrm>
            <a:off x="4267911" y="3155948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6" type="subTitle"/>
          </p:nvPr>
        </p:nvSpPr>
        <p:spPr>
          <a:xfrm>
            <a:off x="7052550" y="3155948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7" type="subTitle"/>
          </p:nvPr>
        </p:nvSpPr>
        <p:spPr>
          <a:xfrm>
            <a:off x="720050" y="1926225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3494960" y="1926225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9" type="subTitle"/>
          </p:nvPr>
        </p:nvSpPr>
        <p:spPr>
          <a:xfrm>
            <a:off x="6279600" y="1926225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3" type="subTitle"/>
          </p:nvPr>
        </p:nvSpPr>
        <p:spPr>
          <a:xfrm>
            <a:off x="1492950" y="1510200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4" type="subTitle"/>
          </p:nvPr>
        </p:nvSpPr>
        <p:spPr>
          <a:xfrm>
            <a:off x="4267911" y="1510200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5" type="subTitle"/>
          </p:nvPr>
        </p:nvSpPr>
        <p:spPr>
          <a:xfrm>
            <a:off x="7052550" y="1510200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ONE_COLUMN_TEXT_1_1_1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3409471" y="2167423"/>
            <a:ext cx="23241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05" name="Google Shape;105;p17"/>
          <p:cNvSpPr txBox="1"/>
          <p:nvPr>
            <p:ph idx="2" type="subTitle"/>
          </p:nvPr>
        </p:nvSpPr>
        <p:spPr>
          <a:xfrm>
            <a:off x="3409400" y="3716354"/>
            <a:ext cx="23241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3" type="subTitle"/>
          </p:nvPr>
        </p:nvSpPr>
        <p:spPr>
          <a:xfrm>
            <a:off x="3513600" y="1737277"/>
            <a:ext cx="597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4" type="subTitle"/>
          </p:nvPr>
        </p:nvSpPr>
        <p:spPr>
          <a:xfrm>
            <a:off x="3513600" y="3269103"/>
            <a:ext cx="597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5" type="subTitle"/>
          </p:nvPr>
        </p:nvSpPr>
        <p:spPr>
          <a:xfrm>
            <a:off x="6101157" y="2167423"/>
            <a:ext cx="23241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10" name="Google Shape;110;p17"/>
          <p:cNvSpPr txBox="1"/>
          <p:nvPr>
            <p:ph idx="6" type="subTitle"/>
          </p:nvPr>
        </p:nvSpPr>
        <p:spPr>
          <a:xfrm>
            <a:off x="6101087" y="3716354"/>
            <a:ext cx="23241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11" name="Google Shape;111;p17"/>
          <p:cNvSpPr txBox="1"/>
          <p:nvPr>
            <p:ph idx="7" type="subTitle"/>
          </p:nvPr>
        </p:nvSpPr>
        <p:spPr>
          <a:xfrm>
            <a:off x="6196625" y="1737277"/>
            <a:ext cx="597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8" type="subTitle"/>
          </p:nvPr>
        </p:nvSpPr>
        <p:spPr>
          <a:xfrm>
            <a:off x="6196625" y="3269103"/>
            <a:ext cx="597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cxnSp>
        <p:nvCxnSpPr>
          <p:cNvPr id="113" name="Google Shape;113;p17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ONE_COLUMN_TEXT_1_1_1_1"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1166525" y="2167425"/>
            <a:ext cx="2875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>
            <a:off x="1166525" y="3716351"/>
            <a:ext cx="2875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>
            <a:off x="2305485" y="1489365"/>
            <a:ext cx="597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2305485" y="3040503"/>
            <a:ext cx="597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5" type="subTitle"/>
          </p:nvPr>
        </p:nvSpPr>
        <p:spPr>
          <a:xfrm>
            <a:off x="5102276" y="2167425"/>
            <a:ext cx="2875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22" name="Google Shape;122;p18"/>
          <p:cNvSpPr txBox="1"/>
          <p:nvPr>
            <p:ph idx="6" type="subTitle"/>
          </p:nvPr>
        </p:nvSpPr>
        <p:spPr>
          <a:xfrm>
            <a:off x="5102276" y="3716352"/>
            <a:ext cx="2875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123" name="Google Shape;123;p18"/>
          <p:cNvSpPr txBox="1"/>
          <p:nvPr>
            <p:ph idx="7" type="subTitle"/>
          </p:nvPr>
        </p:nvSpPr>
        <p:spPr>
          <a:xfrm>
            <a:off x="6236347" y="1489365"/>
            <a:ext cx="597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8" type="subTitle"/>
          </p:nvPr>
        </p:nvSpPr>
        <p:spPr>
          <a:xfrm>
            <a:off x="6236347" y="3040503"/>
            <a:ext cx="597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cxnSp>
        <p:nvCxnSpPr>
          <p:cNvPr id="125" name="Google Shape;125;p18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1_1_1_1_1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 flipH="1">
            <a:off x="720000" y="540000"/>
            <a:ext cx="4592400" cy="10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 flipH="1">
            <a:off x="719900" y="2014925"/>
            <a:ext cx="38574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19"/>
          <p:cNvSpPr txBox="1"/>
          <p:nvPr/>
        </p:nvSpPr>
        <p:spPr>
          <a:xfrm>
            <a:off x="720000" y="3595425"/>
            <a:ext cx="3949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9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899700" y="1261100"/>
            <a:ext cx="3525600" cy="25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971100" y="3927363"/>
            <a:ext cx="33828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356875" y="382337"/>
            <a:ext cx="1068300" cy="81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noFill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 flipH="1">
            <a:off x="720025" y="2518800"/>
            <a:ext cx="3016500" cy="20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noFill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18225" y="48993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292611" y="3578537"/>
            <a:ext cx="2842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4993100" y="3578549"/>
            <a:ext cx="28422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292611" y="3143025"/>
            <a:ext cx="284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93100" y="3143036"/>
            <a:ext cx="284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718225" y="41970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ctrTitle"/>
          </p:nvPr>
        </p:nvSpPr>
        <p:spPr>
          <a:xfrm>
            <a:off x="1676700" y="4197000"/>
            <a:ext cx="5790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676700" y="1840775"/>
            <a:ext cx="5790600" cy="152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718225" y="917625"/>
            <a:ext cx="3562500" cy="3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718500" y="1261100"/>
            <a:ext cx="3853500" cy="25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flipH="1">
            <a:off x="796800" y="3927375"/>
            <a:ext cx="37752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hasCustomPrompt="1" idx="2" type="title"/>
          </p:nvPr>
        </p:nvSpPr>
        <p:spPr>
          <a:xfrm flipH="1">
            <a:off x="718737" y="343150"/>
            <a:ext cx="1179000" cy="81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10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10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BF8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Char char="●"/>
              <a:defRPr sz="1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B7TGePpM-L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acFadyenK/CSI2300_Project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718325" y="3904375"/>
            <a:ext cx="1989000" cy="371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0"/>
          <p:cNvSpPr txBox="1"/>
          <p:nvPr>
            <p:ph type="ctrTitle"/>
          </p:nvPr>
        </p:nvSpPr>
        <p:spPr>
          <a:xfrm flipH="1">
            <a:off x="146700" y="561250"/>
            <a:ext cx="4013100" cy="27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dvent Pro"/>
                <a:ea typeface="Advent Pro"/>
                <a:cs typeface="Advent Pro"/>
                <a:sym typeface="Advent Pro"/>
              </a:rPr>
              <a:t>Shopaholic</a:t>
            </a:r>
            <a:endParaRPr b="1">
              <a:solidFill>
                <a:schemeClr val="accent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 flipH="1">
            <a:off x="966225" y="3904375"/>
            <a:ext cx="1493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 now!</a:t>
            </a:r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3995597" y="477466"/>
            <a:ext cx="4902966" cy="4170297"/>
            <a:chOff x="3995597" y="483903"/>
            <a:chExt cx="4902966" cy="4170297"/>
          </a:xfrm>
        </p:grpSpPr>
        <p:sp>
          <p:nvSpPr>
            <p:cNvPr id="139" name="Google Shape;139;p20"/>
            <p:cNvSpPr/>
            <p:nvPr/>
          </p:nvSpPr>
          <p:spPr>
            <a:xfrm>
              <a:off x="4943875" y="1453788"/>
              <a:ext cx="1440900" cy="625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6357625" y="747214"/>
              <a:ext cx="520800" cy="347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970938" y="493475"/>
              <a:ext cx="464400" cy="3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7735084" y="2136208"/>
              <a:ext cx="426900" cy="42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3995597" y="2815300"/>
              <a:ext cx="4902966" cy="1831171"/>
            </a:xfrm>
            <a:custGeom>
              <a:rect b="b" l="l" r="r" t="t"/>
              <a:pathLst>
                <a:path extrusionOk="0" h="45385" w="121526">
                  <a:moveTo>
                    <a:pt x="37474" y="1"/>
                  </a:moveTo>
                  <a:cubicBezTo>
                    <a:pt x="12078" y="1"/>
                    <a:pt x="1" y="21570"/>
                    <a:pt x="3660" y="45384"/>
                  </a:cubicBezTo>
                  <a:lnTo>
                    <a:pt x="109589" y="45384"/>
                  </a:lnTo>
                  <a:cubicBezTo>
                    <a:pt x="109589" y="45384"/>
                    <a:pt x="121526" y="21383"/>
                    <a:pt x="91367" y="18575"/>
                  </a:cubicBezTo>
                  <a:cubicBezTo>
                    <a:pt x="61209" y="15770"/>
                    <a:pt x="66864" y="1444"/>
                    <a:pt x="39847" y="62"/>
                  </a:cubicBezTo>
                  <a:cubicBezTo>
                    <a:pt x="39044" y="21"/>
                    <a:pt x="38252" y="1"/>
                    <a:pt x="3747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590299" y="3255520"/>
              <a:ext cx="2291774" cy="1390950"/>
            </a:xfrm>
            <a:custGeom>
              <a:rect b="b" l="l" r="r" t="t"/>
              <a:pathLst>
                <a:path extrusionOk="0" h="34826" w="57384">
                  <a:moveTo>
                    <a:pt x="36243" y="0"/>
                  </a:moveTo>
                  <a:cubicBezTo>
                    <a:pt x="21440" y="0"/>
                    <a:pt x="21675" y="11797"/>
                    <a:pt x="11185" y="15728"/>
                  </a:cubicBezTo>
                  <a:cubicBezTo>
                    <a:pt x="0" y="19915"/>
                    <a:pt x="921" y="28628"/>
                    <a:pt x="4526" y="34826"/>
                  </a:cubicBezTo>
                  <a:lnTo>
                    <a:pt x="45824" y="34826"/>
                  </a:lnTo>
                  <a:cubicBezTo>
                    <a:pt x="48504" y="29632"/>
                    <a:pt x="57383" y="1905"/>
                    <a:pt x="39373" y="159"/>
                  </a:cubicBezTo>
                  <a:cubicBezTo>
                    <a:pt x="38259" y="51"/>
                    <a:pt x="37218" y="0"/>
                    <a:pt x="362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501030" y="2950189"/>
              <a:ext cx="641646" cy="36000"/>
            </a:xfrm>
            <a:custGeom>
              <a:rect b="b" l="l" r="r" t="t"/>
              <a:pathLst>
                <a:path extrusionOk="0" h="363" w="6470">
                  <a:moveTo>
                    <a:pt x="179" y="0"/>
                  </a:moveTo>
                  <a:cubicBezTo>
                    <a:pt x="81" y="0"/>
                    <a:pt x="1" y="81"/>
                    <a:pt x="1" y="181"/>
                  </a:cubicBezTo>
                  <a:cubicBezTo>
                    <a:pt x="1" y="282"/>
                    <a:pt x="81" y="363"/>
                    <a:pt x="179" y="363"/>
                  </a:cubicBezTo>
                  <a:lnTo>
                    <a:pt x="6470" y="363"/>
                  </a:lnTo>
                  <a:lnTo>
                    <a:pt x="647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7315027" y="2483390"/>
              <a:ext cx="213518" cy="466904"/>
            </a:xfrm>
            <a:custGeom>
              <a:rect b="b" l="l" r="r" t="t"/>
              <a:pathLst>
                <a:path extrusionOk="0" h="4708" w="2153">
                  <a:moveTo>
                    <a:pt x="1" y="0"/>
                  </a:moveTo>
                  <a:lnTo>
                    <a:pt x="1" y="4707"/>
                  </a:lnTo>
                  <a:lnTo>
                    <a:pt x="1206" y="4707"/>
                  </a:lnTo>
                  <a:lnTo>
                    <a:pt x="2136" y="161"/>
                  </a:lnTo>
                  <a:cubicBezTo>
                    <a:pt x="2153" y="77"/>
                    <a:pt x="2089" y="0"/>
                    <a:pt x="2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7142569" y="2950189"/>
              <a:ext cx="292063" cy="36000"/>
            </a:xfrm>
            <a:custGeom>
              <a:rect b="b" l="l" r="r" t="t"/>
              <a:pathLst>
                <a:path extrusionOk="0" h="363" w="2945">
                  <a:moveTo>
                    <a:pt x="1" y="0"/>
                  </a:moveTo>
                  <a:lnTo>
                    <a:pt x="1" y="363"/>
                  </a:lnTo>
                  <a:lnTo>
                    <a:pt x="2915" y="363"/>
                  </a:lnTo>
                  <a:cubicBezTo>
                    <a:pt x="2932" y="363"/>
                    <a:pt x="2945" y="349"/>
                    <a:pt x="2945" y="336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28727" y="2483390"/>
              <a:ext cx="773248" cy="466904"/>
            </a:xfrm>
            <a:custGeom>
              <a:rect b="b" l="l" r="r" t="t"/>
              <a:pathLst>
                <a:path extrusionOk="0" h="4708" w="7797">
                  <a:moveTo>
                    <a:pt x="1135" y="0"/>
                  </a:moveTo>
                  <a:cubicBezTo>
                    <a:pt x="1035" y="0"/>
                    <a:pt x="948" y="74"/>
                    <a:pt x="928" y="172"/>
                  </a:cubicBezTo>
                  <a:lnTo>
                    <a:pt x="1" y="4707"/>
                  </a:lnTo>
                  <a:lnTo>
                    <a:pt x="6833" y="4707"/>
                  </a:lnTo>
                  <a:lnTo>
                    <a:pt x="77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6754710" y="2503720"/>
              <a:ext cx="720984" cy="426541"/>
            </a:xfrm>
            <a:custGeom>
              <a:rect b="b" l="l" r="r" t="t"/>
              <a:pathLst>
                <a:path extrusionOk="0" h="4301" w="7270">
                  <a:moveTo>
                    <a:pt x="974" y="0"/>
                  </a:moveTo>
                  <a:cubicBezTo>
                    <a:pt x="910" y="0"/>
                    <a:pt x="857" y="44"/>
                    <a:pt x="844" y="104"/>
                  </a:cubicBezTo>
                  <a:lnTo>
                    <a:pt x="18" y="4143"/>
                  </a:lnTo>
                  <a:cubicBezTo>
                    <a:pt x="1" y="4223"/>
                    <a:pt x="64" y="4301"/>
                    <a:pt x="148" y="4301"/>
                  </a:cubicBezTo>
                  <a:lnTo>
                    <a:pt x="6295" y="4301"/>
                  </a:lnTo>
                  <a:cubicBezTo>
                    <a:pt x="6360" y="4301"/>
                    <a:pt x="6413" y="4257"/>
                    <a:pt x="6426" y="4193"/>
                  </a:cubicBezTo>
                  <a:lnTo>
                    <a:pt x="7252" y="158"/>
                  </a:lnTo>
                  <a:cubicBezTo>
                    <a:pt x="7269" y="77"/>
                    <a:pt x="7206" y="0"/>
                    <a:pt x="71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7033778" y="2570958"/>
              <a:ext cx="139536" cy="309418"/>
            </a:xfrm>
            <a:custGeom>
              <a:rect b="b" l="l" r="r" t="t"/>
              <a:pathLst>
                <a:path extrusionOk="0" h="3120" w="1407">
                  <a:moveTo>
                    <a:pt x="819" y="0"/>
                  </a:moveTo>
                  <a:lnTo>
                    <a:pt x="796" y="222"/>
                  </a:lnTo>
                  <a:cubicBezTo>
                    <a:pt x="614" y="229"/>
                    <a:pt x="464" y="282"/>
                    <a:pt x="349" y="390"/>
                  </a:cubicBezTo>
                  <a:cubicBezTo>
                    <a:pt x="232" y="494"/>
                    <a:pt x="165" y="638"/>
                    <a:pt x="145" y="820"/>
                  </a:cubicBezTo>
                  <a:cubicBezTo>
                    <a:pt x="141" y="860"/>
                    <a:pt x="137" y="897"/>
                    <a:pt x="137" y="930"/>
                  </a:cubicBezTo>
                  <a:cubicBezTo>
                    <a:pt x="137" y="1010"/>
                    <a:pt x="151" y="1081"/>
                    <a:pt x="171" y="1145"/>
                  </a:cubicBezTo>
                  <a:cubicBezTo>
                    <a:pt x="205" y="1232"/>
                    <a:pt x="258" y="1317"/>
                    <a:pt x="339" y="1397"/>
                  </a:cubicBezTo>
                  <a:lnTo>
                    <a:pt x="738" y="1793"/>
                  </a:lnTo>
                  <a:cubicBezTo>
                    <a:pt x="776" y="1830"/>
                    <a:pt x="802" y="1861"/>
                    <a:pt x="822" y="1884"/>
                  </a:cubicBezTo>
                  <a:cubicBezTo>
                    <a:pt x="842" y="1904"/>
                    <a:pt x="867" y="1934"/>
                    <a:pt x="890" y="1968"/>
                  </a:cubicBezTo>
                  <a:cubicBezTo>
                    <a:pt x="917" y="2005"/>
                    <a:pt x="933" y="2035"/>
                    <a:pt x="943" y="2065"/>
                  </a:cubicBezTo>
                  <a:cubicBezTo>
                    <a:pt x="957" y="2095"/>
                    <a:pt x="963" y="2132"/>
                    <a:pt x="971" y="2172"/>
                  </a:cubicBezTo>
                  <a:cubicBezTo>
                    <a:pt x="974" y="2196"/>
                    <a:pt x="977" y="2219"/>
                    <a:pt x="977" y="2243"/>
                  </a:cubicBezTo>
                  <a:cubicBezTo>
                    <a:pt x="977" y="2259"/>
                    <a:pt x="974" y="2280"/>
                    <a:pt x="974" y="2304"/>
                  </a:cubicBezTo>
                  <a:cubicBezTo>
                    <a:pt x="960" y="2404"/>
                    <a:pt x="930" y="2485"/>
                    <a:pt x="873" y="2538"/>
                  </a:cubicBezTo>
                  <a:cubicBezTo>
                    <a:pt x="816" y="2589"/>
                    <a:pt x="742" y="2615"/>
                    <a:pt x="645" y="2615"/>
                  </a:cubicBezTo>
                  <a:cubicBezTo>
                    <a:pt x="574" y="2615"/>
                    <a:pt x="517" y="2602"/>
                    <a:pt x="473" y="2569"/>
                  </a:cubicBezTo>
                  <a:cubicBezTo>
                    <a:pt x="427" y="2538"/>
                    <a:pt x="393" y="2495"/>
                    <a:pt x="373" y="2437"/>
                  </a:cubicBezTo>
                  <a:cubicBezTo>
                    <a:pt x="349" y="2384"/>
                    <a:pt x="336" y="2324"/>
                    <a:pt x="329" y="2263"/>
                  </a:cubicBezTo>
                  <a:cubicBezTo>
                    <a:pt x="326" y="2223"/>
                    <a:pt x="323" y="2176"/>
                    <a:pt x="323" y="2126"/>
                  </a:cubicBezTo>
                  <a:cubicBezTo>
                    <a:pt x="323" y="2102"/>
                    <a:pt x="323" y="2078"/>
                    <a:pt x="326" y="2051"/>
                  </a:cubicBezTo>
                  <a:lnTo>
                    <a:pt x="326" y="2051"/>
                  </a:lnTo>
                  <a:lnTo>
                    <a:pt x="0" y="2139"/>
                  </a:lnTo>
                  <a:lnTo>
                    <a:pt x="0" y="2199"/>
                  </a:lnTo>
                  <a:cubicBezTo>
                    <a:pt x="0" y="2400"/>
                    <a:pt x="44" y="2566"/>
                    <a:pt x="131" y="2686"/>
                  </a:cubicBezTo>
                  <a:cubicBezTo>
                    <a:pt x="225" y="2820"/>
                    <a:pt x="379" y="2891"/>
                    <a:pt x="591" y="2894"/>
                  </a:cubicBezTo>
                  <a:lnTo>
                    <a:pt x="568" y="3119"/>
                  </a:lnTo>
                  <a:lnTo>
                    <a:pt x="678" y="3119"/>
                  </a:lnTo>
                  <a:lnTo>
                    <a:pt x="701" y="2891"/>
                  </a:lnTo>
                  <a:cubicBezTo>
                    <a:pt x="867" y="2871"/>
                    <a:pt x="1004" y="2810"/>
                    <a:pt x="1112" y="2699"/>
                  </a:cubicBezTo>
                  <a:cubicBezTo>
                    <a:pt x="1222" y="2592"/>
                    <a:pt x="1286" y="2451"/>
                    <a:pt x="1302" y="2273"/>
                  </a:cubicBezTo>
                  <a:cubicBezTo>
                    <a:pt x="1306" y="2243"/>
                    <a:pt x="1310" y="2213"/>
                    <a:pt x="1310" y="2183"/>
                  </a:cubicBezTo>
                  <a:cubicBezTo>
                    <a:pt x="1310" y="2068"/>
                    <a:pt x="1286" y="1968"/>
                    <a:pt x="1245" y="1873"/>
                  </a:cubicBezTo>
                  <a:cubicBezTo>
                    <a:pt x="1189" y="1756"/>
                    <a:pt x="1108" y="1645"/>
                    <a:pt x="1004" y="1541"/>
                  </a:cubicBezTo>
                  <a:lnTo>
                    <a:pt x="601" y="1145"/>
                  </a:lnTo>
                  <a:cubicBezTo>
                    <a:pt x="544" y="1088"/>
                    <a:pt x="507" y="1035"/>
                    <a:pt x="487" y="981"/>
                  </a:cubicBezTo>
                  <a:cubicBezTo>
                    <a:pt x="470" y="940"/>
                    <a:pt x="460" y="897"/>
                    <a:pt x="460" y="846"/>
                  </a:cubicBezTo>
                  <a:cubicBezTo>
                    <a:pt x="460" y="826"/>
                    <a:pt x="464" y="809"/>
                    <a:pt x="464" y="789"/>
                  </a:cubicBezTo>
                  <a:cubicBezTo>
                    <a:pt x="484" y="604"/>
                    <a:pt x="594" y="507"/>
                    <a:pt x="796" y="494"/>
                  </a:cubicBezTo>
                  <a:lnTo>
                    <a:pt x="826" y="494"/>
                  </a:lnTo>
                  <a:cubicBezTo>
                    <a:pt x="876" y="494"/>
                    <a:pt x="923" y="504"/>
                    <a:pt x="960" y="524"/>
                  </a:cubicBezTo>
                  <a:cubicBezTo>
                    <a:pt x="1004" y="547"/>
                    <a:pt x="1034" y="584"/>
                    <a:pt x="1054" y="632"/>
                  </a:cubicBezTo>
                  <a:cubicBezTo>
                    <a:pt x="1074" y="679"/>
                    <a:pt x="1088" y="733"/>
                    <a:pt x="1095" y="786"/>
                  </a:cubicBezTo>
                  <a:cubicBezTo>
                    <a:pt x="1098" y="823"/>
                    <a:pt x="1101" y="863"/>
                    <a:pt x="1101" y="907"/>
                  </a:cubicBezTo>
                  <a:cubicBezTo>
                    <a:pt x="1101" y="930"/>
                    <a:pt x="1101" y="954"/>
                    <a:pt x="1098" y="981"/>
                  </a:cubicBezTo>
                  <a:lnTo>
                    <a:pt x="1406" y="897"/>
                  </a:lnTo>
                  <a:lnTo>
                    <a:pt x="1406" y="874"/>
                  </a:lnTo>
                  <a:cubicBezTo>
                    <a:pt x="1406" y="665"/>
                    <a:pt x="1370" y="511"/>
                    <a:pt x="1293" y="403"/>
                  </a:cubicBezTo>
                  <a:cubicBezTo>
                    <a:pt x="1212" y="296"/>
                    <a:pt x="1084" y="232"/>
                    <a:pt x="907" y="222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523938" y="3069690"/>
              <a:ext cx="1032584" cy="46314"/>
            </a:xfrm>
            <a:custGeom>
              <a:rect b="b" l="l" r="r" t="t"/>
              <a:pathLst>
                <a:path extrusionOk="0" h="467" w="10412">
                  <a:moveTo>
                    <a:pt x="1" y="0"/>
                  </a:moveTo>
                  <a:lnTo>
                    <a:pt x="1" y="467"/>
                  </a:lnTo>
                  <a:lnTo>
                    <a:pt x="10412" y="467"/>
                  </a:lnTo>
                  <a:lnTo>
                    <a:pt x="10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6403445" y="2986089"/>
              <a:ext cx="1275259" cy="93718"/>
            </a:xfrm>
            <a:custGeom>
              <a:rect b="b" l="l" r="r" t="t"/>
              <a:pathLst>
                <a:path extrusionOk="0" h="945" w="12859">
                  <a:moveTo>
                    <a:pt x="471" y="1"/>
                  </a:moveTo>
                  <a:cubicBezTo>
                    <a:pt x="213" y="1"/>
                    <a:pt x="1" y="213"/>
                    <a:pt x="1" y="470"/>
                  </a:cubicBezTo>
                  <a:cubicBezTo>
                    <a:pt x="1" y="732"/>
                    <a:pt x="213" y="944"/>
                    <a:pt x="471" y="944"/>
                  </a:cubicBezTo>
                  <a:lnTo>
                    <a:pt x="12386" y="944"/>
                  </a:lnTo>
                  <a:cubicBezTo>
                    <a:pt x="12648" y="944"/>
                    <a:pt x="12859" y="732"/>
                    <a:pt x="12859" y="470"/>
                  </a:cubicBezTo>
                  <a:cubicBezTo>
                    <a:pt x="12859" y="213"/>
                    <a:pt x="12648" y="1"/>
                    <a:pt x="1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099344" y="1598287"/>
              <a:ext cx="359996" cy="36694"/>
            </a:xfrm>
            <a:custGeom>
              <a:rect b="b" l="l" r="r" t="t"/>
              <a:pathLst>
                <a:path extrusionOk="0" h="370" w="3630">
                  <a:moveTo>
                    <a:pt x="1" y="0"/>
                  </a:moveTo>
                  <a:lnTo>
                    <a:pt x="1" y="369"/>
                  </a:lnTo>
                  <a:lnTo>
                    <a:pt x="3630" y="369"/>
                  </a:lnTo>
                  <a:lnTo>
                    <a:pt x="36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099344" y="1741094"/>
              <a:ext cx="1143062" cy="36396"/>
            </a:xfrm>
            <a:custGeom>
              <a:rect b="b" l="l" r="r" t="t"/>
              <a:pathLst>
                <a:path extrusionOk="0" h="367" w="11526">
                  <a:moveTo>
                    <a:pt x="1" y="0"/>
                  </a:moveTo>
                  <a:lnTo>
                    <a:pt x="1" y="367"/>
                  </a:lnTo>
                  <a:lnTo>
                    <a:pt x="11526" y="367"/>
                  </a:lnTo>
                  <a:lnTo>
                    <a:pt x="1152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099344" y="1883603"/>
              <a:ext cx="1143062" cy="36396"/>
            </a:xfrm>
            <a:custGeom>
              <a:rect b="b" l="l" r="r" t="t"/>
              <a:pathLst>
                <a:path extrusionOk="0" h="367" w="11526">
                  <a:moveTo>
                    <a:pt x="1" y="1"/>
                  </a:moveTo>
                  <a:lnTo>
                    <a:pt x="1" y="366"/>
                  </a:lnTo>
                  <a:lnTo>
                    <a:pt x="11526" y="366"/>
                  </a:lnTo>
                  <a:lnTo>
                    <a:pt x="1152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838171" y="509886"/>
              <a:ext cx="426938" cy="282443"/>
            </a:xfrm>
            <a:custGeom>
              <a:rect b="b" l="l" r="r" t="t"/>
              <a:pathLst>
                <a:path extrusionOk="0" h="2848" w="4305">
                  <a:moveTo>
                    <a:pt x="1" y="0"/>
                  </a:moveTo>
                  <a:lnTo>
                    <a:pt x="1" y="2800"/>
                  </a:lnTo>
                  <a:cubicBezTo>
                    <a:pt x="1" y="2827"/>
                    <a:pt x="24" y="2847"/>
                    <a:pt x="51" y="2847"/>
                  </a:cubicBezTo>
                  <a:lnTo>
                    <a:pt x="4305" y="2847"/>
                  </a:lnTo>
                  <a:lnTo>
                    <a:pt x="4305" y="0"/>
                  </a:ln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838171" y="483903"/>
              <a:ext cx="426938" cy="52066"/>
            </a:xfrm>
            <a:custGeom>
              <a:rect b="b" l="l" r="r" t="t"/>
              <a:pathLst>
                <a:path extrusionOk="0" h="525" w="4305">
                  <a:moveTo>
                    <a:pt x="263" y="1"/>
                  </a:moveTo>
                  <a:cubicBezTo>
                    <a:pt x="118" y="1"/>
                    <a:pt x="1" y="117"/>
                    <a:pt x="1" y="262"/>
                  </a:cubicBezTo>
                  <a:cubicBezTo>
                    <a:pt x="1" y="407"/>
                    <a:pt x="118" y="524"/>
                    <a:pt x="263" y="524"/>
                  </a:cubicBezTo>
                  <a:lnTo>
                    <a:pt x="4305" y="524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4869510" y="506217"/>
              <a:ext cx="395599" cy="7339"/>
            </a:xfrm>
            <a:custGeom>
              <a:rect b="b" l="l" r="r" t="t"/>
              <a:pathLst>
                <a:path extrusionOk="0" h="74" w="3989">
                  <a:moveTo>
                    <a:pt x="1" y="0"/>
                  </a:moveTo>
                  <a:lnTo>
                    <a:pt x="1" y="74"/>
                  </a:lnTo>
                  <a:lnTo>
                    <a:pt x="3989" y="74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5012911" y="577818"/>
              <a:ext cx="77355" cy="177816"/>
            </a:xfrm>
            <a:custGeom>
              <a:rect b="b" l="l" r="r" t="t"/>
              <a:pathLst>
                <a:path extrusionOk="0" h="1793" w="780">
                  <a:moveTo>
                    <a:pt x="354" y="0"/>
                  </a:moveTo>
                  <a:lnTo>
                    <a:pt x="354" y="137"/>
                  </a:lnTo>
                  <a:cubicBezTo>
                    <a:pt x="247" y="144"/>
                    <a:pt x="159" y="178"/>
                    <a:pt x="98" y="242"/>
                  </a:cubicBezTo>
                  <a:cubicBezTo>
                    <a:pt x="35" y="306"/>
                    <a:pt x="5" y="389"/>
                    <a:pt x="5" y="500"/>
                  </a:cubicBezTo>
                  <a:cubicBezTo>
                    <a:pt x="5" y="580"/>
                    <a:pt x="18" y="648"/>
                    <a:pt x="45" y="701"/>
                  </a:cubicBezTo>
                  <a:cubicBezTo>
                    <a:pt x="75" y="755"/>
                    <a:pt x="115" y="809"/>
                    <a:pt x="172" y="859"/>
                  </a:cubicBezTo>
                  <a:lnTo>
                    <a:pt x="367" y="1028"/>
                  </a:lnTo>
                  <a:cubicBezTo>
                    <a:pt x="394" y="1051"/>
                    <a:pt x="414" y="1071"/>
                    <a:pt x="431" y="1088"/>
                  </a:cubicBezTo>
                  <a:cubicBezTo>
                    <a:pt x="448" y="1104"/>
                    <a:pt x="464" y="1124"/>
                    <a:pt x="478" y="1144"/>
                  </a:cubicBezTo>
                  <a:cubicBezTo>
                    <a:pt x="495" y="1169"/>
                    <a:pt x="504" y="1192"/>
                    <a:pt x="515" y="1219"/>
                  </a:cubicBezTo>
                  <a:cubicBezTo>
                    <a:pt x="521" y="1242"/>
                    <a:pt x="525" y="1273"/>
                    <a:pt x="525" y="1302"/>
                  </a:cubicBezTo>
                  <a:cubicBezTo>
                    <a:pt x="525" y="1346"/>
                    <a:pt x="515" y="1380"/>
                    <a:pt x="495" y="1403"/>
                  </a:cubicBezTo>
                  <a:cubicBezTo>
                    <a:pt x="475" y="1430"/>
                    <a:pt x="444" y="1440"/>
                    <a:pt x="404" y="1440"/>
                  </a:cubicBezTo>
                  <a:cubicBezTo>
                    <a:pt x="297" y="1440"/>
                    <a:pt x="243" y="1343"/>
                    <a:pt x="236" y="1148"/>
                  </a:cubicBezTo>
                  <a:lnTo>
                    <a:pt x="1" y="1198"/>
                  </a:lnTo>
                  <a:cubicBezTo>
                    <a:pt x="15" y="1491"/>
                    <a:pt x="142" y="1638"/>
                    <a:pt x="388" y="1648"/>
                  </a:cubicBezTo>
                  <a:lnTo>
                    <a:pt x="388" y="1793"/>
                  </a:lnTo>
                  <a:lnTo>
                    <a:pt x="461" y="1793"/>
                  </a:lnTo>
                  <a:lnTo>
                    <a:pt x="461" y="1645"/>
                  </a:lnTo>
                  <a:cubicBezTo>
                    <a:pt x="558" y="1635"/>
                    <a:pt x="636" y="1598"/>
                    <a:pt x="693" y="1531"/>
                  </a:cubicBezTo>
                  <a:cubicBezTo>
                    <a:pt x="753" y="1467"/>
                    <a:pt x="780" y="1383"/>
                    <a:pt x="780" y="1285"/>
                  </a:cubicBezTo>
                  <a:cubicBezTo>
                    <a:pt x="780" y="1239"/>
                    <a:pt x="777" y="1195"/>
                    <a:pt x="763" y="1152"/>
                  </a:cubicBezTo>
                  <a:cubicBezTo>
                    <a:pt x="753" y="1111"/>
                    <a:pt x="736" y="1071"/>
                    <a:pt x="716" y="1037"/>
                  </a:cubicBezTo>
                  <a:cubicBezTo>
                    <a:pt x="693" y="1000"/>
                    <a:pt x="670" y="970"/>
                    <a:pt x="645" y="943"/>
                  </a:cubicBezTo>
                  <a:cubicBezTo>
                    <a:pt x="622" y="916"/>
                    <a:pt x="595" y="887"/>
                    <a:pt x="562" y="859"/>
                  </a:cubicBezTo>
                  <a:lnTo>
                    <a:pt x="371" y="692"/>
                  </a:lnTo>
                  <a:cubicBezTo>
                    <a:pt x="330" y="655"/>
                    <a:pt x="300" y="621"/>
                    <a:pt x="283" y="591"/>
                  </a:cubicBezTo>
                  <a:cubicBezTo>
                    <a:pt x="263" y="560"/>
                    <a:pt x="256" y="524"/>
                    <a:pt x="256" y="473"/>
                  </a:cubicBezTo>
                  <a:cubicBezTo>
                    <a:pt x="256" y="433"/>
                    <a:pt x="267" y="403"/>
                    <a:pt x="287" y="379"/>
                  </a:cubicBezTo>
                  <a:cubicBezTo>
                    <a:pt x="307" y="352"/>
                    <a:pt x="337" y="339"/>
                    <a:pt x="377" y="339"/>
                  </a:cubicBezTo>
                  <a:cubicBezTo>
                    <a:pt x="383" y="338"/>
                    <a:pt x="388" y="337"/>
                    <a:pt x="394" y="337"/>
                  </a:cubicBezTo>
                  <a:cubicBezTo>
                    <a:pt x="410" y="337"/>
                    <a:pt x="426" y="341"/>
                    <a:pt x="441" y="349"/>
                  </a:cubicBezTo>
                  <a:cubicBezTo>
                    <a:pt x="458" y="356"/>
                    <a:pt x="471" y="366"/>
                    <a:pt x="481" y="383"/>
                  </a:cubicBezTo>
                  <a:cubicBezTo>
                    <a:pt x="492" y="396"/>
                    <a:pt x="498" y="413"/>
                    <a:pt x="504" y="436"/>
                  </a:cubicBezTo>
                  <a:cubicBezTo>
                    <a:pt x="512" y="460"/>
                    <a:pt x="518" y="480"/>
                    <a:pt x="518" y="504"/>
                  </a:cubicBezTo>
                  <a:cubicBezTo>
                    <a:pt x="521" y="524"/>
                    <a:pt x="525" y="551"/>
                    <a:pt x="525" y="580"/>
                  </a:cubicBezTo>
                  <a:lnTo>
                    <a:pt x="757" y="534"/>
                  </a:lnTo>
                  <a:cubicBezTo>
                    <a:pt x="753" y="480"/>
                    <a:pt x="743" y="430"/>
                    <a:pt x="733" y="389"/>
                  </a:cubicBezTo>
                  <a:cubicBezTo>
                    <a:pt x="720" y="346"/>
                    <a:pt x="703" y="306"/>
                    <a:pt x="679" y="269"/>
                  </a:cubicBezTo>
                  <a:cubicBezTo>
                    <a:pt x="656" y="228"/>
                    <a:pt x="622" y="198"/>
                    <a:pt x="582" y="178"/>
                  </a:cubicBezTo>
                  <a:cubicBezTo>
                    <a:pt x="541" y="154"/>
                    <a:pt x="492" y="141"/>
                    <a:pt x="431" y="137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F6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6485139" y="839138"/>
              <a:ext cx="265782" cy="163238"/>
            </a:xfrm>
            <a:custGeom>
              <a:rect b="b" l="l" r="r" t="t"/>
              <a:pathLst>
                <a:path extrusionOk="0" h="1646" w="2680">
                  <a:moveTo>
                    <a:pt x="2226" y="1"/>
                  </a:moveTo>
                  <a:lnTo>
                    <a:pt x="2226" y="1485"/>
                  </a:lnTo>
                  <a:lnTo>
                    <a:pt x="1" y="1485"/>
                  </a:lnTo>
                  <a:lnTo>
                    <a:pt x="1" y="1646"/>
                  </a:lnTo>
                  <a:lnTo>
                    <a:pt x="2680" y="1646"/>
                  </a:lnTo>
                  <a:lnTo>
                    <a:pt x="2680" y="1485"/>
                  </a:lnTo>
                  <a:lnTo>
                    <a:pt x="2387" y="1485"/>
                  </a:lnTo>
                  <a:lnTo>
                    <a:pt x="2387" y="162"/>
                  </a:lnTo>
                  <a:lnTo>
                    <a:pt x="2680" y="162"/>
                  </a:lnTo>
                  <a:lnTo>
                    <a:pt x="268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502098" y="1002275"/>
              <a:ext cx="39768" cy="39669"/>
            </a:xfrm>
            <a:custGeom>
              <a:rect b="b" l="l" r="r" t="t"/>
              <a:pathLst>
                <a:path extrusionOk="0" h="400" w="401">
                  <a:moveTo>
                    <a:pt x="202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3"/>
                    <a:pt x="92" y="400"/>
                    <a:pt x="202" y="400"/>
                  </a:cubicBezTo>
                  <a:cubicBezTo>
                    <a:pt x="313" y="400"/>
                    <a:pt x="400" y="313"/>
                    <a:pt x="400" y="202"/>
                  </a:cubicBezTo>
                  <a:cubicBezTo>
                    <a:pt x="400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6693895" y="1002275"/>
              <a:ext cx="40066" cy="39669"/>
            </a:xfrm>
            <a:custGeom>
              <a:rect b="b" l="l" r="r" t="t"/>
              <a:pathLst>
                <a:path extrusionOk="0" h="400" w="404">
                  <a:moveTo>
                    <a:pt x="202" y="1"/>
                  </a:moveTo>
                  <a:cubicBezTo>
                    <a:pt x="91" y="1"/>
                    <a:pt x="0" y="91"/>
                    <a:pt x="0" y="202"/>
                  </a:cubicBezTo>
                  <a:cubicBezTo>
                    <a:pt x="0" y="313"/>
                    <a:pt x="91" y="400"/>
                    <a:pt x="202" y="400"/>
                  </a:cubicBezTo>
                  <a:cubicBezTo>
                    <a:pt x="313" y="400"/>
                    <a:pt x="403" y="313"/>
                    <a:pt x="403" y="202"/>
                  </a:cubicBez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462132" y="839138"/>
              <a:ext cx="225221" cy="130908"/>
            </a:xfrm>
            <a:custGeom>
              <a:rect b="b" l="l" r="r" t="t"/>
              <a:pathLst>
                <a:path extrusionOk="0" h="1320" w="2271">
                  <a:moveTo>
                    <a:pt x="1" y="1"/>
                  </a:moveTo>
                  <a:lnTo>
                    <a:pt x="233" y="1320"/>
                  </a:lnTo>
                  <a:lnTo>
                    <a:pt x="2270" y="1320"/>
                  </a:lnTo>
                  <a:lnTo>
                    <a:pt x="22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8068075" y="578332"/>
              <a:ext cx="270047" cy="166907"/>
            </a:xfrm>
            <a:custGeom>
              <a:rect b="b" l="l" r="r" t="t"/>
              <a:pathLst>
                <a:path extrusionOk="0" h="1683" w="2723">
                  <a:moveTo>
                    <a:pt x="737" y="0"/>
                  </a:moveTo>
                  <a:cubicBezTo>
                    <a:pt x="616" y="0"/>
                    <a:pt x="501" y="57"/>
                    <a:pt x="417" y="216"/>
                  </a:cubicBezTo>
                  <a:cubicBezTo>
                    <a:pt x="0" y="1005"/>
                    <a:pt x="1364" y="1682"/>
                    <a:pt x="1364" y="1682"/>
                  </a:cubicBezTo>
                  <a:cubicBezTo>
                    <a:pt x="1364" y="1682"/>
                    <a:pt x="2723" y="1005"/>
                    <a:pt x="2307" y="216"/>
                  </a:cubicBezTo>
                  <a:cubicBezTo>
                    <a:pt x="2223" y="57"/>
                    <a:pt x="2108" y="0"/>
                    <a:pt x="1987" y="0"/>
                  </a:cubicBezTo>
                  <a:cubicBezTo>
                    <a:pt x="1693" y="0"/>
                    <a:pt x="1364" y="337"/>
                    <a:pt x="1364" y="337"/>
                  </a:cubicBezTo>
                  <a:cubicBezTo>
                    <a:pt x="1364" y="337"/>
                    <a:pt x="1032" y="0"/>
                    <a:pt x="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7180810" y="1453805"/>
              <a:ext cx="444194" cy="265782"/>
            </a:xfrm>
            <a:custGeom>
              <a:rect b="b" l="l" r="r" t="t"/>
              <a:pathLst>
                <a:path extrusionOk="0" h="2680" w="4479">
                  <a:moveTo>
                    <a:pt x="58" y="1"/>
                  </a:moveTo>
                  <a:cubicBezTo>
                    <a:pt x="27" y="1"/>
                    <a:pt x="1" y="28"/>
                    <a:pt x="1" y="61"/>
                  </a:cubicBezTo>
                  <a:lnTo>
                    <a:pt x="1" y="2623"/>
                  </a:lnTo>
                  <a:cubicBezTo>
                    <a:pt x="1" y="2656"/>
                    <a:pt x="27" y="2680"/>
                    <a:pt x="58" y="2680"/>
                  </a:cubicBezTo>
                  <a:lnTo>
                    <a:pt x="4419" y="2680"/>
                  </a:lnTo>
                  <a:cubicBezTo>
                    <a:pt x="4452" y="2680"/>
                    <a:pt x="4479" y="2656"/>
                    <a:pt x="4479" y="2623"/>
                  </a:cubicBezTo>
                  <a:lnTo>
                    <a:pt x="4479" y="61"/>
                  </a:lnTo>
                  <a:cubicBezTo>
                    <a:pt x="4479" y="28"/>
                    <a:pt x="4452" y="1"/>
                    <a:pt x="4419" y="1"/>
                  </a:cubicBezTo>
                  <a:close/>
                </a:path>
              </a:pathLst>
            </a:custGeom>
            <a:solidFill>
              <a:srgbClr val="70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20"/>
            <p:cNvCxnSpPr/>
            <p:nvPr/>
          </p:nvCxnSpPr>
          <p:spPr>
            <a:xfrm rot="10800000">
              <a:off x="5891350" y="3287700"/>
              <a:ext cx="0" cy="136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20"/>
            <p:cNvSpPr/>
            <p:nvPr/>
          </p:nvSpPr>
          <p:spPr>
            <a:xfrm>
              <a:off x="7180810" y="1516183"/>
              <a:ext cx="444194" cy="30049"/>
            </a:xfrm>
            <a:custGeom>
              <a:rect b="b" l="l" r="r" t="t"/>
              <a:pathLst>
                <a:path extrusionOk="0" h="303" w="4479">
                  <a:moveTo>
                    <a:pt x="1" y="0"/>
                  </a:moveTo>
                  <a:lnTo>
                    <a:pt x="1" y="302"/>
                  </a:lnTo>
                  <a:lnTo>
                    <a:pt x="4479" y="302"/>
                  </a:lnTo>
                  <a:lnTo>
                    <a:pt x="4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7230098" y="1626660"/>
              <a:ext cx="60991" cy="29752"/>
            </a:xfrm>
            <a:custGeom>
              <a:rect b="b" l="l" r="r" t="t"/>
              <a:pathLst>
                <a:path extrusionOk="0" h="300" w="615">
                  <a:moveTo>
                    <a:pt x="1" y="0"/>
                  </a:moveTo>
                  <a:lnTo>
                    <a:pt x="1" y="299"/>
                  </a:lnTo>
                  <a:lnTo>
                    <a:pt x="615" y="29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7316972" y="1626660"/>
              <a:ext cx="61090" cy="29752"/>
            </a:xfrm>
            <a:custGeom>
              <a:rect b="b" l="l" r="r" t="t"/>
              <a:pathLst>
                <a:path extrusionOk="0" h="300" w="616">
                  <a:moveTo>
                    <a:pt x="1" y="0"/>
                  </a:moveTo>
                  <a:lnTo>
                    <a:pt x="1" y="299"/>
                  </a:lnTo>
                  <a:lnTo>
                    <a:pt x="615" y="29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7403548" y="1626660"/>
              <a:ext cx="123966" cy="29752"/>
            </a:xfrm>
            <a:custGeom>
              <a:rect b="b" l="l" r="r" t="t"/>
              <a:pathLst>
                <a:path extrusionOk="0" h="300" w="1250">
                  <a:moveTo>
                    <a:pt x="0" y="0"/>
                  </a:moveTo>
                  <a:lnTo>
                    <a:pt x="0" y="299"/>
                  </a:lnTo>
                  <a:lnTo>
                    <a:pt x="1249" y="299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7225139" y="1581636"/>
              <a:ext cx="216890" cy="10116"/>
            </a:xfrm>
            <a:custGeom>
              <a:rect b="b" l="l" r="r" t="t"/>
              <a:pathLst>
                <a:path extrusionOk="0" h="102" w="2187">
                  <a:moveTo>
                    <a:pt x="51" y="1"/>
                  </a:moveTo>
                  <a:cubicBezTo>
                    <a:pt x="23" y="1"/>
                    <a:pt x="0" y="25"/>
                    <a:pt x="0" y="52"/>
                  </a:cubicBezTo>
                  <a:cubicBezTo>
                    <a:pt x="0" y="81"/>
                    <a:pt x="23" y="102"/>
                    <a:pt x="51" y="102"/>
                  </a:cubicBezTo>
                  <a:lnTo>
                    <a:pt x="2135" y="102"/>
                  </a:lnTo>
                  <a:cubicBezTo>
                    <a:pt x="2162" y="102"/>
                    <a:pt x="2186" y="81"/>
                    <a:pt x="2186" y="52"/>
                  </a:cubicBezTo>
                  <a:cubicBezTo>
                    <a:pt x="2186" y="25"/>
                    <a:pt x="2162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7868105" y="2270417"/>
              <a:ext cx="160858" cy="147866"/>
            </a:xfrm>
            <a:custGeom>
              <a:rect b="b" l="l" r="r" t="t"/>
              <a:pathLst>
                <a:path extrusionOk="0" h="1491" w="1622">
                  <a:moveTo>
                    <a:pt x="322" y="175"/>
                  </a:moveTo>
                  <a:cubicBezTo>
                    <a:pt x="342" y="175"/>
                    <a:pt x="359" y="178"/>
                    <a:pt x="373" y="185"/>
                  </a:cubicBezTo>
                  <a:cubicBezTo>
                    <a:pt x="386" y="192"/>
                    <a:pt x="396" y="198"/>
                    <a:pt x="403" y="208"/>
                  </a:cubicBezTo>
                  <a:cubicBezTo>
                    <a:pt x="410" y="219"/>
                    <a:pt x="417" y="232"/>
                    <a:pt x="420" y="248"/>
                  </a:cubicBezTo>
                  <a:cubicBezTo>
                    <a:pt x="423" y="265"/>
                    <a:pt x="426" y="285"/>
                    <a:pt x="430" y="302"/>
                  </a:cubicBezTo>
                  <a:lnTo>
                    <a:pt x="430" y="366"/>
                  </a:lnTo>
                  <a:lnTo>
                    <a:pt x="430" y="447"/>
                  </a:lnTo>
                  <a:lnTo>
                    <a:pt x="430" y="510"/>
                  </a:lnTo>
                  <a:cubicBezTo>
                    <a:pt x="426" y="530"/>
                    <a:pt x="423" y="547"/>
                    <a:pt x="420" y="567"/>
                  </a:cubicBezTo>
                  <a:cubicBezTo>
                    <a:pt x="417" y="584"/>
                    <a:pt x="410" y="601"/>
                    <a:pt x="403" y="611"/>
                  </a:cubicBezTo>
                  <a:cubicBezTo>
                    <a:pt x="396" y="621"/>
                    <a:pt x="383" y="631"/>
                    <a:pt x="370" y="638"/>
                  </a:cubicBezTo>
                  <a:cubicBezTo>
                    <a:pt x="356" y="645"/>
                    <a:pt x="342" y="648"/>
                    <a:pt x="322" y="648"/>
                  </a:cubicBezTo>
                  <a:cubicBezTo>
                    <a:pt x="302" y="648"/>
                    <a:pt x="282" y="645"/>
                    <a:pt x="269" y="635"/>
                  </a:cubicBezTo>
                  <a:cubicBezTo>
                    <a:pt x="252" y="625"/>
                    <a:pt x="242" y="611"/>
                    <a:pt x="235" y="591"/>
                  </a:cubicBezTo>
                  <a:cubicBezTo>
                    <a:pt x="229" y="571"/>
                    <a:pt x="222" y="551"/>
                    <a:pt x="222" y="527"/>
                  </a:cubicBezTo>
                  <a:cubicBezTo>
                    <a:pt x="218" y="507"/>
                    <a:pt x="218" y="480"/>
                    <a:pt x="218" y="447"/>
                  </a:cubicBezTo>
                  <a:lnTo>
                    <a:pt x="218" y="366"/>
                  </a:lnTo>
                  <a:lnTo>
                    <a:pt x="218" y="302"/>
                  </a:lnTo>
                  <a:cubicBezTo>
                    <a:pt x="222" y="285"/>
                    <a:pt x="222" y="268"/>
                    <a:pt x="225" y="252"/>
                  </a:cubicBezTo>
                  <a:cubicBezTo>
                    <a:pt x="232" y="232"/>
                    <a:pt x="235" y="219"/>
                    <a:pt x="242" y="208"/>
                  </a:cubicBezTo>
                  <a:cubicBezTo>
                    <a:pt x="252" y="198"/>
                    <a:pt x="262" y="192"/>
                    <a:pt x="276" y="185"/>
                  </a:cubicBezTo>
                  <a:cubicBezTo>
                    <a:pt x="289" y="178"/>
                    <a:pt x="305" y="175"/>
                    <a:pt x="322" y="175"/>
                  </a:cubicBezTo>
                  <a:close/>
                  <a:moveTo>
                    <a:pt x="322" y="0"/>
                  </a:moveTo>
                  <a:cubicBezTo>
                    <a:pt x="209" y="0"/>
                    <a:pt x="124" y="31"/>
                    <a:pt x="77" y="91"/>
                  </a:cubicBezTo>
                  <a:cubicBezTo>
                    <a:pt x="27" y="152"/>
                    <a:pt x="0" y="242"/>
                    <a:pt x="0" y="369"/>
                  </a:cubicBezTo>
                  <a:lnTo>
                    <a:pt x="0" y="447"/>
                  </a:lnTo>
                  <a:cubicBezTo>
                    <a:pt x="0" y="571"/>
                    <a:pt x="27" y="665"/>
                    <a:pt x="77" y="729"/>
                  </a:cubicBezTo>
                  <a:cubicBezTo>
                    <a:pt x="128" y="789"/>
                    <a:pt x="212" y="823"/>
                    <a:pt x="322" y="823"/>
                  </a:cubicBezTo>
                  <a:cubicBezTo>
                    <a:pt x="437" y="823"/>
                    <a:pt x="521" y="792"/>
                    <a:pt x="571" y="729"/>
                  </a:cubicBezTo>
                  <a:cubicBezTo>
                    <a:pt x="621" y="668"/>
                    <a:pt x="648" y="575"/>
                    <a:pt x="648" y="454"/>
                  </a:cubicBezTo>
                  <a:lnTo>
                    <a:pt x="648" y="363"/>
                  </a:lnTo>
                  <a:cubicBezTo>
                    <a:pt x="648" y="239"/>
                    <a:pt x="621" y="148"/>
                    <a:pt x="571" y="87"/>
                  </a:cubicBezTo>
                  <a:cubicBezTo>
                    <a:pt x="521" y="31"/>
                    <a:pt x="440" y="0"/>
                    <a:pt x="322" y="0"/>
                  </a:cubicBezTo>
                  <a:close/>
                  <a:moveTo>
                    <a:pt x="1300" y="846"/>
                  </a:moveTo>
                  <a:cubicBezTo>
                    <a:pt x="1320" y="846"/>
                    <a:pt x="1337" y="849"/>
                    <a:pt x="1350" y="853"/>
                  </a:cubicBezTo>
                  <a:cubicBezTo>
                    <a:pt x="1363" y="860"/>
                    <a:pt x="1373" y="870"/>
                    <a:pt x="1380" y="877"/>
                  </a:cubicBezTo>
                  <a:cubicBezTo>
                    <a:pt x="1387" y="886"/>
                    <a:pt x="1393" y="900"/>
                    <a:pt x="1397" y="917"/>
                  </a:cubicBezTo>
                  <a:cubicBezTo>
                    <a:pt x="1400" y="937"/>
                    <a:pt x="1404" y="953"/>
                    <a:pt x="1404" y="970"/>
                  </a:cubicBezTo>
                  <a:cubicBezTo>
                    <a:pt x="1407" y="987"/>
                    <a:pt x="1407" y="1007"/>
                    <a:pt x="1407" y="1034"/>
                  </a:cubicBezTo>
                  <a:lnTo>
                    <a:pt x="1407" y="1115"/>
                  </a:lnTo>
                  <a:cubicBezTo>
                    <a:pt x="1407" y="1142"/>
                    <a:pt x="1407" y="1162"/>
                    <a:pt x="1404" y="1182"/>
                  </a:cubicBezTo>
                  <a:cubicBezTo>
                    <a:pt x="1404" y="1199"/>
                    <a:pt x="1400" y="1215"/>
                    <a:pt x="1397" y="1235"/>
                  </a:cubicBezTo>
                  <a:cubicBezTo>
                    <a:pt x="1393" y="1252"/>
                    <a:pt x="1387" y="1269"/>
                    <a:pt x="1380" y="1280"/>
                  </a:cubicBezTo>
                  <a:cubicBezTo>
                    <a:pt x="1370" y="1289"/>
                    <a:pt x="1360" y="1300"/>
                    <a:pt x="1346" y="1306"/>
                  </a:cubicBezTo>
                  <a:cubicBezTo>
                    <a:pt x="1333" y="1313"/>
                    <a:pt x="1320" y="1316"/>
                    <a:pt x="1300" y="1316"/>
                  </a:cubicBezTo>
                  <a:cubicBezTo>
                    <a:pt x="1276" y="1316"/>
                    <a:pt x="1259" y="1313"/>
                    <a:pt x="1242" y="1303"/>
                  </a:cubicBezTo>
                  <a:cubicBezTo>
                    <a:pt x="1229" y="1293"/>
                    <a:pt x="1219" y="1280"/>
                    <a:pt x="1212" y="1260"/>
                  </a:cubicBezTo>
                  <a:cubicBezTo>
                    <a:pt x="1205" y="1239"/>
                    <a:pt x="1199" y="1219"/>
                    <a:pt x="1196" y="1199"/>
                  </a:cubicBezTo>
                  <a:cubicBezTo>
                    <a:pt x="1196" y="1175"/>
                    <a:pt x="1192" y="1148"/>
                    <a:pt x="1192" y="1119"/>
                  </a:cubicBezTo>
                  <a:lnTo>
                    <a:pt x="1192" y="1038"/>
                  </a:lnTo>
                  <a:cubicBezTo>
                    <a:pt x="1192" y="1011"/>
                    <a:pt x="1196" y="987"/>
                    <a:pt x="1196" y="970"/>
                  </a:cubicBezTo>
                  <a:cubicBezTo>
                    <a:pt x="1196" y="953"/>
                    <a:pt x="1199" y="937"/>
                    <a:pt x="1202" y="920"/>
                  </a:cubicBezTo>
                  <a:cubicBezTo>
                    <a:pt x="1205" y="903"/>
                    <a:pt x="1212" y="886"/>
                    <a:pt x="1219" y="880"/>
                  </a:cubicBezTo>
                  <a:cubicBezTo>
                    <a:pt x="1226" y="870"/>
                    <a:pt x="1239" y="860"/>
                    <a:pt x="1249" y="853"/>
                  </a:cubicBezTo>
                  <a:cubicBezTo>
                    <a:pt x="1263" y="849"/>
                    <a:pt x="1279" y="846"/>
                    <a:pt x="1300" y="846"/>
                  </a:cubicBezTo>
                  <a:close/>
                  <a:moveTo>
                    <a:pt x="934" y="7"/>
                  </a:moveTo>
                  <a:lnTo>
                    <a:pt x="517" y="1484"/>
                  </a:lnTo>
                  <a:lnTo>
                    <a:pt x="692" y="1484"/>
                  </a:lnTo>
                  <a:lnTo>
                    <a:pt x="1108" y="7"/>
                  </a:lnTo>
                  <a:close/>
                  <a:moveTo>
                    <a:pt x="1300" y="671"/>
                  </a:moveTo>
                  <a:cubicBezTo>
                    <a:pt x="1185" y="671"/>
                    <a:pt x="1101" y="699"/>
                    <a:pt x="1051" y="759"/>
                  </a:cubicBezTo>
                  <a:cubicBezTo>
                    <a:pt x="1001" y="820"/>
                    <a:pt x="977" y="913"/>
                    <a:pt x="977" y="1038"/>
                  </a:cubicBezTo>
                  <a:lnTo>
                    <a:pt x="977" y="1119"/>
                  </a:lnTo>
                  <a:cubicBezTo>
                    <a:pt x="977" y="1239"/>
                    <a:pt x="1004" y="1333"/>
                    <a:pt x="1055" y="1397"/>
                  </a:cubicBezTo>
                  <a:cubicBezTo>
                    <a:pt x="1105" y="1461"/>
                    <a:pt x="1188" y="1491"/>
                    <a:pt x="1300" y="1491"/>
                  </a:cubicBezTo>
                  <a:cubicBezTo>
                    <a:pt x="1413" y="1491"/>
                    <a:pt x="1494" y="1461"/>
                    <a:pt x="1545" y="1401"/>
                  </a:cubicBezTo>
                  <a:cubicBezTo>
                    <a:pt x="1599" y="1336"/>
                    <a:pt x="1622" y="1246"/>
                    <a:pt x="1622" y="1122"/>
                  </a:cubicBezTo>
                  <a:lnTo>
                    <a:pt x="1622" y="1031"/>
                  </a:lnTo>
                  <a:cubicBezTo>
                    <a:pt x="1622" y="907"/>
                    <a:pt x="1599" y="816"/>
                    <a:pt x="1548" y="756"/>
                  </a:cubicBezTo>
                  <a:cubicBezTo>
                    <a:pt x="1498" y="699"/>
                    <a:pt x="1413" y="671"/>
                    <a:pt x="1300" y="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941407" y="3259108"/>
              <a:ext cx="416227" cy="1233012"/>
            </a:xfrm>
            <a:custGeom>
              <a:rect b="b" l="l" r="r" t="t"/>
              <a:pathLst>
                <a:path extrusionOk="0" h="12433" w="4197">
                  <a:moveTo>
                    <a:pt x="0" y="1"/>
                  </a:moveTo>
                  <a:lnTo>
                    <a:pt x="0" y="1"/>
                  </a:lnTo>
                  <a:cubicBezTo>
                    <a:pt x="1310" y="3959"/>
                    <a:pt x="1256" y="9753"/>
                    <a:pt x="853" y="12160"/>
                  </a:cubicBezTo>
                  <a:lnTo>
                    <a:pt x="1810" y="12432"/>
                  </a:lnTo>
                  <a:cubicBezTo>
                    <a:pt x="1810" y="12432"/>
                    <a:pt x="4197" y="5912"/>
                    <a:pt x="3290" y="99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986629" y="4465031"/>
              <a:ext cx="257154" cy="184858"/>
            </a:xfrm>
            <a:custGeom>
              <a:rect b="b" l="l" r="r" t="t"/>
              <a:pathLst>
                <a:path extrusionOk="0" h="1864" w="2593">
                  <a:moveTo>
                    <a:pt x="397" y="0"/>
                  </a:moveTo>
                  <a:lnTo>
                    <a:pt x="0" y="977"/>
                  </a:lnTo>
                  <a:lnTo>
                    <a:pt x="2592" y="1864"/>
                  </a:lnTo>
                  <a:lnTo>
                    <a:pt x="1354" y="27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20"/>
            <p:cNvCxnSpPr/>
            <p:nvPr/>
          </p:nvCxnSpPr>
          <p:spPr>
            <a:xfrm>
              <a:off x="5578739" y="4150705"/>
              <a:ext cx="62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" name="Google Shape;176;p20"/>
            <p:cNvSpPr/>
            <p:nvPr/>
          </p:nvSpPr>
          <p:spPr>
            <a:xfrm>
              <a:off x="5656984" y="3319999"/>
              <a:ext cx="494573" cy="52760"/>
            </a:xfrm>
            <a:custGeom>
              <a:rect b="b" l="l" r="r" t="t"/>
              <a:pathLst>
                <a:path extrusionOk="0" h="532" w="4987">
                  <a:moveTo>
                    <a:pt x="31" y="1"/>
                  </a:moveTo>
                  <a:lnTo>
                    <a:pt x="1" y="532"/>
                  </a:lnTo>
                  <a:lnTo>
                    <a:pt x="4987" y="532"/>
                  </a:lnTo>
                  <a:lnTo>
                    <a:pt x="4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564159" y="3243439"/>
              <a:ext cx="680224" cy="93420"/>
            </a:xfrm>
            <a:custGeom>
              <a:rect b="b" l="l" r="r" t="t"/>
              <a:pathLst>
                <a:path extrusionOk="0" h="942" w="6859">
                  <a:moveTo>
                    <a:pt x="61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881"/>
                  </a:lnTo>
                  <a:cubicBezTo>
                    <a:pt x="1" y="914"/>
                    <a:pt x="27" y="941"/>
                    <a:pt x="61" y="941"/>
                  </a:cubicBezTo>
                  <a:lnTo>
                    <a:pt x="6798" y="941"/>
                  </a:lnTo>
                  <a:cubicBezTo>
                    <a:pt x="6832" y="941"/>
                    <a:pt x="6859" y="914"/>
                    <a:pt x="6859" y="881"/>
                  </a:cubicBezTo>
                  <a:lnTo>
                    <a:pt x="6859" y="61"/>
                  </a:lnTo>
                  <a:cubicBezTo>
                    <a:pt x="6859" y="27"/>
                    <a:pt x="6832" y="1"/>
                    <a:pt x="6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5920680" y="1673061"/>
              <a:ext cx="727629" cy="1248185"/>
            </a:xfrm>
            <a:custGeom>
              <a:rect b="b" l="l" r="r" t="t"/>
              <a:pathLst>
                <a:path extrusionOk="0" h="12586" w="7337">
                  <a:moveTo>
                    <a:pt x="4027" y="0"/>
                  </a:moveTo>
                  <a:cubicBezTo>
                    <a:pt x="3516" y="0"/>
                    <a:pt x="3177" y="268"/>
                    <a:pt x="3177" y="268"/>
                  </a:cubicBezTo>
                  <a:cubicBezTo>
                    <a:pt x="1" y="631"/>
                    <a:pt x="535" y="4582"/>
                    <a:pt x="1562" y="6829"/>
                  </a:cubicBezTo>
                  <a:cubicBezTo>
                    <a:pt x="1562" y="6829"/>
                    <a:pt x="1519" y="7853"/>
                    <a:pt x="2180" y="10340"/>
                  </a:cubicBezTo>
                  <a:cubicBezTo>
                    <a:pt x="2574" y="11830"/>
                    <a:pt x="3366" y="12585"/>
                    <a:pt x="4232" y="12585"/>
                  </a:cubicBezTo>
                  <a:cubicBezTo>
                    <a:pt x="4811" y="12585"/>
                    <a:pt x="5423" y="12246"/>
                    <a:pt x="5970" y="11562"/>
                  </a:cubicBezTo>
                  <a:cubicBezTo>
                    <a:pt x="7337" y="9857"/>
                    <a:pt x="5208" y="8070"/>
                    <a:pt x="5050" y="6127"/>
                  </a:cubicBezTo>
                  <a:cubicBezTo>
                    <a:pt x="4889" y="4179"/>
                    <a:pt x="6393" y="1595"/>
                    <a:pt x="5265" y="550"/>
                  </a:cubicBezTo>
                  <a:cubicBezTo>
                    <a:pt x="4808" y="126"/>
                    <a:pt x="4377" y="0"/>
                    <a:pt x="4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665413" y="2978750"/>
              <a:ext cx="931031" cy="1139790"/>
            </a:xfrm>
            <a:custGeom>
              <a:rect b="b" l="l" r="r" t="t"/>
              <a:pathLst>
                <a:path extrusionOk="0" h="11493" w="9388">
                  <a:moveTo>
                    <a:pt x="625" y="1"/>
                  </a:moveTo>
                  <a:cubicBezTo>
                    <a:pt x="625" y="1"/>
                    <a:pt x="0" y="2227"/>
                    <a:pt x="2286" y="3049"/>
                  </a:cubicBezTo>
                  <a:cubicBezTo>
                    <a:pt x="4576" y="3872"/>
                    <a:pt x="5838" y="3211"/>
                    <a:pt x="6540" y="5617"/>
                  </a:cubicBezTo>
                  <a:cubicBezTo>
                    <a:pt x="7241" y="8025"/>
                    <a:pt x="4496" y="10811"/>
                    <a:pt x="4496" y="10811"/>
                  </a:cubicBezTo>
                  <a:lnTo>
                    <a:pt x="5217" y="11493"/>
                  </a:lnTo>
                  <a:cubicBezTo>
                    <a:pt x="5217" y="11493"/>
                    <a:pt x="8386" y="10089"/>
                    <a:pt x="8887" y="6920"/>
                  </a:cubicBezTo>
                  <a:cubicBezTo>
                    <a:pt x="9387" y="3751"/>
                    <a:pt x="7181" y="1283"/>
                    <a:pt x="5697" y="142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031652" y="4050792"/>
              <a:ext cx="186742" cy="264890"/>
            </a:xfrm>
            <a:custGeom>
              <a:rect b="b" l="l" r="r" t="t"/>
              <a:pathLst>
                <a:path extrusionOk="0" h="2671" w="1883">
                  <a:moveTo>
                    <a:pt x="803" y="1"/>
                  </a:moveTo>
                  <a:lnTo>
                    <a:pt x="0" y="683"/>
                  </a:lnTo>
                  <a:lnTo>
                    <a:pt x="1883" y="2670"/>
                  </a:lnTo>
                  <a:lnTo>
                    <a:pt x="1883" y="2670"/>
                  </a:lnTo>
                  <a:lnTo>
                    <a:pt x="1524" y="683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075585" y="1789389"/>
              <a:ext cx="334310" cy="330145"/>
            </a:xfrm>
            <a:custGeom>
              <a:rect b="b" l="l" r="r" t="t"/>
              <a:pathLst>
                <a:path extrusionOk="0" h="3329" w="3371">
                  <a:moveTo>
                    <a:pt x="1235" y="1"/>
                  </a:moveTo>
                  <a:cubicBezTo>
                    <a:pt x="1076" y="1"/>
                    <a:pt x="918" y="73"/>
                    <a:pt x="826" y="214"/>
                  </a:cubicBezTo>
                  <a:cubicBezTo>
                    <a:pt x="430" y="814"/>
                    <a:pt x="927" y="1096"/>
                    <a:pt x="927" y="1096"/>
                  </a:cubicBezTo>
                  <a:lnTo>
                    <a:pt x="0" y="2946"/>
                  </a:lnTo>
                  <a:lnTo>
                    <a:pt x="809" y="3329"/>
                  </a:lnTo>
                  <a:lnTo>
                    <a:pt x="1178" y="2534"/>
                  </a:lnTo>
                  <a:cubicBezTo>
                    <a:pt x="1178" y="2534"/>
                    <a:pt x="1577" y="2828"/>
                    <a:pt x="2023" y="2828"/>
                  </a:cubicBezTo>
                  <a:cubicBezTo>
                    <a:pt x="2336" y="2828"/>
                    <a:pt x="2673" y="2682"/>
                    <a:pt x="2910" y="2184"/>
                  </a:cubicBezTo>
                  <a:cubicBezTo>
                    <a:pt x="2910" y="2184"/>
                    <a:pt x="2996" y="2218"/>
                    <a:pt x="3101" y="2218"/>
                  </a:cubicBezTo>
                  <a:cubicBezTo>
                    <a:pt x="3154" y="2218"/>
                    <a:pt x="3212" y="2210"/>
                    <a:pt x="3267" y="2184"/>
                  </a:cubicBezTo>
                  <a:cubicBezTo>
                    <a:pt x="3267" y="2184"/>
                    <a:pt x="3132" y="1499"/>
                    <a:pt x="3371" y="871"/>
                  </a:cubicBezTo>
                  <a:cubicBezTo>
                    <a:pt x="3371" y="871"/>
                    <a:pt x="3085" y="346"/>
                    <a:pt x="2717" y="346"/>
                  </a:cubicBezTo>
                  <a:cubicBezTo>
                    <a:pt x="2614" y="346"/>
                    <a:pt x="2505" y="387"/>
                    <a:pt x="2394" y="492"/>
                  </a:cubicBezTo>
                  <a:cubicBezTo>
                    <a:pt x="2141" y="730"/>
                    <a:pt x="1890" y="890"/>
                    <a:pt x="1736" y="890"/>
                  </a:cubicBezTo>
                  <a:cubicBezTo>
                    <a:pt x="1691" y="890"/>
                    <a:pt x="1655" y="876"/>
                    <a:pt x="1629" y="848"/>
                  </a:cubicBezTo>
                  <a:cubicBezTo>
                    <a:pt x="1508" y="717"/>
                    <a:pt x="1836" y="408"/>
                    <a:pt x="1591" y="149"/>
                  </a:cubicBezTo>
                  <a:cubicBezTo>
                    <a:pt x="1496" y="50"/>
                    <a:pt x="1365" y="1"/>
                    <a:pt x="1235" y="1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6233664" y="1925353"/>
              <a:ext cx="108991" cy="109387"/>
            </a:xfrm>
            <a:custGeom>
              <a:rect b="b" l="l" r="r" t="t"/>
              <a:pathLst>
                <a:path extrusionOk="0" h="1103" w="1099">
                  <a:moveTo>
                    <a:pt x="548" y="1"/>
                  </a:moveTo>
                  <a:cubicBezTo>
                    <a:pt x="246" y="1"/>
                    <a:pt x="1" y="249"/>
                    <a:pt x="1" y="551"/>
                  </a:cubicBezTo>
                  <a:cubicBezTo>
                    <a:pt x="1" y="853"/>
                    <a:pt x="246" y="1102"/>
                    <a:pt x="548" y="1102"/>
                  </a:cubicBezTo>
                  <a:cubicBezTo>
                    <a:pt x="850" y="1102"/>
                    <a:pt x="1099" y="853"/>
                    <a:pt x="1099" y="551"/>
                  </a:cubicBezTo>
                  <a:cubicBezTo>
                    <a:pt x="1099" y="249"/>
                    <a:pt x="850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6151154" y="2016590"/>
              <a:ext cx="41355" cy="51768"/>
            </a:xfrm>
            <a:custGeom>
              <a:rect b="b" l="l" r="r" t="t"/>
              <a:pathLst>
                <a:path extrusionOk="0" h="522" w="417">
                  <a:moveTo>
                    <a:pt x="70" y="1"/>
                  </a:moveTo>
                  <a:cubicBezTo>
                    <a:pt x="70" y="1"/>
                    <a:pt x="0" y="333"/>
                    <a:pt x="286" y="521"/>
                  </a:cubicBezTo>
                  <a:lnTo>
                    <a:pt x="416" y="243"/>
                  </a:lnTo>
                  <a:cubicBezTo>
                    <a:pt x="242" y="145"/>
                    <a:pt x="71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671363" y="2075002"/>
              <a:ext cx="624688" cy="1096154"/>
            </a:xfrm>
            <a:custGeom>
              <a:rect b="b" l="l" r="r" t="t"/>
              <a:pathLst>
                <a:path extrusionOk="0" h="11053" w="6299">
                  <a:moveTo>
                    <a:pt x="4050" y="0"/>
                  </a:moveTo>
                  <a:cubicBezTo>
                    <a:pt x="2525" y="0"/>
                    <a:pt x="1510" y="1821"/>
                    <a:pt x="1044" y="4682"/>
                  </a:cubicBezTo>
                  <a:cubicBezTo>
                    <a:pt x="565" y="7630"/>
                    <a:pt x="1" y="10759"/>
                    <a:pt x="1" y="10759"/>
                  </a:cubicBezTo>
                  <a:cubicBezTo>
                    <a:pt x="950" y="10962"/>
                    <a:pt x="1727" y="11053"/>
                    <a:pt x="2393" y="11053"/>
                  </a:cubicBezTo>
                  <a:cubicBezTo>
                    <a:pt x="4027" y="11053"/>
                    <a:pt x="4995" y="10507"/>
                    <a:pt x="6218" y="9742"/>
                  </a:cubicBezTo>
                  <a:lnTo>
                    <a:pt x="6218" y="9654"/>
                  </a:lnTo>
                  <a:cubicBezTo>
                    <a:pt x="6218" y="9654"/>
                    <a:pt x="5778" y="8050"/>
                    <a:pt x="6040" y="5804"/>
                  </a:cubicBezTo>
                  <a:cubicBezTo>
                    <a:pt x="6298" y="3558"/>
                    <a:pt x="5798" y="126"/>
                    <a:pt x="4194" y="6"/>
                  </a:cubicBezTo>
                  <a:cubicBezTo>
                    <a:pt x="4145" y="2"/>
                    <a:pt x="4097" y="0"/>
                    <a:pt x="4050" y="0"/>
                  </a:cubicBezTo>
                  <a:close/>
                </a:path>
              </a:pathLst>
            </a:custGeom>
            <a:solidFill>
              <a:srgbClr val="FFE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029570" y="2204818"/>
              <a:ext cx="254774" cy="640952"/>
            </a:xfrm>
            <a:custGeom>
              <a:rect b="b" l="l" r="r" t="t"/>
              <a:pathLst>
                <a:path extrusionOk="0" h="6463" w="2569">
                  <a:moveTo>
                    <a:pt x="1087" y="1"/>
                  </a:moveTo>
                  <a:cubicBezTo>
                    <a:pt x="1082" y="1"/>
                    <a:pt x="1080" y="2"/>
                    <a:pt x="1082" y="6"/>
                  </a:cubicBezTo>
                  <a:cubicBezTo>
                    <a:pt x="1143" y="144"/>
                    <a:pt x="15" y="1443"/>
                    <a:pt x="15" y="1443"/>
                  </a:cubicBezTo>
                  <a:cubicBezTo>
                    <a:pt x="1" y="3051"/>
                    <a:pt x="582" y="6029"/>
                    <a:pt x="2358" y="6462"/>
                  </a:cubicBezTo>
                  <a:cubicBezTo>
                    <a:pt x="2331" y="5898"/>
                    <a:pt x="2341" y="5230"/>
                    <a:pt x="2428" y="4495"/>
                  </a:cubicBezTo>
                  <a:cubicBezTo>
                    <a:pt x="2569" y="3256"/>
                    <a:pt x="2482" y="1661"/>
                    <a:pt x="2105" y="456"/>
                  </a:cubicBezTo>
                  <a:cubicBezTo>
                    <a:pt x="1545" y="187"/>
                    <a:pt x="1139" y="1"/>
                    <a:pt x="1087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6107816" y="2438465"/>
              <a:ext cx="797446" cy="511829"/>
            </a:xfrm>
            <a:custGeom>
              <a:rect b="b" l="l" r="r" t="t"/>
              <a:pathLst>
                <a:path extrusionOk="0" h="5161" w="8041">
                  <a:moveTo>
                    <a:pt x="2136" y="0"/>
                  </a:moveTo>
                  <a:lnTo>
                    <a:pt x="1" y="1088"/>
                  </a:lnTo>
                  <a:cubicBezTo>
                    <a:pt x="1773" y="3861"/>
                    <a:pt x="5929" y="5160"/>
                    <a:pt x="5929" y="5160"/>
                  </a:cubicBezTo>
                  <a:lnTo>
                    <a:pt x="8041" y="5160"/>
                  </a:lnTo>
                  <a:cubicBezTo>
                    <a:pt x="7954" y="4524"/>
                    <a:pt x="7066" y="4442"/>
                    <a:pt x="6617" y="4442"/>
                  </a:cubicBezTo>
                  <a:cubicBezTo>
                    <a:pt x="6462" y="4442"/>
                    <a:pt x="6359" y="4452"/>
                    <a:pt x="6359" y="4452"/>
                  </a:cubicBezTo>
                  <a:cubicBezTo>
                    <a:pt x="6359" y="4452"/>
                    <a:pt x="5422" y="4066"/>
                    <a:pt x="3912" y="2874"/>
                  </a:cubicBezTo>
                  <a:cubicBezTo>
                    <a:pt x="3149" y="2276"/>
                    <a:pt x="2610" y="1155"/>
                    <a:pt x="2136" y="0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925440" y="2137084"/>
              <a:ext cx="394211" cy="409285"/>
            </a:xfrm>
            <a:custGeom>
              <a:rect b="b" l="l" r="r" t="t"/>
              <a:pathLst>
                <a:path extrusionOk="0" h="4127" w="3975">
                  <a:moveTo>
                    <a:pt x="2616" y="1"/>
                  </a:moveTo>
                  <a:cubicBezTo>
                    <a:pt x="2616" y="1"/>
                    <a:pt x="0" y="350"/>
                    <a:pt x="1511" y="3532"/>
                  </a:cubicBezTo>
                  <a:cubicBezTo>
                    <a:pt x="1608" y="3738"/>
                    <a:pt x="1719" y="3935"/>
                    <a:pt x="1840" y="4127"/>
                  </a:cubicBezTo>
                  <a:cubicBezTo>
                    <a:pt x="2837" y="3848"/>
                    <a:pt x="3518" y="3428"/>
                    <a:pt x="3975" y="3039"/>
                  </a:cubicBezTo>
                  <a:cubicBezTo>
                    <a:pt x="3508" y="1901"/>
                    <a:pt x="3102" y="732"/>
                    <a:pt x="2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20"/>
            <p:cNvCxnSpPr/>
            <p:nvPr/>
          </p:nvCxnSpPr>
          <p:spPr>
            <a:xfrm rot="10800000">
              <a:off x="7058000" y="3107400"/>
              <a:ext cx="0" cy="154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0"/>
            <p:cNvCxnSpPr/>
            <p:nvPr/>
          </p:nvCxnSpPr>
          <p:spPr>
            <a:xfrm>
              <a:off x="6537726" y="3661005"/>
              <a:ext cx="1029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/>
          <p:nvPr/>
        </p:nvSpPr>
        <p:spPr>
          <a:xfrm>
            <a:off x="184350" y="266300"/>
            <a:ext cx="8797800" cy="46704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0" name="Google Shape;3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663" y="363925"/>
            <a:ext cx="1866667" cy="14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75" y="2213525"/>
            <a:ext cx="2728525" cy="1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3513" y="2213525"/>
            <a:ext cx="2728525" cy="1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0250" y="2213525"/>
            <a:ext cx="2550325" cy="1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 txBox="1"/>
          <p:nvPr/>
        </p:nvSpPr>
        <p:spPr>
          <a:xfrm>
            <a:off x="5981300" y="450650"/>
            <a:ext cx="70800" cy="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6360250" y="476225"/>
            <a:ext cx="2314500" cy="12141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</a:rPr>
              <a:t>getColor(): </a:t>
            </a:r>
            <a:r>
              <a:rPr lang="en" sz="1100"/>
              <a:t>returns the color string of the shoe item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</a:rPr>
              <a:t>setColor(String newColor):</a:t>
            </a:r>
            <a:r>
              <a:rPr lang="en" sz="1100"/>
              <a:t> sets the color value to the value of the new color parameter</a:t>
            </a:r>
            <a:endParaRPr b="1" sz="1100">
              <a:solidFill>
                <a:schemeClr val="accent3"/>
              </a:solidFill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562075" y="694175"/>
            <a:ext cx="2314500" cy="7782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abstract class Shoes is a subclass of the Item class for Shoe type items</a:t>
            </a:r>
            <a:endParaRPr b="1" sz="1100">
              <a:solidFill>
                <a:schemeClr val="accent3"/>
              </a:solidFill>
            </a:endParaRPr>
          </a:p>
        </p:txBody>
      </p:sp>
      <p:cxnSp>
        <p:nvCxnSpPr>
          <p:cNvPr id="357" name="Google Shape;357;p29"/>
          <p:cNvCxnSpPr/>
          <p:nvPr/>
        </p:nvCxnSpPr>
        <p:spPr>
          <a:xfrm flipH="1" rot="10800000">
            <a:off x="2876575" y="563450"/>
            <a:ext cx="853500" cy="517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9"/>
          <p:cNvCxnSpPr>
            <a:endCxn id="350" idx="3"/>
          </p:cNvCxnSpPr>
          <p:nvPr/>
        </p:nvCxnSpPr>
        <p:spPr>
          <a:xfrm flipH="1">
            <a:off x="5505330" y="1080575"/>
            <a:ext cx="865500" cy="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9"/>
          <p:cNvSpPr txBox="1"/>
          <p:nvPr/>
        </p:nvSpPr>
        <p:spPr>
          <a:xfrm>
            <a:off x="955638" y="4149225"/>
            <a:ext cx="1390800" cy="4233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 Numbers: 400s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0" name="Google Shape;360;p29"/>
          <p:cNvSpPr txBox="1"/>
          <p:nvPr/>
        </p:nvSpPr>
        <p:spPr>
          <a:xfrm>
            <a:off x="3992388" y="4149225"/>
            <a:ext cx="1390800" cy="4233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 Numbers: 500s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1" name="Google Shape;361;p29"/>
          <p:cNvSpPr txBox="1"/>
          <p:nvPr/>
        </p:nvSpPr>
        <p:spPr>
          <a:xfrm>
            <a:off x="6940013" y="4149225"/>
            <a:ext cx="1390800" cy="4233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 Numbers: 600s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362" name="Google Shape;362;p29"/>
          <p:cNvCxnSpPr>
            <a:stCxn id="351" idx="2"/>
            <a:endCxn id="359" idx="0"/>
          </p:cNvCxnSpPr>
          <p:nvPr/>
        </p:nvCxnSpPr>
        <p:spPr>
          <a:xfrm>
            <a:off x="1651037" y="3738325"/>
            <a:ext cx="0" cy="4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9"/>
          <p:cNvCxnSpPr/>
          <p:nvPr/>
        </p:nvCxnSpPr>
        <p:spPr>
          <a:xfrm>
            <a:off x="4687800" y="3738325"/>
            <a:ext cx="0" cy="4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9"/>
          <p:cNvCxnSpPr/>
          <p:nvPr/>
        </p:nvCxnSpPr>
        <p:spPr>
          <a:xfrm>
            <a:off x="7681062" y="3738325"/>
            <a:ext cx="0" cy="4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>
            <a:off x="225325" y="235575"/>
            <a:ext cx="8695500" cy="47214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0" name="Google Shape;3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50" y="2376125"/>
            <a:ext cx="2634625" cy="15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275" y="2376125"/>
            <a:ext cx="2552750" cy="15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3425" y="2376125"/>
            <a:ext cx="2634625" cy="15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450" y="346975"/>
            <a:ext cx="194310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0"/>
          <p:cNvCxnSpPr/>
          <p:nvPr/>
        </p:nvCxnSpPr>
        <p:spPr>
          <a:xfrm>
            <a:off x="1651037" y="3881675"/>
            <a:ext cx="0" cy="4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0"/>
          <p:cNvCxnSpPr/>
          <p:nvPr/>
        </p:nvCxnSpPr>
        <p:spPr>
          <a:xfrm>
            <a:off x="4573087" y="3881675"/>
            <a:ext cx="0" cy="4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0"/>
          <p:cNvCxnSpPr/>
          <p:nvPr/>
        </p:nvCxnSpPr>
        <p:spPr>
          <a:xfrm>
            <a:off x="7490750" y="3881675"/>
            <a:ext cx="0" cy="4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0"/>
          <p:cNvSpPr txBox="1"/>
          <p:nvPr/>
        </p:nvSpPr>
        <p:spPr>
          <a:xfrm>
            <a:off x="955613" y="4292675"/>
            <a:ext cx="1390800" cy="4233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 Numbers: 700s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8" name="Google Shape;378;p30"/>
          <p:cNvSpPr txBox="1"/>
          <p:nvPr/>
        </p:nvSpPr>
        <p:spPr>
          <a:xfrm>
            <a:off x="3877663" y="4292675"/>
            <a:ext cx="1390800" cy="4233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 Numbers: 800s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9" name="Google Shape;379;p30"/>
          <p:cNvSpPr txBox="1"/>
          <p:nvPr/>
        </p:nvSpPr>
        <p:spPr>
          <a:xfrm>
            <a:off x="6799713" y="4292675"/>
            <a:ext cx="1390800" cy="4233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 Numbers: 900s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0" name="Google Shape;380;p30"/>
          <p:cNvSpPr txBox="1"/>
          <p:nvPr/>
        </p:nvSpPr>
        <p:spPr>
          <a:xfrm>
            <a:off x="562075" y="694175"/>
            <a:ext cx="2070000" cy="7782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Clothing Item</a:t>
            </a:r>
            <a:r>
              <a:rPr lang="en" sz="1100"/>
              <a:t> class is an abstract subclass of the Item class</a:t>
            </a:r>
            <a:endParaRPr b="1" sz="11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381" name="Google Shape;381;p30"/>
          <p:cNvCxnSpPr>
            <a:stCxn id="380" idx="3"/>
          </p:cNvCxnSpPr>
          <p:nvPr/>
        </p:nvCxnSpPr>
        <p:spPr>
          <a:xfrm flipH="1" rot="10800000">
            <a:off x="2632075" y="563375"/>
            <a:ext cx="1098000" cy="519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/>
          <p:nvPr/>
        </p:nvSpPr>
        <p:spPr>
          <a:xfrm>
            <a:off x="276525" y="159850"/>
            <a:ext cx="8695500" cy="47214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373438"/>
            <a:ext cx="176212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 rotWithShape="1">
          <a:blip r:embed="rId4">
            <a:alphaModFix/>
          </a:blip>
          <a:srcRect b="34230" l="0" r="0" t="13732"/>
          <a:stretch/>
        </p:blipFill>
        <p:spPr>
          <a:xfrm>
            <a:off x="3246725" y="414525"/>
            <a:ext cx="2028925" cy="4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 rotWithShape="1">
          <a:blip r:embed="rId4">
            <a:alphaModFix/>
          </a:blip>
          <a:srcRect b="0" l="0" r="0" t="62836"/>
          <a:stretch/>
        </p:blipFill>
        <p:spPr>
          <a:xfrm>
            <a:off x="6791450" y="510725"/>
            <a:ext cx="1921550" cy="4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1"/>
          <p:cNvSpPr txBox="1"/>
          <p:nvPr/>
        </p:nvSpPr>
        <p:spPr>
          <a:xfrm flipH="1">
            <a:off x="455588" y="3461725"/>
            <a:ext cx="2425800" cy="13212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C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**contains all methods related to a shopping cart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**contains a list of Items which hold each item within the shopping cart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**creates an empty ArrayList assigned to the items field</a:t>
            </a:r>
            <a:endParaRPr b="1" sz="1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cxnSp>
        <p:nvCxnSpPr>
          <p:cNvPr id="391" name="Google Shape;391;p31"/>
          <p:cNvCxnSpPr>
            <a:stCxn id="387" idx="2"/>
            <a:endCxn id="390" idx="0"/>
          </p:cNvCxnSpPr>
          <p:nvPr/>
        </p:nvCxnSpPr>
        <p:spPr>
          <a:xfrm>
            <a:off x="1668488" y="3221413"/>
            <a:ext cx="0" cy="240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1"/>
          <p:cNvSpPr txBox="1"/>
          <p:nvPr/>
        </p:nvSpPr>
        <p:spPr>
          <a:xfrm flipH="1">
            <a:off x="5412550" y="1596475"/>
            <a:ext cx="1242000" cy="24696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C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class GUI contains all necessary functions and objects that allow for the user interface to be created and extends the JavaFX class Application</a:t>
            </a:r>
            <a:endParaRPr b="1" sz="1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cxnSp>
        <p:nvCxnSpPr>
          <p:cNvPr id="393" name="Google Shape;393;p31"/>
          <p:cNvCxnSpPr>
            <a:stCxn id="392" idx="0"/>
          </p:cNvCxnSpPr>
          <p:nvPr/>
        </p:nvCxnSpPr>
        <p:spPr>
          <a:xfrm rot="10800000">
            <a:off x="5275750" y="1088875"/>
            <a:ext cx="757800" cy="507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1"/>
          <p:cNvCxnSpPr/>
          <p:nvPr/>
        </p:nvCxnSpPr>
        <p:spPr>
          <a:xfrm flipH="1" rot="10800000">
            <a:off x="6033650" y="994675"/>
            <a:ext cx="797700" cy="601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/>
          <p:nvPr/>
        </p:nvSpPr>
        <p:spPr>
          <a:xfrm>
            <a:off x="462450" y="1075400"/>
            <a:ext cx="8448000" cy="40047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32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GUI Output</a:t>
            </a:r>
            <a:endParaRPr sz="2500"/>
          </a:p>
        </p:txBody>
      </p:sp>
      <p:pic>
        <p:nvPicPr>
          <p:cNvPr id="401" name="Google Shape;401;p32"/>
          <p:cNvPicPr preferRelativeResize="0"/>
          <p:nvPr/>
        </p:nvPicPr>
        <p:blipFill rotWithShape="1">
          <a:blip r:embed="rId3">
            <a:alphaModFix/>
          </a:blip>
          <a:srcRect b="22940" l="0" r="0" t="0"/>
          <a:stretch/>
        </p:blipFill>
        <p:spPr>
          <a:xfrm>
            <a:off x="654275" y="1359950"/>
            <a:ext cx="942975" cy="34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238" y="1359950"/>
            <a:ext cx="2906958" cy="34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050" y="1217600"/>
            <a:ext cx="3243075" cy="190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 rotWithShape="1">
          <a:blip r:embed="rId6">
            <a:alphaModFix/>
          </a:blip>
          <a:srcRect b="0" l="0" r="18844" t="0"/>
          <a:stretch/>
        </p:blipFill>
        <p:spPr>
          <a:xfrm>
            <a:off x="4998050" y="3308150"/>
            <a:ext cx="3243075" cy="16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33"/>
          <p:cNvGrpSpPr/>
          <p:nvPr/>
        </p:nvGrpSpPr>
        <p:grpSpPr>
          <a:xfrm>
            <a:off x="715625" y="1380388"/>
            <a:ext cx="7715400" cy="2882163"/>
            <a:chOff x="715625" y="1380388"/>
            <a:chExt cx="7715400" cy="2882163"/>
          </a:xfrm>
        </p:grpSpPr>
        <p:cxnSp>
          <p:nvCxnSpPr>
            <p:cNvPr id="410" name="Google Shape;410;p33"/>
            <p:cNvCxnSpPr/>
            <p:nvPr/>
          </p:nvCxnSpPr>
          <p:spPr>
            <a:xfrm>
              <a:off x="715625" y="2817050"/>
              <a:ext cx="771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11" name="Google Shape;411;p33"/>
            <p:cNvSpPr/>
            <p:nvPr/>
          </p:nvSpPr>
          <p:spPr>
            <a:xfrm rot="8100000">
              <a:off x="1467903" y="1500992"/>
              <a:ext cx="582090" cy="582090"/>
            </a:xfrm>
            <a:prstGeom prst="teardrop">
              <a:avLst>
                <a:gd fmla="val 100000" name="adj"/>
              </a:avLst>
            </a:prstGeom>
            <a:gradFill>
              <a:gsLst>
                <a:gs pos="0">
                  <a:srgbClr val="EEC9C3"/>
                </a:gs>
                <a:gs pos="100000">
                  <a:srgbClr val="FF8C8C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540000" dist="9525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 rot="-2700000">
              <a:off x="3343957" y="3559905"/>
              <a:ext cx="582090" cy="582090"/>
            </a:xfrm>
            <a:prstGeom prst="teardrop">
              <a:avLst>
                <a:gd fmla="val 10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540000" dist="9525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 rot="8100000">
              <a:off x="5220603" y="1500942"/>
              <a:ext cx="582090" cy="582090"/>
            </a:xfrm>
            <a:prstGeom prst="teardrop">
              <a:avLst>
                <a:gd fmla="val 100000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540000" dist="9525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 rot="-2700000">
              <a:off x="7096657" y="3559905"/>
              <a:ext cx="582090" cy="582090"/>
            </a:xfrm>
            <a:prstGeom prst="teardrop">
              <a:avLst>
                <a:gd fmla="val 100000" name="adj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42863" rotWithShape="0" algn="bl" dir="540000" dist="9525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5" name="Google Shape;415;p33"/>
            <p:cNvCxnSpPr/>
            <p:nvPr/>
          </p:nvCxnSpPr>
          <p:spPr>
            <a:xfrm>
              <a:off x="1758950" y="2203642"/>
              <a:ext cx="0" cy="60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33"/>
            <p:cNvCxnSpPr/>
            <p:nvPr/>
          </p:nvCxnSpPr>
          <p:spPr>
            <a:xfrm flipH="1">
              <a:off x="5511350" y="2203599"/>
              <a:ext cx="300" cy="60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33"/>
            <p:cNvCxnSpPr>
              <a:stCxn id="412" idx="7"/>
              <a:endCxn id="418" idx="2"/>
            </p:cNvCxnSpPr>
            <p:nvPr/>
          </p:nvCxnSpPr>
          <p:spPr>
            <a:xfrm rot="10800000">
              <a:off x="3619702" y="2815050"/>
              <a:ext cx="15300" cy="62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33"/>
            <p:cNvCxnSpPr>
              <a:stCxn id="414" idx="7"/>
              <a:endCxn id="420" idx="2"/>
            </p:cNvCxnSpPr>
            <p:nvPr/>
          </p:nvCxnSpPr>
          <p:spPr>
            <a:xfrm rot="10800000">
              <a:off x="7387702" y="2814750"/>
              <a:ext cx="0" cy="62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421" name="Google Shape;421;p33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We Learned</a:t>
            </a:r>
            <a:endParaRPr sz="3000"/>
          </a:p>
        </p:txBody>
      </p:sp>
      <p:sp>
        <p:nvSpPr>
          <p:cNvPr id="422" name="Google Shape;422;p33"/>
          <p:cNvSpPr txBox="1"/>
          <p:nvPr/>
        </p:nvSpPr>
        <p:spPr>
          <a:xfrm>
            <a:off x="727400" y="2897674"/>
            <a:ext cx="20631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The smallest error in coding can cause system malfunctions</a:t>
            </a:r>
            <a:endParaRPr sz="130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1467225" y="1568675"/>
            <a:ext cx="583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01</a:t>
            </a:r>
            <a:endParaRPr sz="18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4479800" y="2897672"/>
            <a:ext cx="20631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How to use different features of JavaFX to create a working interface</a:t>
            </a:r>
            <a:endParaRPr sz="130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2603750" y="1505575"/>
            <a:ext cx="20322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Within the coding process you have to anticipate every potential action/possibility</a:t>
            </a:r>
            <a:endParaRPr sz="130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6356150" y="1620220"/>
            <a:ext cx="20631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How to problem solve and collaborate effectively to overcome obstacles.</a:t>
            </a:r>
            <a:endParaRPr sz="130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5219750" y="1568675"/>
            <a:ext cx="583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03</a:t>
            </a:r>
            <a:endParaRPr sz="18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3343400" y="3627600"/>
            <a:ext cx="583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02</a:t>
            </a:r>
            <a:endParaRPr sz="1800">
              <a:solidFill>
                <a:srgbClr val="FFFFFF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7095800" y="3627600"/>
            <a:ext cx="583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04</a:t>
            </a:r>
            <a:endParaRPr sz="18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/>
          <p:nvPr/>
        </p:nvSpPr>
        <p:spPr>
          <a:xfrm>
            <a:off x="1042075" y="695450"/>
            <a:ext cx="7715400" cy="2932500"/>
          </a:xfrm>
          <a:prstGeom prst="roundRect">
            <a:avLst>
              <a:gd fmla="val 8797" name="adj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715625" y="1105500"/>
            <a:ext cx="7715400" cy="29325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" name="Google Shape;434;p34"/>
          <p:cNvSpPr txBox="1"/>
          <p:nvPr>
            <p:ph idx="1" type="subTitle"/>
          </p:nvPr>
        </p:nvSpPr>
        <p:spPr>
          <a:xfrm>
            <a:off x="1734975" y="3030050"/>
            <a:ext cx="59976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Youtube Link: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https://youtu.be/B7TGePpM-L0</a:t>
            </a:r>
            <a:endParaRPr sz="2300"/>
          </a:p>
        </p:txBody>
      </p:sp>
      <p:sp>
        <p:nvSpPr>
          <p:cNvPr id="435" name="Google Shape;435;p34"/>
          <p:cNvSpPr txBox="1"/>
          <p:nvPr>
            <p:ph type="title"/>
          </p:nvPr>
        </p:nvSpPr>
        <p:spPr>
          <a:xfrm flipH="1">
            <a:off x="1288825" y="1784300"/>
            <a:ext cx="6779400" cy="11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Systems’ Features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/>
          <p:nvPr/>
        </p:nvSpPr>
        <p:spPr>
          <a:xfrm>
            <a:off x="4834725" y="3904375"/>
            <a:ext cx="3596400" cy="371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1" name="Google Shape;441;p35"/>
          <p:cNvSpPr txBox="1"/>
          <p:nvPr>
            <p:ph type="title"/>
          </p:nvPr>
        </p:nvSpPr>
        <p:spPr>
          <a:xfrm>
            <a:off x="4731625" y="578950"/>
            <a:ext cx="3525600" cy="30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So Who Wants to Try? </a:t>
            </a:r>
            <a:endParaRPr sz="6500"/>
          </a:p>
        </p:txBody>
      </p:sp>
      <p:sp>
        <p:nvSpPr>
          <p:cNvPr id="442" name="Google Shape;442;p35"/>
          <p:cNvSpPr txBox="1"/>
          <p:nvPr>
            <p:ph idx="1" type="subTitle"/>
          </p:nvPr>
        </p:nvSpPr>
        <p:spPr>
          <a:xfrm>
            <a:off x="4971100" y="3927363"/>
            <a:ext cx="33828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of application</a:t>
            </a:r>
            <a:endParaRPr/>
          </a:p>
        </p:txBody>
      </p:sp>
      <p:grpSp>
        <p:nvGrpSpPr>
          <p:cNvPr id="443" name="Google Shape;443;p35"/>
          <p:cNvGrpSpPr/>
          <p:nvPr/>
        </p:nvGrpSpPr>
        <p:grpSpPr>
          <a:xfrm>
            <a:off x="160927" y="470913"/>
            <a:ext cx="3989323" cy="4168862"/>
            <a:chOff x="160927" y="477350"/>
            <a:chExt cx="3989323" cy="4168862"/>
          </a:xfrm>
        </p:grpSpPr>
        <p:sp>
          <p:nvSpPr>
            <p:cNvPr id="444" name="Google Shape;444;p35"/>
            <p:cNvSpPr/>
            <p:nvPr/>
          </p:nvSpPr>
          <p:spPr>
            <a:xfrm flipH="1">
              <a:off x="803418" y="3411698"/>
              <a:ext cx="3303988" cy="1233905"/>
            </a:xfrm>
            <a:custGeom>
              <a:rect b="b" l="l" r="r" t="t"/>
              <a:pathLst>
                <a:path extrusionOk="0" h="45385" w="121526">
                  <a:moveTo>
                    <a:pt x="37474" y="1"/>
                  </a:moveTo>
                  <a:cubicBezTo>
                    <a:pt x="12078" y="1"/>
                    <a:pt x="1" y="21570"/>
                    <a:pt x="3660" y="45384"/>
                  </a:cubicBezTo>
                  <a:lnTo>
                    <a:pt x="109589" y="45384"/>
                  </a:lnTo>
                  <a:cubicBezTo>
                    <a:pt x="109589" y="45384"/>
                    <a:pt x="121526" y="21383"/>
                    <a:pt x="91367" y="18575"/>
                  </a:cubicBezTo>
                  <a:cubicBezTo>
                    <a:pt x="61209" y="15770"/>
                    <a:pt x="66864" y="1444"/>
                    <a:pt x="39847" y="62"/>
                  </a:cubicBezTo>
                  <a:cubicBezTo>
                    <a:pt x="39044" y="21"/>
                    <a:pt x="38252" y="1"/>
                    <a:pt x="3747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 flipH="1">
              <a:off x="160927" y="2701225"/>
              <a:ext cx="2840365" cy="1944336"/>
            </a:xfrm>
            <a:custGeom>
              <a:rect b="b" l="l" r="r" t="t"/>
              <a:pathLst>
                <a:path extrusionOk="0" h="34826" w="57384">
                  <a:moveTo>
                    <a:pt x="36243" y="0"/>
                  </a:moveTo>
                  <a:cubicBezTo>
                    <a:pt x="21440" y="0"/>
                    <a:pt x="21675" y="11797"/>
                    <a:pt x="11185" y="15728"/>
                  </a:cubicBezTo>
                  <a:cubicBezTo>
                    <a:pt x="0" y="19915"/>
                    <a:pt x="921" y="28628"/>
                    <a:pt x="4526" y="34826"/>
                  </a:cubicBezTo>
                  <a:lnTo>
                    <a:pt x="45824" y="34826"/>
                  </a:lnTo>
                  <a:cubicBezTo>
                    <a:pt x="48504" y="29632"/>
                    <a:pt x="57383" y="1905"/>
                    <a:pt x="39373" y="159"/>
                  </a:cubicBezTo>
                  <a:cubicBezTo>
                    <a:pt x="38259" y="51"/>
                    <a:pt x="37218" y="0"/>
                    <a:pt x="362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6" name="Google Shape;446;p35"/>
            <p:cNvCxnSpPr/>
            <p:nvPr/>
          </p:nvCxnSpPr>
          <p:spPr>
            <a:xfrm>
              <a:off x="1532679" y="3412222"/>
              <a:ext cx="0" cy="123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35"/>
            <p:cNvCxnSpPr/>
            <p:nvPr/>
          </p:nvCxnSpPr>
          <p:spPr>
            <a:xfrm>
              <a:off x="2264504" y="3447067"/>
              <a:ext cx="0" cy="119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35"/>
            <p:cNvCxnSpPr/>
            <p:nvPr/>
          </p:nvCxnSpPr>
          <p:spPr>
            <a:xfrm>
              <a:off x="1922948" y="3481912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9" name="Google Shape;449;p35"/>
            <p:cNvSpPr/>
            <p:nvPr/>
          </p:nvSpPr>
          <p:spPr>
            <a:xfrm flipH="1">
              <a:off x="1349063" y="2219173"/>
              <a:ext cx="835013" cy="1285806"/>
            </a:xfrm>
            <a:custGeom>
              <a:rect b="b" l="l" r="r" t="t"/>
              <a:pathLst>
                <a:path extrusionOk="0" h="8252" w="5359">
                  <a:moveTo>
                    <a:pt x="5295" y="0"/>
                  </a:moveTo>
                  <a:lnTo>
                    <a:pt x="4969" y="7"/>
                  </a:lnTo>
                  <a:cubicBezTo>
                    <a:pt x="5033" y="2971"/>
                    <a:pt x="4677" y="5526"/>
                    <a:pt x="4358" y="6812"/>
                  </a:cubicBezTo>
                  <a:cubicBezTo>
                    <a:pt x="4193" y="7469"/>
                    <a:pt x="3606" y="7926"/>
                    <a:pt x="2932" y="7926"/>
                  </a:cubicBezTo>
                  <a:lnTo>
                    <a:pt x="0" y="7926"/>
                  </a:lnTo>
                  <a:lnTo>
                    <a:pt x="0" y="8252"/>
                  </a:lnTo>
                  <a:lnTo>
                    <a:pt x="2932" y="8252"/>
                  </a:lnTo>
                  <a:cubicBezTo>
                    <a:pt x="3757" y="8252"/>
                    <a:pt x="4472" y="7691"/>
                    <a:pt x="4674" y="6889"/>
                  </a:cubicBezTo>
                  <a:cubicBezTo>
                    <a:pt x="4999" y="5583"/>
                    <a:pt x="5358" y="2994"/>
                    <a:pt x="5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 flipH="1">
              <a:off x="1399859" y="2220108"/>
              <a:ext cx="846075" cy="1234230"/>
            </a:xfrm>
            <a:custGeom>
              <a:rect b="b" l="l" r="r" t="t"/>
              <a:pathLst>
                <a:path extrusionOk="0" h="7921" w="5430">
                  <a:moveTo>
                    <a:pt x="2035" y="1"/>
                  </a:moveTo>
                  <a:cubicBezTo>
                    <a:pt x="2100" y="2965"/>
                    <a:pt x="1747" y="5520"/>
                    <a:pt x="1425" y="6806"/>
                  </a:cubicBezTo>
                  <a:cubicBezTo>
                    <a:pt x="1260" y="7463"/>
                    <a:pt x="676" y="7920"/>
                    <a:pt x="1" y="7920"/>
                  </a:cubicBezTo>
                  <a:lnTo>
                    <a:pt x="3329" y="7920"/>
                  </a:lnTo>
                  <a:cubicBezTo>
                    <a:pt x="4003" y="7920"/>
                    <a:pt x="4590" y="7463"/>
                    <a:pt x="4755" y="6806"/>
                  </a:cubicBezTo>
                  <a:cubicBezTo>
                    <a:pt x="5074" y="5520"/>
                    <a:pt x="5430" y="2965"/>
                    <a:pt x="536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 flipH="1">
              <a:off x="2183925" y="3454181"/>
              <a:ext cx="519020" cy="50797"/>
            </a:xfrm>
            <a:custGeom>
              <a:rect b="b" l="l" r="r" t="t"/>
              <a:pathLst>
                <a:path extrusionOk="0" h="326" w="3331">
                  <a:moveTo>
                    <a:pt x="0" y="0"/>
                  </a:moveTo>
                  <a:lnTo>
                    <a:pt x="0" y="326"/>
                  </a:lnTo>
                  <a:lnTo>
                    <a:pt x="3330" y="326"/>
                  </a:lnTo>
                  <a:lnTo>
                    <a:pt x="3330" y="0"/>
                  </a:lnTo>
                  <a:close/>
                </a:path>
              </a:pathLst>
            </a:custGeom>
            <a:solidFill>
              <a:srgbClr val="FC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 flipH="1">
              <a:off x="1895205" y="3132418"/>
              <a:ext cx="1346086" cy="1138870"/>
            </a:xfrm>
            <a:custGeom>
              <a:rect b="b" l="l" r="r" t="t"/>
              <a:pathLst>
                <a:path extrusionOk="0" h="7309" w="8639">
                  <a:moveTo>
                    <a:pt x="6601" y="1"/>
                  </a:moveTo>
                  <a:cubicBezTo>
                    <a:pt x="3985" y="645"/>
                    <a:pt x="1055" y="2730"/>
                    <a:pt x="0" y="7051"/>
                  </a:cubicBezTo>
                  <a:lnTo>
                    <a:pt x="645" y="7309"/>
                  </a:lnTo>
                  <a:cubicBezTo>
                    <a:pt x="645" y="7309"/>
                    <a:pt x="2575" y="3700"/>
                    <a:pt x="5600" y="2864"/>
                  </a:cubicBezTo>
                  <a:cubicBezTo>
                    <a:pt x="8622" y="2028"/>
                    <a:pt x="8638" y="964"/>
                    <a:pt x="8638" y="964"/>
                  </a:cubicBezTo>
                  <a:lnTo>
                    <a:pt x="8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 flipH="1">
              <a:off x="3140792" y="4230930"/>
              <a:ext cx="293555" cy="153948"/>
            </a:xfrm>
            <a:custGeom>
              <a:rect b="b" l="l" r="r" t="t"/>
              <a:pathLst>
                <a:path extrusionOk="0" h="988" w="1884">
                  <a:moveTo>
                    <a:pt x="1239" y="1"/>
                  </a:moveTo>
                  <a:lnTo>
                    <a:pt x="1" y="135"/>
                  </a:lnTo>
                  <a:lnTo>
                    <a:pt x="1649" y="988"/>
                  </a:lnTo>
                  <a:lnTo>
                    <a:pt x="1884" y="25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 flipH="1">
              <a:off x="1895199" y="3132418"/>
              <a:ext cx="759131" cy="555178"/>
            </a:xfrm>
            <a:custGeom>
              <a:rect b="b" l="l" r="r" t="t"/>
              <a:pathLst>
                <a:path extrusionOk="0" h="3563" w="4872">
                  <a:moveTo>
                    <a:pt x="2834" y="1"/>
                  </a:moveTo>
                  <a:cubicBezTo>
                    <a:pt x="1944" y="218"/>
                    <a:pt x="1018" y="605"/>
                    <a:pt x="141" y="1189"/>
                  </a:cubicBezTo>
                  <a:cubicBezTo>
                    <a:pt x="88" y="1595"/>
                    <a:pt x="0" y="2615"/>
                    <a:pt x="285" y="3562"/>
                  </a:cubicBezTo>
                  <a:cubicBezTo>
                    <a:pt x="762" y="3264"/>
                    <a:pt x="1280" y="3015"/>
                    <a:pt x="1833" y="2864"/>
                  </a:cubicBezTo>
                  <a:cubicBezTo>
                    <a:pt x="4855" y="2028"/>
                    <a:pt x="4871" y="964"/>
                    <a:pt x="4871" y="964"/>
                  </a:cubicBezTo>
                  <a:lnTo>
                    <a:pt x="4764" y="1"/>
                  </a:ln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 flipH="1">
              <a:off x="1662411" y="3132418"/>
              <a:ext cx="930683" cy="1320397"/>
            </a:xfrm>
            <a:custGeom>
              <a:rect b="b" l="l" r="r" t="t"/>
              <a:pathLst>
                <a:path extrusionOk="0" h="8474" w="5973">
                  <a:moveTo>
                    <a:pt x="3384" y="1"/>
                  </a:moveTo>
                  <a:cubicBezTo>
                    <a:pt x="1521" y="813"/>
                    <a:pt x="0" y="2253"/>
                    <a:pt x="41" y="4523"/>
                  </a:cubicBezTo>
                  <a:cubicBezTo>
                    <a:pt x="84" y="6792"/>
                    <a:pt x="1065" y="8474"/>
                    <a:pt x="1065" y="8474"/>
                  </a:cubicBezTo>
                  <a:lnTo>
                    <a:pt x="1712" y="8229"/>
                  </a:lnTo>
                  <a:cubicBezTo>
                    <a:pt x="1712" y="8229"/>
                    <a:pt x="1212" y="6080"/>
                    <a:pt x="1638" y="4727"/>
                  </a:cubicBezTo>
                  <a:cubicBezTo>
                    <a:pt x="2059" y="3405"/>
                    <a:pt x="3105" y="2083"/>
                    <a:pt x="4214" y="2083"/>
                  </a:cubicBezTo>
                  <a:cubicBezTo>
                    <a:pt x="4237" y="2083"/>
                    <a:pt x="4260" y="2084"/>
                    <a:pt x="4283" y="2085"/>
                  </a:cubicBezTo>
                  <a:cubicBezTo>
                    <a:pt x="4319" y="2087"/>
                    <a:pt x="4353" y="2088"/>
                    <a:pt x="4387" y="2088"/>
                  </a:cubicBezTo>
                  <a:cubicBezTo>
                    <a:pt x="5437" y="2088"/>
                    <a:pt x="5715" y="1229"/>
                    <a:pt x="5972" y="85"/>
                  </a:cubicBezTo>
                  <a:lnTo>
                    <a:pt x="33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 flipH="1">
              <a:off x="1584972" y="2164482"/>
              <a:ext cx="1155212" cy="1000037"/>
            </a:xfrm>
            <a:custGeom>
              <a:rect b="b" l="l" r="r" t="t"/>
              <a:pathLst>
                <a:path extrusionOk="0" h="6418" w="7414">
                  <a:moveTo>
                    <a:pt x="5230" y="1"/>
                  </a:moveTo>
                  <a:cubicBezTo>
                    <a:pt x="4766" y="1"/>
                    <a:pt x="4270" y="298"/>
                    <a:pt x="3814" y="955"/>
                  </a:cubicBezTo>
                  <a:cubicBezTo>
                    <a:pt x="2643" y="2640"/>
                    <a:pt x="1445" y="3725"/>
                    <a:pt x="1" y="4168"/>
                  </a:cubicBezTo>
                  <a:lnTo>
                    <a:pt x="1" y="4812"/>
                  </a:lnTo>
                  <a:cubicBezTo>
                    <a:pt x="1" y="4812"/>
                    <a:pt x="2528" y="4295"/>
                    <a:pt x="4056" y="3026"/>
                  </a:cubicBezTo>
                  <a:lnTo>
                    <a:pt x="4056" y="3026"/>
                  </a:lnTo>
                  <a:cubicBezTo>
                    <a:pt x="4056" y="3026"/>
                    <a:pt x="4029" y="5125"/>
                    <a:pt x="3385" y="6213"/>
                  </a:cubicBezTo>
                  <a:cubicBezTo>
                    <a:pt x="3385" y="6213"/>
                    <a:pt x="4370" y="6418"/>
                    <a:pt x="5523" y="6418"/>
                  </a:cubicBezTo>
                  <a:cubicBezTo>
                    <a:pt x="5978" y="6418"/>
                    <a:pt x="6459" y="6386"/>
                    <a:pt x="6916" y="6297"/>
                  </a:cubicBezTo>
                  <a:cubicBezTo>
                    <a:pt x="6916" y="6297"/>
                    <a:pt x="7413" y="3953"/>
                    <a:pt x="6916" y="1952"/>
                  </a:cubicBezTo>
                  <a:cubicBezTo>
                    <a:pt x="6611" y="732"/>
                    <a:pt x="5958" y="1"/>
                    <a:pt x="5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 flipH="1">
              <a:off x="1709618" y="2416282"/>
              <a:ext cx="431608" cy="513886"/>
            </a:xfrm>
            <a:custGeom>
              <a:rect b="b" l="l" r="r" t="t"/>
              <a:pathLst>
                <a:path extrusionOk="0" h="3298" w="2770">
                  <a:moveTo>
                    <a:pt x="2015" y="0"/>
                  </a:moveTo>
                  <a:lnTo>
                    <a:pt x="209" y="1591"/>
                  </a:lnTo>
                  <a:lnTo>
                    <a:pt x="206" y="1595"/>
                  </a:lnTo>
                  <a:cubicBezTo>
                    <a:pt x="192" y="1914"/>
                    <a:pt x="145" y="2603"/>
                    <a:pt x="1" y="3297"/>
                  </a:cubicBezTo>
                  <a:cubicBezTo>
                    <a:pt x="7" y="3297"/>
                    <a:pt x="13" y="3297"/>
                    <a:pt x="18" y="3297"/>
                  </a:cubicBezTo>
                  <a:cubicBezTo>
                    <a:pt x="1267" y="3297"/>
                    <a:pt x="2770" y="2182"/>
                    <a:pt x="2015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flipH="1">
              <a:off x="2039014" y="2389170"/>
              <a:ext cx="431763" cy="428031"/>
            </a:xfrm>
            <a:custGeom>
              <a:rect b="b" l="l" r="r" t="t"/>
              <a:pathLst>
                <a:path extrusionOk="0" h="2747" w="2771">
                  <a:moveTo>
                    <a:pt x="2693" y="0"/>
                  </a:moveTo>
                  <a:lnTo>
                    <a:pt x="2693" y="0"/>
                  </a:lnTo>
                  <a:cubicBezTo>
                    <a:pt x="2096" y="940"/>
                    <a:pt x="1" y="2746"/>
                    <a:pt x="1" y="2746"/>
                  </a:cubicBezTo>
                  <a:cubicBezTo>
                    <a:pt x="1" y="2746"/>
                    <a:pt x="21" y="2747"/>
                    <a:pt x="57" y="2747"/>
                  </a:cubicBezTo>
                  <a:cubicBezTo>
                    <a:pt x="300" y="2747"/>
                    <a:pt x="1276" y="2711"/>
                    <a:pt x="1972" y="2168"/>
                  </a:cubicBezTo>
                  <a:cubicBezTo>
                    <a:pt x="2770" y="1541"/>
                    <a:pt x="2693" y="0"/>
                    <a:pt x="2693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 flipH="1">
              <a:off x="1738293" y="2180219"/>
              <a:ext cx="882069" cy="765220"/>
            </a:xfrm>
            <a:custGeom>
              <a:rect b="b" l="l" r="r" t="t"/>
              <a:pathLst>
                <a:path extrusionOk="0" h="4911" w="5661">
                  <a:moveTo>
                    <a:pt x="4538" y="0"/>
                  </a:moveTo>
                  <a:cubicBezTo>
                    <a:pt x="3722" y="0"/>
                    <a:pt x="3581" y="1785"/>
                    <a:pt x="2800" y="2852"/>
                  </a:cubicBezTo>
                  <a:cubicBezTo>
                    <a:pt x="1981" y="3966"/>
                    <a:pt x="0" y="4251"/>
                    <a:pt x="0" y="4251"/>
                  </a:cubicBezTo>
                  <a:lnTo>
                    <a:pt x="0" y="4910"/>
                  </a:lnTo>
                  <a:cubicBezTo>
                    <a:pt x="35" y="4910"/>
                    <a:pt x="69" y="4911"/>
                    <a:pt x="103" y="4911"/>
                  </a:cubicBezTo>
                  <a:cubicBezTo>
                    <a:pt x="1842" y="4911"/>
                    <a:pt x="3589" y="4172"/>
                    <a:pt x="4446" y="3023"/>
                  </a:cubicBezTo>
                  <a:cubicBezTo>
                    <a:pt x="5318" y="1851"/>
                    <a:pt x="5661" y="206"/>
                    <a:pt x="4653" y="12"/>
                  </a:cubicBezTo>
                  <a:cubicBezTo>
                    <a:pt x="4614" y="4"/>
                    <a:pt x="4575" y="0"/>
                    <a:pt x="4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 flipH="1">
              <a:off x="1728317" y="1631275"/>
              <a:ext cx="527901" cy="495811"/>
            </a:xfrm>
            <a:custGeom>
              <a:rect b="b" l="l" r="r" t="t"/>
              <a:pathLst>
                <a:path extrusionOk="0" h="3182" w="3388">
                  <a:moveTo>
                    <a:pt x="917" y="0"/>
                  </a:moveTo>
                  <a:cubicBezTo>
                    <a:pt x="684" y="0"/>
                    <a:pt x="434" y="98"/>
                    <a:pt x="299" y="459"/>
                  </a:cubicBezTo>
                  <a:cubicBezTo>
                    <a:pt x="0" y="1255"/>
                    <a:pt x="1085" y="1590"/>
                    <a:pt x="1085" y="1590"/>
                  </a:cubicBezTo>
                  <a:lnTo>
                    <a:pt x="2206" y="3182"/>
                  </a:lnTo>
                  <a:cubicBezTo>
                    <a:pt x="2561" y="2980"/>
                    <a:pt x="2690" y="2615"/>
                    <a:pt x="2615" y="2356"/>
                  </a:cubicBezTo>
                  <a:cubicBezTo>
                    <a:pt x="2615" y="2356"/>
                    <a:pt x="3387" y="1993"/>
                    <a:pt x="3055" y="1349"/>
                  </a:cubicBezTo>
                  <a:cubicBezTo>
                    <a:pt x="2723" y="707"/>
                    <a:pt x="3045" y="342"/>
                    <a:pt x="2478" y="140"/>
                  </a:cubicBezTo>
                  <a:cubicBezTo>
                    <a:pt x="2287" y="72"/>
                    <a:pt x="2110" y="49"/>
                    <a:pt x="1957" y="49"/>
                  </a:cubicBezTo>
                  <a:cubicBezTo>
                    <a:pt x="1652" y="49"/>
                    <a:pt x="1447" y="140"/>
                    <a:pt x="1447" y="140"/>
                  </a:cubicBezTo>
                  <a:cubicBezTo>
                    <a:pt x="1447" y="140"/>
                    <a:pt x="1195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 flipH="1">
              <a:off x="1859668" y="1826046"/>
              <a:ext cx="303995" cy="359315"/>
            </a:xfrm>
            <a:custGeom>
              <a:rect b="b" l="l" r="r" t="t"/>
              <a:pathLst>
                <a:path extrusionOk="0" h="2306" w="1951">
                  <a:moveTo>
                    <a:pt x="349" y="0"/>
                  </a:moveTo>
                  <a:cubicBezTo>
                    <a:pt x="274" y="0"/>
                    <a:pt x="229" y="12"/>
                    <a:pt x="229" y="12"/>
                  </a:cubicBezTo>
                  <a:cubicBezTo>
                    <a:pt x="229" y="12"/>
                    <a:pt x="185" y="582"/>
                    <a:pt x="1" y="888"/>
                  </a:cubicBezTo>
                  <a:cubicBezTo>
                    <a:pt x="1" y="888"/>
                    <a:pt x="71" y="968"/>
                    <a:pt x="215" y="968"/>
                  </a:cubicBezTo>
                  <a:cubicBezTo>
                    <a:pt x="215" y="968"/>
                    <a:pt x="154" y="1792"/>
                    <a:pt x="978" y="1792"/>
                  </a:cubicBezTo>
                  <a:cubicBezTo>
                    <a:pt x="994" y="1792"/>
                    <a:pt x="1011" y="1791"/>
                    <a:pt x="1028" y="1791"/>
                  </a:cubicBezTo>
                  <a:lnTo>
                    <a:pt x="1095" y="2274"/>
                  </a:lnTo>
                  <a:cubicBezTo>
                    <a:pt x="1095" y="2274"/>
                    <a:pt x="1153" y="2306"/>
                    <a:pt x="1266" y="2306"/>
                  </a:cubicBezTo>
                  <a:cubicBezTo>
                    <a:pt x="1356" y="2306"/>
                    <a:pt x="1479" y="2286"/>
                    <a:pt x="1635" y="2217"/>
                  </a:cubicBezTo>
                  <a:cubicBezTo>
                    <a:pt x="1635" y="2217"/>
                    <a:pt x="1602" y="1825"/>
                    <a:pt x="1602" y="1667"/>
                  </a:cubicBezTo>
                  <a:cubicBezTo>
                    <a:pt x="1602" y="1512"/>
                    <a:pt x="1313" y="1234"/>
                    <a:pt x="1558" y="975"/>
                  </a:cubicBezTo>
                  <a:cubicBezTo>
                    <a:pt x="1800" y="717"/>
                    <a:pt x="1951" y="240"/>
                    <a:pt x="1578" y="216"/>
                  </a:cubicBezTo>
                  <a:cubicBezTo>
                    <a:pt x="1569" y="216"/>
                    <a:pt x="1561" y="216"/>
                    <a:pt x="1553" y="216"/>
                  </a:cubicBezTo>
                  <a:cubicBezTo>
                    <a:pt x="1215" y="216"/>
                    <a:pt x="1333" y="611"/>
                    <a:pt x="1179" y="690"/>
                  </a:cubicBezTo>
                  <a:cubicBezTo>
                    <a:pt x="1167" y="696"/>
                    <a:pt x="1157" y="698"/>
                    <a:pt x="1147" y="698"/>
                  </a:cubicBezTo>
                  <a:cubicBezTo>
                    <a:pt x="1027" y="698"/>
                    <a:pt x="1055" y="276"/>
                    <a:pt x="722" y="96"/>
                  </a:cubicBezTo>
                  <a:cubicBezTo>
                    <a:pt x="575" y="18"/>
                    <a:pt x="440" y="0"/>
                    <a:pt x="349" y="0"/>
                  </a:cubicBezTo>
                  <a:close/>
                </a:path>
              </a:pathLst>
            </a:custGeom>
            <a:solidFill>
              <a:srgbClr val="A1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 flipH="1">
              <a:off x="2003485" y="1958959"/>
              <a:ext cx="95826" cy="93490"/>
            </a:xfrm>
            <a:custGeom>
              <a:rect b="b" l="l" r="r" t="t"/>
              <a:pathLst>
                <a:path extrusionOk="0" h="600" w="615">
                  <a:moveTo>
                    <a:pt x="312" y="1"/>
                  </a:moveTo>
                  <a:cubicBezTo>
                    <a:pt x="305" y="1"/>
                    <a:pt x="299" y="1"/>
                    <a:pt x="293" y="2"/>
                  </a:cubicBezTo>
                  <a:cubicBezTo>
                    <a:pt x="127" y="8"/>
                    <a:pt x="0" y="149"/>
                    <a:pt x="7" y="313"/>
                  </a:cubicBezTo>
                  <a:cubicBezTo>
                    <a:pt x="17" y="472"/>
                    <a:pt x="148" y="599"/>
                    <a:pt x="304" y="599"/>
                  </a:cubicBezTo>
                  <a:cubicBezTo>
                    <a:pt x="310" y="599"/>
                    <a:pt x="316" y="599"/>
                    <a:pt x="322" y="599"/>
                  </a:cubicBezTo>
                  <a:cubicBezTo>
                    <a:pt x="487" y="592"/>
                    <a:pt x="615" y="451"/>
                    <a:pt x="608" y="287"/>
                  </a:cubicBezTo>
                  <a:cubicBezTo>
                    <a:pt x="598" y="126"/>
                    <a:pt x="471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 flipH="1">
              <a:off x="1951130" y="2090936"/>
              <a:ext cx="52510" cy="58120"/>
            </a:xfrm>
            <a:custGeom>
              <a:rect b="b" l="l" r="r" t="t"/>
              <a:pathLst>
                <a:path extrusionOk="0" h="373" w="337">
                  <a:moveTo>
                    <a:pt x="336" y="1"/>
                  </a:moveTo>
                  <a:cubicBezTo>
                    <a:pt x="336" y="1"/>
                    <a:pt x="195" y="71"/>
                    <a:pt x="1" y="91"/>
                  </a:cubicBezTo>
                  <a:lnTo>
                    <a:pt x="41" y="373"/>
                  </a:lnTo>
                  <a:cubicBezTo>
                    <a:pt x="303" y="262"/>
                    <a:pt x="336" y="1"/>
                    <a:pt x="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 flipH="1">
              <a:off x="2508805" y="2960765"/>
              <a:ext cx="774868" cy="44564"/>
            </a:xfrm>
            <a:custGeom>
              <a:rect b="b" l="l" r="r" t="t"/>
              <a:pathLst>
                <a:path extrusionOk="0" h="286" w="4973">
                  <a:moveTo>
                    <a:pt x="1" y="0"/>
                  </a:moveTo>
                  <a:lnTo>
                    <a:pt x="1" y="265"/>
                  </a:lnTo>
                  <a:cubicBezTo>
                    <a:pt x="1" y="275"/>
                    <a:pt x="10" y="285"/>
                    <a:pt x="21" y="285"/>
                  </a:cubicBezTo>
                  <a:lnTo>
                    <a:pt x="4973" y="285"/>
                  </a:lnTo>
                  <a:lnTo>
                    <a:pt x="4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 flipH="1">
              <a:off x="2470626" y="2394397"/>
              <a:ext cx="425375" cy="568266"/>
            </a:xfrm>
            <a:custGeom>
              <a:rect b="b" l="l" r="r" t="t"/>
              <a:pathLst>
                <a:path extrusionOk="0" h="3647" w="2730">
                  <a:moveTo>
                    <a:pt x="0" y="0"/>
                  </a:moveTo>
                  <a:lnTo>
                    <a:pt x="0" y="3646"/>
                  </a:lnTo>
                  <a:lnTo>
                    <a:pt x="2730" y="3646"/>
                  </a:lnTo>
                  <a:lnTo>
                    <a:pt x="1813" y="131"/>
                  </a:lnTo>
                  <a:cubicBezTo>
                    <a:pt x="1793" y="53"/>
                    <a:pt x="1726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 flipH="1">
              <a:off x="2006974" y="2960765"/>
              <a:ext cx="505464" cy="44564"/>
            </a:xfrm>
            <a:custGeom>
              <a:rect b="b" l="l" r="r" t="t"/>
              <a:pathLst>
                <a:path extrusionOk="0" h="286" w="3244">
                  <a:moveTo>
                    <a:pt x="1" y="0"/>
                  </a:moveTo>
                  <a:lnTo>
                    <a:pt x="1" y="285"/>
                  </a:lnTo>
                  <a:lnTo>
                    <a:pt x="3103" y="285"/>
                  </a:lnTo>
                  <a:cubicBezTo>
                    <a:pt x="3179" y="285"/>
                    <a:pt x="3244" y="222"/>
                    <a:pt x="3244" y="141"/>
                  </a:cubicBezTo>
                  <a:cubicBezTo>
                    <a:pt x="3244" y="64"/>
                    <a:pt x="3179" y="0"/>
                    <a:pt x="3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 flipH="1">
              <a:off x="2508806" y="2394397"/>
              <a:ext cx="918685" cy="568266"/>
            </a:xfrm>
            <a:custGeom>
              <a:rect b="b" l="l" r="r" t="t"/>
              <a:pathLst>
                <a:path extrusionOk="0" h="3647" w="5896">
                  <a:moveTo>
                    <a:pt x="175" y="0"/>
                  </a:moveTo>
                  <a:cubicBezTo>
                    <a:pt x="75" y="0"/>
                    <a:pt x="0" y="98"/>
                    <a:pt x="24" y="194"/>
                  </a:cubicBezTo>
                  <a:lnTo>
                    <a:pt x="924" y="3646"/>
                  </a:lnTo>
                  <a:lnTo>
                    <a:pt x="5896" y="3646"/>
                  </a:lnTo>
                  <a:lnTo>
                    <a:pt x="4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 flipH="1">
              <a:off x="1457994" y="3001688"/>
              <a:ext cx="2324137" cy="66067"/>
            </a:xfrm>
            <a:custGeom>
              <a:rect b="b" l="l" r="r" t="t"/>
              <a:pathLst>
                <a:path extrusionOk="0" h="424" w="14916">
                  <a:moveTo>
                    <a:pt x="0" y="0"/>
                  </a:moveTo>
                  <a:lnTo>
                    <a:pt x="0" y="423"/>
                  </a:lnTo>
                  <a:lnTo>
                    <a:pt x="14916" y="423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 flipH="1">
              <a:off x="887687" y="3001688"/>
              <a:ext cx="570439" cy="66067"/>
            </a:xfrm>
            <a:custGeom>
              <a:rect b="b" l="l" r="r" t="t"/>
              <a:pathLst>
                <a:path extrusionOk="0" h="424" w="3661">
                  <a:moveTo>
                    <a:pt x="1" y="0"/>
                  </a:moveTo>
                  <a:lnTo>
                    <a:pt x="1" y="423"/>
                  </a:lnTo>
                  <a:lnTo>
                    <a:pt x="3660" y="423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" name="Google Shape;470;p35"/>
            <p:cNvCxnSpPr/>
            <p:nvPr/>
          </p:nvCxnSpPr>
          <p:spPr>
            <a:xfrm>
              <a:off x="1045201" y="3042820"/>
              <a:ext cx="0" cy="16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35"/>
            <p:cNvCxnSpPr/>
            <p:nvPr/>
          </p:nvCxnSpPr>
          <p:spPr>
            <a:xfrm>
              <a:off x="3582098" y="3042820"/>
              <a:ext cx="0" cy="16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2" name="Google Shape;472;p35"/>
            <p:cNvGrpSpPr/>
            <p:nvPr/>
          </p:nvGrpSpPr>
          <p:grpSpPr>
            <a:xfrm>
              <a:off x="718213" y="477350"/>
              <a:ext cx="1284300" cy="521400"/>
              <a:chOff x="2408325" y="1411675"/>
              <a:chExt cx="1284300" cy="521400"/>
            </a:xfrm>
          </p:grpSpPr>
          <p:sp>
            <p:nvSpPr>
              <p:cNvPr id="473" name="Google Shape;473;p35"/>
              <p:cNvSpPr/>
              <p:nvPr/>
            </p:nvSpPr>
            <p:spPr>
              <a:xfrm flipH="1">
                <a:off x="2408325" y="1411675"/>
                <a:ext cx="1284300" cy="521400"/>
              </a:xfrm>
              <a:prstGeom prst="wedgeRectCallout">
                <a:avLst>
                  <a:gd fmla="val -33739" name="adj1"/>
                  <a:gd fmla="val 80001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 flipH="1">
                <a:off x="2631705" y="1604766"/>
                <a:ext cx="78030" cy="78028"/>
              </a:xfrm>
              <a:custGeom>
                <a:rect b="b" l="l" r="r" t="t"/>
                <a:pathLst>
                  <a:path extrusionOk="0" h="743" w="743">
                    <a:moveTo>
                      <a:pt x="374" y="1"/>
                    </a:moveTo>
                    <a:cubicBezTo>
                      <a:pt x="169" y="1"/>
                      <a:pt x="1" y="165"/>
                      <a:pt x="1" y="370"/>
                    </a:cubicBezTo>
                    <a:cubicBezTo>
                      <a:pt x="1" y="574"/>
                      <a:pt x="169" y="742"/>
                      <a:pt x="374" y="742"/>
                    </a:cubicBezTo>
                    <a:cubicBezTo>
                      <a:pt x="578" y="742"/>
                      <a:pt x="743" y="574"/>
                      <a:pt x="743" y="370"/>
                    </a:cubicBezTo>
                    <a:cubicBezTo>
                      <a:pt x="743" y="165"/>
                      <a:pt x="578" y="1"/>
                      <a:pt x="3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 flipH="1">
                <a:off x="2589382" y="1696446"/>
                <a:ext cx="162676" cy="117410"/>
              </a:xfrm>
              <a:custGeom>
                <a:rect b="b" l="l" r="r" t="t"/>
                <a:pathLst>
                  <a:path extrusionOk="0" h="1118" w="1549">
                    <a:moveTo>
                      <a:pt x="777" y="0"/>
                    </a:moveTo>
                    <a:cubicBezTo>
                      <a:pt x="350" y="0"/>
                      <a:pt x="1" y="346"/>
                      <a:pt x="1" y="772"/>
                    </a:cubicBezTo>
                    <a:cubicBezTo>
                      <a:pt x="1" y="800"/>
                      <a:pt x="4" y="826"/>
                      <a:pt x="8" y="853"/>
                    </a:cubicBezTo>
                    <a:cubicBezTo>
                      <a:pt x="219" y="1017"/>
                      <a:pt x="484" y="1118"/>
                      <a:pt x="777" y="1118"/>
                    </a:cubicBezTo>
                    <a:cubicBezTo>
                      <a:pt x="1065" y="1118"/>
                      <a:pt x="1333" y="1017"/>
                      <a:pt x="1545" y="853"/>
                    </a:cubicBezTo>
                    <a:cubicBezTo>
                      <a:pt x="1548" y="826"/>
                      <a:pt x="1548" y="800"/>
                      <a:pt x="1548" y="772"/>
                    </a:cubicBezTo>
                    <a:cubicBezTo>
                      <a:pt x="1548" y="346"/>
                      <a:pt x="1203" y="0"/>
                      <a:pt x="7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5"/>
              <p:cNvSpPr/>
              <p:nvPr/>
            </p:nvSpPr>
            <p:spPr>
              <a:xfrm flipH="1">
                <a:off x="2916251" y="1537350"/>
                <a:ext cx="668224" cy="50150"/>
              </a:xfrm>
              <a:custGeom>
                <a:rect b="b" l="l" r="r" t="t"/>
                <a:pathLst>
                  <a:path extrusionOk="0" h="348" w="6135">
                    <a:moveTo>
                      <a:pt x="0" y="1"/>
                    </a:moveTo>
                    <a:lnTo>
                      <a:pt x="0" y="347"/>
                    </a:lnTo>
                    <a:lnTo>
                      <a:pt x="6134" y="347"/>
                    </a:lnTo>
                    <a:lnTo>
                      <a:pt x="61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5"/>
              <p:cNvSpPr/>
              <p:nvPr/>
            </p:nvSpPr>
            <p:spPr>
              <a:xfrm flipH="1">
                <a:off x="3461110" y="1683686"/>
                <a:ext cx="123361" cy="117401"/>
              </a:xfrm>
              <a:custGeom>
                <a:rect b="b" l="l" r="r" t="t"/>
                <a:pathLst>
                  <a:path extrusionOk="0" h="847" w="890">
                    <a:moveTo>
                      <a:pt x="447" y="1"/>
                    </a:moveTo>
                    <a:lnTo>
                      <a:pt x="309" y="280"/>
                    </a:lnTo>
                    <a:lnTo>
                      <a:pt x="0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7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8" y="542"/>
                    </a:lnTo>
                    <a:lnTo>
                      <a:pt x="890" y="323"/>
                    </a:lnTo>
                    <a:lnTo>
                      <a:pt x="581" y="280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 flipH="1">
                <a:off x="3279532" y="1683686"/>
                <a:ext cx="123083" cy="117401"/>
              </a:xfrm>
              <a:custGeom>
                <a:rect b="b" l="l" r="r" t="t"/>
                <a:pathLst>
                  <a:path extrusionOk="0" h="847" w="888">
                    <a:moveTo>
                      <a:pt x="444" y="1"/>
                    </a:moveTo>
                    <a:lnTo>
                      <a:pt x="306" y="280"/>
                    </a:lnTo>
                    <a:lnTo>
                      <a:pt x="1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4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2" y="2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 flipH="1">
                <a:off x="3097677" y="1683686"/>
                <a:ext cx="122945" cy="117401"/>
              </a:xfrm>
              <a:custGeom>
                <a:rect b="b" l="l" r="r" t="t"/>
                <a:pathLst>
                  <a:path extrusionOk="0" h="847" w="887">
                    <a:moveTo>
                      <a:pt x="443" y="1"/>
                    </a:moveTo>
                    <a:lnTo>
                      <a:pt x="306" y="280"/>
                    </a:lnTo>
                    <a:lnTo>
                      <a:pt x="0" y="323"/>
                    </a:lnTo>
                    <a:lnTo>
                      <a:pt x="222" y="542"/>
                    </a:lnTo>
                    <a:lnTo>
                      <a:pt x="169" y="847"/>
                    </a:lnTo>
                    <a:lnTo>
                      <a:pt x="443" y="703"/>
                    </a:lnTo>
                    <a:lnTo>
                      <a:pt x="716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1" y="280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 flipH="1">
                <a:off x="2916238" y="1683686"/>
                <a:ext cx="122945" cy="117401"/>
              </a:xfrm>
              <a:custGeom>
                <a:rect b="b" l="l" r="r" t="t"/>
                <a:pathLst>
                  <a:path extrusionOk="0" h="847" w="887">
                    <a:moveTo>
                      <a:pt x="444" y="1"/>
                    </a:moveTo>
                    <a:lnTo>
                      <a:pt x="310" y="280"/>
                    </a:lnTo>
                    <a:lnTo>
                      <a:pt x="1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4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2" y="2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 flipH="1">
                <a:off x="2534772" y="1547216"/>
                <a:ext cx="271477" cy="271365"/>
              </a:xfrm>
              <a:custGeom>
                <a:rect b="b" l="l" r="r" t="t"/>
                <a:pathLst>
                  <a:path extrusionOk="0" h="2584" w="2585">
                    <a:moveTo>
                      <a:pt x="1293" y="89"/>
                    </a:moveTo>
                    <a:cubicBezTo>
                      <a:pt x="1954" y="89"/>
                      <a:pt x="2494" y="629"/>
                      <a:pt x="2494" y="1294"/>
                    </a:cubicBezTo>
                    <a:cubicBezTo>
                      <a:pt x="2494" y="1955"/>
                      <a:pt x="1954" y="2495"/>
                      <a:pt x="1293" y="2495"/>
                    </a:cubicBezTo>
                    <a:cubicBezTo>
                      <a:pt x="628" y="2495"/>
                      <a:pt x="90" y="1955"/>
                      <a:pt x="90" y="1294"/>
                    </a:cubicBezTo>
                    <a:cubicBezTo>
                      <a:pt x="90" y="629"/>
                      <a:pt x="628" y="89"/>
                      <a:pt x="1293" y="89"/>
                    </a:cubicBezTo>
                    <a:close/>
                    <a:moveTo>
                      <a:pt x="1293" y="1"/>
                    </a:moveTo>
                    <a:cubicBezTo>
                      <a:pt x="580" y="1"/>
                      <a:pt x="0" y="579"/>
                      <a:pt x="0" y="1294"/>
                    </a:cubicBezTo>
                    <a:cubicBezTo>
                      <a:pt x="0" y="2006"/>
                      <a:pt x="580" y="2583"/>
                      <a:pt x="1293" y="2583"/>
                    </a:cubicBezTo>
                    <a:cubicBezTo>
                      <a:pt x="2004" y="2583"/>
                      <a:pt x="2585" y="2006"/>
                      <a:pt x="2585" y="1294"/>
                    </a:cubicBezTo>
                    <a:cubicBezTo>
                      <a:pt x="2585" y="579"/>
                      <a:pt x="2004" y="1"/>
                      <a:pt x="1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35"/>
            <p:cNvGrpSpPr/>
            <p:nvPr/>
          </p:nvGrpSpPr>
          <p:grpSpPr>
            <a:xfrm>
              <a:off x="2865950" y="1376250"/>
              <a:ext cx="1284300" cy="521400"/>
              <a:chOff x="2408325" y="1411675"/>
              <a:chExt cx="1284300" cy="521400"/>
            </a:xfrm>
          </p:grpSpPr>
          <p:sp>
            <p:nvSpPr>
              <p:cNvPr id="483" name="Google Shape;483;p35"/>
              <p:cNvSpPr/>
              <p:nvPr/>
            </p:nvSpPr>
            <p:spPr>
              <a:xfrm>
                <a:off x="2408325" y="1411675"/>
                <a:ext cx="1284300" cy="521400"/>
              </a:xfrm>
              <a:prstGeom prst="wedgeRectCallout">
                <a:avLst>
                  <a:gd fmla="val -33739" name="adj1"/>
                  <a:gd fmla="val 80001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5"/>
              <p:cNvSpPr/>
              <p:nvPr/>
            </p:nvSpPr>
            <p:spPr>
              <a:xfrm flipH="1">
                <a:off x="2631705" y="1604766"/>
                <a:ext cx="78030" cy="78028"/>
              </a:xfrm>
              <a:custGeom>
                <a:rect b="b" l="l" r="r" t="t"/>
                <a:pathLst>
                  <a:path extrusionOk="0" h="743" w="743">
                    <a:moveTo>
                      <a:pt x="374" y="1"/>
                    </a:moveTo>
                    <a:cubicBezTo>
                      <a:pt x="169" y="1"/>
                      <a:pt x="1" y="165"/>
                      <a:pt x="1" y="370"/>
                    </a:cubicBezTo>
                    <a:cubicBezTo>
                      <a:pt x="1" y="574"/>
                      <a:pt x="169" y="742"/>
                      <a:pt x="374" y="742"/>
                    </a:cubicBezTo>
                    <a:cubicBezTo>
                      <a:pt x="578" y="742"/>
                      <a:pt x="743" y="574"/>
                      <a:pt x="743" y="370"/>
                    </a:cubicBezTo>
                    <a:cubicBezTo>
                      <a:pt x="743" y="165"/>
                      <a:pt x="578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5"/>
              <p:cNvSpPr/>
              <p:nvPr/>
            </p:nvSpPr>
            <p:spPr>
              <a:xfrm flipH="1">
                <a:off x="2589382" y="1696446"/>
                <a:ext cx="162676" cy="117410"/>
              </a:xfrm>
              <a:custGeom>
                <a:rect b="b" l="l" r="r" t="t"/>
                <a:pathLst>
                  <a:path extrusionOk="0" h="1118" w="1549">
                    <a:moveTo>
                      <a:pt x="777" y="0"/>
                    </a:moveTo>
                    <a:cubicBezTo>
                      <a:pt x="350" y="0"/>
                      <a:pt x="1" y="346"/>
                      <a:pt x="1" y="772"/>
                    </a:cubicBezTo>
                    <a:cubicBezTo>
                      <a:pt x="1" y="800"/>
                      <a:pt x="4" y="826"/>
                      <a:pt x="8" y="853"/>
                    </a:cubicBezTo>
                    <a:cubicBezTo>
                      <a:pt x="219" y="1017"/>
                      <a:pt x="484" y="1118"/>
                      <a:pt x="777" y="1118"/>
                    </a:cubicBezTo>
                    <a:cubicBezTo>
                      <a:pt x="1065" y="1118"/>
                      <a:pt x="1333" y="1017"/>
                      <a:pt x="1545" y="853"/>
                    </a:cubicBezTo>
                    <a:cubicBezTo>
                      <a:pt x="1548" y="826"/>
                      <a:pt x="1548" y="800"/>
                      <a:pt x="1548" y="772"/>
                    </a:cubicBezTo>
                    <a:cubicBezTo>
                      <a:pt x="1548" y="346"/>
                      <a:pt x="1203" y="0"/>
                      <a:pt x="7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 flipH="1">
                <a:off x="2916251" y="1537350"/>
                <a:ext cx="668224" cy="50150"/>
              </a:xfrm>
              <a:custGeom>
                <a:rect b="b" l="l" r="r" t="t"/>
                <a:pathLst>
                  <a:path extrusionOk="0" h="348" w="6135">
                    <a:moveTo>
                      <a:pt x="0" y="1"/>
                    </a:moveTo>
                    <a:lnTo>
                      <a:pt x="0" y="347"/>
                    </a:lnTo>
                    <a:lnTo>
                      <a:pt x="6134" y="347"/>
                    </a:lnTo>
                    <a:lnTo>
                      <a:pt x="61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 flipH="1">
                <a:off x="3461110" y="1683686"/>
                <a:ext cx="123361" cy="117401"/>
              </a:xfrm>
              <a:custGeom>
                <a:rect b="b" l="l" r="r" t="t"/>
                <a:pathLst>
                  <a:path extrusionOk="0" h="847" w="890">
                    <a:moveTo>
                      <a:pt x="447" y="1"/>
                    </a:moveTo>
                    <a:lnTo>
                      <a:pt x="309" y="280"/>
                    </a:lnTo>
                    <a:lnTo>
                      <a:pt x="0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7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8" y="542"/>
                    </a:lnTo>
                    <a:lnTo>
                      <a:pt x="890" y="323"/>
                    </a:lnTo>
                    <a:lnTo>
                      <a:pt x="581" y="280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 flipH="1">
                <a:off x="3279532" y="1683686"/>
                <a:ext cx="123083" cy="117401"/>
              </a:xfrm>
              <a:custGeom>
                <a:rect b="b" l="l" r="r" t="t"/>
                <a:pathLst>
                  <a:path extrusionOk="0" h="847" w="888">
                    <a:moveTo>
                      <a:pt x="444" y="1"/>
                    </a:moveTo>
                    <a:lnTo>
                      <a:pt x="306" y="280"/>
                    </a:lnTo>
                    <a:lnTo>
                      <a:pt x="1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4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2" y="2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 flipH="1">
                <a:off x="3097677" y="1683686"/>
                <a:ext cx="122945" cy="117401"/>
              </a:xfrm>
              <a:custGeom>
                <a:rect b="b" l="l" r="r" t="t"/>
                <a:pathLst>
                  <a:path extrusionOk="0" h="847" w="887">
                    <a:moveTo>
                      <a:pt x="443" y="1"/>
                    </a:moveTo>
                    <a:lnTo>
                      <a:pt x="306" y="280"/>
                    </a:lnTo>
                    <a:lnTo>
                      <a:pt x="0" y="323"/>
                    </a:lnTo>
                    <a:lnTo>
                      <a:pt x="222" y="542"/>
                    </a:lnTo>
                    <a:lnTo>
                      <a:pt x="169" y="847"/>
                    </a:lnTo>
                    <a:lnTo>
                      <a:pt x="443" y="703"/>
                    </a:lnTo>
                    <a:lnTo>
                      <a:pt x="716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1" y="280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 flipH="1">
                <a:off x="2916238" y="1683686"/>
                <a:ext cx="122945" cy="117401"/>
              </a:xfrm>
              <a:custGeom>
                <a:rect b="b" l="l" r="r" t="t"/>
                <a:pathLst>
                  <a:path extrusionOk="0" h="847" w="887">
                    <a:moveTo>
                      <a:pt x="444" y="1"/>
                    </a:moveTo>
                    <a:lnTo>
                      <a:pt x="310" y="280"/>
                    </a:lnTo>
                    <a:lnTo>
                      <a:pt x="1" y="323"/>
                    </a:lnTo>
                    <a:lnTo>
                      <a:pt x="222" y="542"/>
                    </a:lnTo>
                    <a:lnTo>
                      <a:pt x="172" y="847"/>
                    </a:lnTo>
                    <a:lnTo>
                      <a:pt x="444" y="703"/>
                    </a:lnTo>
                    <a:lnTo>
                      <a:pt x="719" y="847"/>
                    </a:lnTo>
                    <a:lnTo>
                      <a:pt x="719" y="847"/>
                    </a:lnTo>
                    <a:lnTo>
                      <a:pt x="665" y="542"/>
                    </a:lnTo>
                    <a:lnTo>
                      <a:pt x="887" y="323"/>
                    </a:lnTo>
                    <a:lnTo>
                      <a:pt x="582" y="2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5"/>
              <p:cNvSpPr/>
              <p:nvPr/>
            </p:nvSpPr>
            <p:spPr>
              <a:xfrm flipH="1">
                <a:off x="2534772" y="1547216"/>
                <a:ext cx="271477" cy="271365"/>
              </a:xfrm>
              <a:custGeom>
                <a:rect b="b" l="l" r="r" t="t"/>
                <a:pathLst>
                  <a:path extrusionOk="0" h="2584" w="2585">
                    <a:moveTo>
                      <a:pt x="1293" y="89"/>
                    </a:moveTo>
                    <a:cubicBezTo>
                      <a:pt x="1954" y="89"/>
                      <a:pt x="2494" y="629"/>
                      <a:pt x="2494" y="1294"/>
                    </a:cubicBezTo>
                    <a:cubicBezTo>
                      <a:pt x="2494" y="1955"/>
                      <a:pt x="1954" y="2495"/>
                      <a:pt x="1293" y="2495"/>
                    </a:cubicBezTo>
                    <a:cubicBezTo>
                      <a:pt x="628" y="2495"/>
                      <a:pt x="90" y="1955"/>
                      <a:pt x="90" y="1294"/>
                    </a:cubicBezTo>
                    <a:cubicBezTo>
                      <a:pt x="90" y="629"/>
                      <a:pt x="628" y="89"/>
                      <a:pt x="1293" y="89"/>
                    </a:cubicBezTo>
                    <a:close/>
                    <a:moveTo>
                      <a:pt x="1293" y="1"/>
                    </a:moveTo>
                    <a:cubicBezTo>
                      <a:pt x="580" y="1"/>
                      <a:pt x="0" y="579"/>
                      <a:pt x="0" y="1294"/>
                    </a:cubicBezTo>
                    <a:cubicBezTo>
                      <a:pt x="0" y="2006"/>
                      <a:pt x="580" y="2583"/>
                      <a:pt x="1293" y="2583"/>
                    </a:cubicBezTo>
                    <a:cubicBezTo>
                      <a:pt x="2004" y="2583"/>
                      <a:pt x="2585" y="2006"/>
                      <a:pt x="2585" y="1294"/>
                    </a:cubicBezTo>
                    <a:cubicBezTo>
                      <a:pt x="2585" y="579"/>
                      <a:pt x="2004" y="1"/>
                      <a:pt x="1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2" name="Google Shape;492;p35"/>
            <p:cNvSpPr/>
            <p:nvPr/>
          </p:nvSpPr>
          <p:spPr>
            <a:xfrm flipH="1">
              <a:off x="2276010" y="4414483"/>
              <a:ext cx="278909" cy="184332"/>
            </a:xfrm>
            <a:custGeom>
              <a:rect b="b" l="l" r="r" t="t"/>
              <a:pathLst>
                <a:path extrusionOk="0" h="1183" w="1790">
                  <a:moveTo>
                    <a:pt x="1467" y="1"/>
                  </a:moveTo>
                  <a:lnTo>
                    <a:pt x="820" y="246"/>
                  </a:lnTo>
                  <a:lnTo>
                    <a:pt x="0" y="1183"/>
                  </a:lnTo>
                  <a:lnTo>
                    <a:pt x="1790" y="696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/>
          <p:nvPr/>
        </p:nvSpPr>
        <p:spPr>
          <a:xfrm>
            <a:off x="5105100" y="2045875"/>
            <a:ext cx="3395171" cy="2600716"/>
          </a:xfrm>
          <a:custGeom>
            <a:rect b="b" l="l" r="r" t="t"/>
            <a:pathLst>
              <a:path extrusionOk="0" h="34798" w="57009">
                <a:moveTo>
                  <a:pt x="34631" y="1"/>
                </a:moveTo>
                <a:cubicBezTo>
                  <a:pt x="24254" y="1"/>
                  <a:pt x="21254" y="7793"/>
                  <a:pt x="11207" y="12996"/>
                </a:cubicBezTo>
                <a:cubicBezTo>
                  <a:pt x="0" y="18794"/>
                  <a:pt x="799" y="30708"/>
                  <a:pt x="2566" y="34797"/>
                </a:cubicBezTo>
                <a:lnTo>
                  <a:pt x="55703" y="34797"/>
                </a:lnTo>
                <a:cubicBezTo>
                  <a:pt x="47555" y="21812"/>
                  <a:pt x="57009" y="3233"/>
                  <a:pt x="38528" y="326"/>
                </a:cubicBezTo>
                <a:cubicBezTo>
                  <a:pt x="37117" y="104"/>
                  <a:pt x="35825" y="1"/>
                  <a:pt x="34631" y="1"/>
                </a:cubicBezTo>
                <a:close/>
              </a:path>
            </a:pathLst>
          </a:custGeom>
          <a:gradFill>
            <a:gsLst>
              <a:gs pos="0">
                <a:srgbClr val="EEC9C3"/>
              </a:gs>
              <a:gs pos="100000">
                <a:srgbClr val="FF8C8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6"/>
          <p:cNvSpPr/>
          <p:nvPr/>
        </p:nvSpPr>
        <p:spPr>
          <a:xfrm>
            <a:off x="4629250" y="2778411"/>
            <a:ext cx="3857417" cy="1868254"/>
          </a:xfrm>
          <a:custGeom>
            <a:rect b="b" l="l" r="r" t="t"/>
            <a:pathLst>
              <a:path extrusionOk="0" h="10318" w="34526">
                <a:moveTo>
                  <a:pt x="20965" y="1"/>
                </a:moveTo>
                <a:cubicBezTo>
                  <a:pt x="18095" y="1"/>
                  <a:pt x="15901" y="1774"/>
                  <a:pt x="12495" y="4248"/>
                </a:cubicBezTo>
                <a:cubicBezTo>
                  <a:pt x="11160" y="5218"/>
                  <a:pt x="10003" y="5506"/>
                  <a:pt x="8956" y="5506"/>
                </a:cubicBezTo>
                <a:cubicBezTo>
                  <a:pt x="7420" y="5506"/>
                  <a:pt x="6122" y="4885"/>
                  <a:pt x="4851" y="4885"/>
                </a:cubicBezTo>
                <a:cubicBezTo>
                  <a:pt x="4191" y="4885"/>
                  <a:pt x="3538" y="5053"/>
                  <a:pt x="2864" y="5561"/>
                </a:cubicBezTo>
                <a:cubicBezTo>
                  <a:pt x="0" y="7716"/>
                  <a:pt x="1716" y="10318"/>
                  <a:pt x="1716" y="10318"/>
                </a:cubicBezTo>
                <a:lnTo>
                  <a:pt x="34119" y="10318"/>
                </a:lnTo>
                <a:cubicBezTo>
                  <a:pt x="34525" y="7058"/>
                  <a:pt x="31763" y="6235"/>
                  <a:pt x="29473" y="5426"/>
                </a:cubicBezTo>
                <a:cubicBezTo>
                  <a:pt x="27183" y="4617"/>
                  <a:pt x="27686" y="1686"/>
                  <a:pt x="23433" y="397"/>
                </a:cubicBezTo>
                <a:cubicBezTo>
                  <a:pt x="22539" y="126"/>
                  <a:pt x="21728" y="1"/>
                  <a:pt x="20965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6"/>
          <p:cNvSpPr txBox="1"/>
          <p:nvPr>
            <p:ph type="ctrTitle"/>
          </p:nvPr>
        </p:nvSpPr>
        <p:spPr>
          <a:xfrm flipH="1">
            <a:off x="348125" y="281225"/>
            <a:ext cx="4592400" cy="10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00" name="Google Shape;500;p36"/>
          <p:cNvSpPr txBox="1"/>
          <p:nvPr>
            <p:ph idx="1" type="subTitle"/>
          </p:nvPr>
        </p:nvSpPr>
        <p:spPr>
          <a:xfrm flipH="1">
            <a:off x="656700" y="1345925"/>
            <a:ext cx="44484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project 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6162783" y="1345932"/>
            <a:ext cx="2172095" cy="3300743"/>
            <a:chOff x="4815509" y="1436550"/>
            <a:chExt cx="559616" cy="850400"/>
          </a:xfrm>
        </p:grpSpPr>
        <p:sp>
          <p:nvSpPr>
            <p:cNvPr id="502" name="Google Shape;502;p36"/>
            <p:cNvSpPr/>
            <p:nvPr/>
          </p:nvSpPr>
          <p:spPr>
            <a:xfrm>
              <a:off x="4839100" y="1578725"/>
              <a:ext cx="145175" cy="199525"/>
            </a:xfrm>
            <a:custGeom>
              <a:rect b="b" l="l" r="r" t="t"/>
              <a:pathLst>
                <a:path extrusionOk="0" h="7981" w="5807">
                  <a:moveTo>
                    <a:pt x="270" y="0"/>
                  </a:moveTo>
                  <a:lnTo>
                    <a:pt x="1" y="7980"/>
                  </a:lnTo>
                  <a:lnTo>
                    <a:pt x="5531" y="7980"/>
                  </a:lnTo>
                  <a:cubicBezTo>
                    <a:pt x="5681" y="7980"/>
                    <a:pt x="5806" y="7856"/>
                    <a:pt x="5799" y="7705"/>
                  </a:cubicBezTo>
                  <a:lnTo>
                    <a:pt x="5548" y="259"/>
                  </a:lnTo>
                  <a:cubicBezTo>
                    <a:pt x="5544" y="115"/>
                    <a:pt x="5427" y="0"/>
                    <a:pt x="5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815509" y="1578725"/>
              <a:ext cx="32025" cy="199525"/>
            </a:xfrm>
            <a:custGeom>
              <a:rect b="b" l="l" r="r" t="t"/>
              <a:pathLst>
                <a:path extrusionOk="0" h="7981" w="1281">
                  <a:moveTo>
                    <a:pt x="524" y="0"/>
                  </a:moveTo>
                  <a:cubicBezTo>
                    <a:pt x="380" y="0"/>
                    <a:pt x="259" y="115"/>
                    <a:pt x="256" y="259"/>
                  </a:cubicBezTo>
                  <a:lnTo>
                    <a:pt x="4" y="7705"/>
                  </a:lnTo>
                  <a:cubicBezTo>
                    <a:pt x="1" y="7856"/>
                    <a:pt x="121" y="7980"/>
                    <a:pt x="273" y="7980"/>
                  </a:cubicBezTo>
                  <a:lnTo>
                    <a:pt x="1011" y="7980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4925150" y="160045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35" y="1"/>
                  </a:moveTo>
                  <a:cubicBezTo>
                    <a:pt x="61" y="1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209" y="270"/>
                    <a:pt x="269" y="209"/>
                    <a:pt x="269" y="135"/>
                  </a:cubicBezTo>
                  <a:cubicBezTo>
                    <a:pt x="269" y="61"/>
                    <a:pt x="209" y="1"/>
                    <a:pt x="135" y="1"/>
                  </a:cubicBezTo>
                  <a:close/>
                </a:path>
              </a:pathLst>
            </a:custGeom>
            <a:solidFill>
              <a:srgbClr val="605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924050" y="1599275"/>
              <a:ext cx="8925" cy="9025"/>
            </a:xfrm>
            <a:custGeom>
              <a:rect b="b" l="l" r="r" t="t"/>
              <a:pathLst>
                <a:path extrusionOk="0" h="361" w="357">
                  <a:moveTo>
                    <a:pt x="179" y="92"/>
                  </a:moveTo>
                  <a:cubicBezTo>
                    <a:pt x="229" y="92"/>
                    <a:pt x="269" y="132"/>
                    <a:pt x="269" y="182"/>
                  </a:cubicBezTo>
                  <a:cubicBezTo>
                    <a:pt x="269" y="233"/>
                    <a:pt x="229" y="269"/>
                    <a:pt x="179" y="269"/>
                  </a:cubicBezTo>
                  <a:cubicBezTo>
                    <a:pt x="128" y="269"/>
                    <a:pt x="88" y="233"/>
                    <a:pt x="88" y="182"/>
                  </a:cubicBezTo>
                  <a:cubicBezTo>
                    <a:pt x="88" y="132"/>
                    <a:pt x="128" y="92"/>
                    <a:pt x="179" y="92"/>
                  </a:cubicBezTo>
                  <a:close/>
                  <a:moveTo>
                    <a:pt x="179" y="1"/>
                  </a:moveTo>
                  <a:cubicBezTo>
                    <a:pt x="81" y="1"/>
                    <a:pt x="1" y="82"/>
                    <a:pt x="1" y="182"/>
                  </a:cubicBezTo>
                  <a:cubicBezTo>
                    <a:pt x="1" y="280"/>
                    <a:pt x="81" y="360"/>
                    <a:pt x="179" y="360"/>
                  </a:cubicBezTo>
                  <a:cubicBezTo>
                    <a:pt x="276" y="360"/>
                    <a:pt x="357" y="280"/>
                    <a:pt x="357" y="182"/>
                  </a:cubicBezTo>
                  <a:cubicBezTo>
                    <a:pt x="357" y="82"/>
                    <a:pt x="276" y="1"/>
                    <a:pt x="179" y="1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878150" y="1600450"/>
              <a:ext cx="6725" cy="6750"/>
            </a:xfrm>
            <a:custGeom>
              <a:rect b="b" l="l" r="r" t="t"/>
              <a:pathLst>
                <a:path extrusionOk="0" h="270" w="269">
                  <a:moveTo>
                    <a:pt x="135" y="1"/>
                  </a:moveTo>
                  <a:cubicBezTo>
                    <a:pt x="61" y="1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208" y="270"/>
                    <a:pt x="269" y="209"/>
                    <a:pt x="269" y="135"/>
                  </a:cubicBezTo>
                  <a:cubicBezTo>
                    <a:pt x="269" y="61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605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876975" y="1599275"/>
              <a:ext cx="9000" cy="9025"/>
            </a:xfrm>
            <a:custGeom>
              <a:rect b="b" l="l" r="r" t="t"/>
              <a:pathLst>
                <a:path extrusionOk="0" h="361" w="360">
                  <a:moveTo>
                    <a:pt x="182" y="92"/>
                  </a:moveTo>
                  <a:cubicBezTo>
                    <a:pt x="229" y="92"/>
                    <a:pt x="269" y="132"/>
                    <a:pt x="269" y="182"/>
                  </a:cubicBezTo>
                  <a:cubicBezTo>
                    <a:pt x="269" y="233"/>
                    <a:pt x="229" y="269"/>
                    <a:pt x="182" y="269"/>
                  </a:cubicBezTo>
                  <a:cubicBezTo>
                    <a:pt x="131" y="269"/>
                    <a:pt x="91" y="233"/>
                    <a:pt x="91" y="182"/>
                  </a:cubicBezTo>
                  <a:cubicBezTo>
                    <a:pt x="91" y="132"/>
                    <a:pt x="131" y="92"/>
                    <a:pt x="182" y="92"/>
                  </a:cubicBezTo>
                  <a:close/>
                  <a:moveTo>
                    <a:pt x="182" y="1"/>
                  </a:moveTo>
                  <a:cubicBezTo>
                    <a:pt x="81" y="1"/>
                    <a:pt x="1" y="82"/>
                    <a:pt x="1" y="182"/>
                  </a:cubicBezTo>
                  <a:cubicBezTo>
                    <a:pt x="1" y="280"/>
                    <a:pt x="81" y="360"/>
                    <a:pt x="182" y="360"/>
                  </a:cubicBezTo>
                  <a:cubicBezTo>
                    <a:pt x="279" y="360"/>
                    <a:pt x="359" y="280"/>
                    <a:pt x="359" y="182"/>
                  </a:cubicBezTo>
                  <a:cubicBezTo>
                    <a:pt x="359" y="82"/>
                    <a:pt x="279" y="1"/>
                    <a:pt x="182" y="1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880325" y="1531225"/>
              <a:ext cx="49300" cy="73700"/>
            </a:xfrm>
            <a:custGeom>
              <a:rect b="b" l="l" r="r" t="t"/>
              <a:pathLst>
                <a:path extrusionOk="0" h="2948" w="1972">
                  <a:moveTo>
                    <a:pt x="987" y="0"/>
                  </a:moveTo>
                  <a:cubicBezTo>
                    <a:pt x="444" y="0"/>
                    <a:pt x="0" y="444"/>
                    <a:pt x="0" y="987"/>
                  </a:cubicBezTo>
                  <a:lnTo>
                    <a:pt x="0" y="2904"/>
                  </a:lnTo>
                  <a:cubicBezTo>
                    <a:pt x="0" y="2928"/>
                    <a:pt x="21" y="2948"/>
                    <a:pt x="48" y="2948"/>
                  </a:cubicBezTo>
                  <a:cubicBezTo>
                    <a:pt x="71" y="2948"/>
                    <a:pt x="91" y="2928"/>
                    <a:pt x="91" y="2904"/>
                  </a:cubicBezTo>
                  <a:lnTo>
                    <a:pt x="91" y="987"/>
                  </a:lnTo>
                  <a:cubicBezTo>
                    <a:pt x="91" y="493"/>
                    <a:pt x="494" y="91"/>
                    <a:pt x="987" y="91"/>
                  </a:cubicBezTo>
                  <a:cubicBezTo>
                    <a:pt x="1481" y="91"/>
                    <a:pt x="1884" y="493"/>
                    <a:pt x="1884" y="987"/>
                  </a:cubicBezTo>
                  <a:lnTo>
                    <a:pt x="1884" y="2904"/>
                  </a:lnTo>
                  <a:cubicBezTo>
                    <a:pt x="1884" y="2928"/>
                    <a:pt x="1904" y="2948"/>
                    <a:pt x="1928" y="2948"/>
                  </a:cubicBezTo>
                  <a:cubicBezTo>
                    <a:pt x="1951" y="2948"/>
                    <a:pt x="1971" y="2928"/>
                    <a:pt x="1971" y="2904"/>
                  </a:cubicBezTo>
                  <a:lnTo>
                    <a:pt x="1971" y="987"/>
                  </a:lnTo>
                  <a:cubicBezTo>
                    <a:pt x="1971" y="444"/>
                    <a:pt x="1531" y="0"/>
                    <a:pt x="987" y="0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5092175" y="2258400"/>
              <a:ext cx="76475" cy="28550"/>
            </a:xfrm>
            <a:custGeom>
              <a:rect b="b" l="l" r="r" t="t"/>
              <a:pathLst>
                <a:path extrusionOk="0" h="1142" w="3059">
                  <a:moveTo>
                    <a:pt x="2935" y="0"/>
                  </a:moveTo>
                  <a:lnTo>
                    <a:pt x="1692" y="77"/>
                  </a:lnTo>
                  <a:lnTo>
                    <a:pt x="0" y="1142"/>
                  </a:lnTo>
                  <a:lnTo>
                    <a:pt x="3059" y="1142"/>
                  </a:lnTo>
                  <a:lnTo>
                    <a:pt x="2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5233525" y="2256725"/>
              <a:ext cx="77650" cy="30225"/>
            </a:xfrm>
            <a:custGeom>
              <a:rect b="b" l="l" r="r" t="t"/>
              <a:pathLst>
                <a:path extrusionOk="0" h="1209" w="3106">
                  <a:moveTo>
                    <a:pt x="2897" y="0"/>
                  </a:moveTo>
                  <a:lnTo>
                    <a:pt x="1604" y="90"/>
                  </a:lnTo>
                  <a:lnTo>
                    <a:pt x="0" y="1209"/>
                  </a:lnTo>
                  <a:lnTo>
                    <a:pt x="3105" y="1209"/>
                  </a:lnTo>
                  <a:lnTo>
                    <a:pt x="28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5095525" y="1819425"/>
              <a:ext cx="210425" cy="442900"/>
            </a:xfrm>
            <a:custGeom>
              <a:rect b="b" l="l" r="r" t="t"/>
              <a:pathLst>
                <a:path extrusionOk="0" h="17716" w="8417">
                  <a:moveTo>
                    <a:pt x="3720" y="1"/>
                  </a:moveTo>
                  <a:lnTo>
                    <a:pt x="263" y="487"/>
                  </a:lnTo>
                  <a:cubicBezTo>
                    <a:pt x="1" y="5241"/>
                    <a:pt x="272" y="12805"/>
                    <a:pt x="1558" y="17636"/>
                  </a:cubicBezTo>
                  <a:cubicBezTo>
                    <a:pt x="1558" y="17636"/>
                    <a:pt x="1806" y="17715"/>
                    <a:pt x="2122" y="17715"/>
                  </a:cubicBezTo>
                  <a:cubicBezTo>
                    <a:pt x="2336" y="17715"/>
                    <a:pt x="2580" y="17680"/>
                    <a:pt x="2801" y="17559"/>
                  </a:cubicBezTo>
                  <a:cubicBezTo>
                    <a:pt x="2801" y="17559"/>
                    <a:pt x="2367" y="7695"/>
                    <a:pt x="3408" y="3140"/>
                  </a:cubicBezTo>
                  <a:cubicBezTo>
                    <a:pt x="3408" y="3140"/>
                    <a:pt x="5000" y="12436"/>
                    <a:pt x="7124" y="17582"/>
                  </a:cubicBezTo>
                  <a:cubicBezTo>
                    <a:pt x="7124" y="17582"/>
                    <a:pt x="7339" y="17712"/>
                    <a:pt x="7672" y="17712"/>
                  </a:cubicBezTo>
                  <a:cubicBezTo>
                    <a:pt x="7881" y="17712"/>
                    <a:pt x="8138" y="17661"/>
                    <a:pt x="8417" y="17492"/>
                  </a:cubicBezTo>
                  <a:cubicBezTo>
                    <a:pt x="8417" y="17492"/>
                    <a:pt x="6966" y="5074"/>
                    <a:pt x="6926" y="411"/>
                  </a:cubicBezTo>
                  <a:lnTo>
                    <a:pt x="3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105175" y="1843425"/>
              <a:ext cx="159400" cy="6075"/>
            </a:xfrm>
            <a:custGeom>
              <a:rect b="b" l="l" r="r" t="t"/>
              <a:pathLst>
                <a:path extrusionOk="0" h="243" w="6376">
                  <a:moveTo>
                    <a:pt x="6354" y="1"/>
                  </a:moveTo>
                  <a:cubicBezTo>
                    <a:pt x="6353" y="1"/>
                    <a:pt x="6351" y="1"/>
                    <a:pt x="6349" y="1"/>
                  </a:cubicBezTo>
                  <a:cubicBezTo>
                    <a:pt x="5413" y="151"/>
                    <a:pt x="4303" y="198"/>
                    <a:pt x="3277" y="198"/>
                  </a:cubicBezTo>
                  <a:cubicBezTo>
                    <a:pt x="1543" y="198"/>
                    <a:pt x="47" y="64"/>
                    <a:pt x="24" y="62"/>
                  </a:cubicBezTo>
                  <a:cubicBezTo>
                    <a:pt x="10" y="62"/>
                    <a:pt x="1" y="71"/>
                    <a:pt x="1" y="82"/>
                  </a:cubicBezTo>
                  <a:cubicBezTo>
                    <a:pt x="1" y="95"/>
                    <a:pt x="7" y="105"/>
                    <a:pt x="21" y="105"/>
                  </a:cubicBezTo>
                  <a:cubicBezTo>
                    <a:pt x="44" y="108"/>
                    <a:pt x="1535" y="243"/>
                    <a:pt x="3267" y="243"/>
                  </a:cubicBezTo>
                  <a:cubicBezTo>
                    <a:pt x="4298" y="243"/>
                    <a:pt x="5416" y="196"/>
                    <a:pt x="6356" y="45"/>
                  </a:cubicBezTo>
                  <a:cubicBezTo>
                    <a:pt x="6369" y="41"/>
                    <a:pt x="6376" y="31"/>
                    <a:pt x="6376" y="18"/>
                  </a:cubicBezTo>
                  <a:cubicBezTo>
                    <a:pt x="6373" y="9"/>
                    <a:pt x="6365" y="1"/>
                    <a:pt x="6354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5105175" y="1838075"/>
              <a:ext cx="21350" cy="43000"/>
            </a:xfrm>
            <a:custGeom>
              <a:rect b="b" l="l" r="r" t="t"/>
              <a:pathLst>
                <a:path extrusionOk="0" h="1720" w="854">
                  <a:moveTo>
                    <a:pt x="703" y="0"/>
                  </a:moveTo>
                  <a:cubicBezTo>
                    <a:pt x="689" y="3"/>
                    <a:pt x="682" y="14"/>
                    <a:pt x="682" y="27"/>
                  </a:cubicBezTo>
                  <a:cubicBezTo>
                    <a:pt x="682" y="37"/>
                    <a:pt x="806" y="1027"/>
                    <a:pt x="441" y="1467"/>
                  </a:cubicBezTo>
                  <a:cubicBezTo>
                    <a:pt x="333" y="1599"/>
                    <a:pt x="192" y="1665"/>
                    <a:pt x="21" y="1675"/>
                  </a:cubicBezTo>
                  <a:cubicBezTo>
                    <a:pt x="10" y="1675"/>
                    <a:pt x="1" y="1686"/>
                    <a:pt x="1" y="1699"/>
                  </a:cubicBezTo>
                  <a:cubicBezTo>
                    <a:pt x="1" y="1709"/>
                    <a:pt x="10" y="1719"/>
                    <a:pt x="24" y="1719"/>
                  </a:cubicBezTo>
                  <a:cubicBezTo>
                    <a:pt x="209" y="1709"/>
                    <a:pt x="360" y="1635"/>
                    <a:pt x="474" y="1498"/>
                  </a:cubicBezTo>
                  <a:cubicBezTo>
                    <a:pt x="853" y="1041"/>
                    <a:pt x="732" y="64"/>
                    <a:pt x="726" y="20"/>
                  </a:cubicBezTo>
                  <a:cubicBezTo>
                    <a:pt x="726" y="10"/>
                    <a:pt x="712" y="0"/>
                    <a:pt x="703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5229900" y="1838075"/>
              <a:ext cx="33600" cy="41725"/>
            </a:xfrm>
            <a:custGeom>
              <a:rect b="b" l="l" r="r" t="t"/>
              <a:pathLst>
                <a:path extrusionOk="0" h="1669" w="1344">
                  <a:moveTo>
                    <a:pt x="135" y="0"/>
                  </a:moveTo>
                  <a:cubicBezTo>
                    <a:pt x="125" y="0"/>
                    <a:pt x="111" y="10"/>
                    <a:pt x="111" y="20"/>
                  </a:cubicBezTo>
                  <a:cubicBezTo>
                    <a:pt x="111" y="37"/>
                    <a:pt x="0" y="1504"/>
                    <a:pt x="1317" y="1669"/>
                  </a:cubicBezTo>
                  <a:lnTo>
                    <a:pt x="1320" y="1669"/>
                  </a:lnTo>
                  <a:cubicBezTo>
                    <a:pt x="1329" y="1669"/>
                    <a:pt x="1340" y="1662"/>
                    <a:pt x="1343" y="1649"/>
                  </a:cubicBezTo>
                  <a:cubicBezTo>
                    <a:pt x="1343" y="1639"/>
                    <a:pt x="1337" y="1625"/>
                    <a:pt x="1323" y="1625"/>
                  </a:cubicBezTo>
                  <a:cubicBezTo>
                    <a:pt x="51" y="1464"/>
                    <a:pt x="155" y="40"/>
                    <a:pt x="155" y="27"/>
                  </a:cubicBezTo>
                  <a:cubicBezTo>
                    <a:pt x="158" y="14"/>
                    <a:pt x="148" y="3"/>
                    <a:pt x="135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4998250" y="1610175"/>
              <a:ext cx="153600" cy="195950"/>
            </a:xfrm>
            <a:custGeom>
              <a:rect b="b" l="l" r="r" t="t"/>
              <a:pathLst>
                <a:path extrusionOk="0" h="7838" w="6144">
                  <a:moveTo>
                    <a:pt x="1104" y="0"/>
                  </a:moveTo>
                  <a:cubicBezTo>
                    <a:pt x="1091" y="0"/>
                    <a:pt x="1078" y="3"/>
                    <a:pt x="1065" y="8"/>
                  </a:cubicBezTo>
                  <a:cubicBezTo>
                    <a:pt x="940" y="55"/>
                    <a:pt x="1152" y="512"/>
                    <a:pt x="1152" y="512"/>
                  </a:cubicBezTo>
                  <a:cubicBezTo>
                    <a:pt x="1152" y="512"/>
                    <a:pt x="667" y="117"/>
                    <a:pt x="487" y="117"/>
                  </a:cubicBezTo>
                  <a:cubicBezTo>
                    <a:pt x="468" y="117"/>
                    <a:pt x="451" y="122"/>
                    <a:pt x="440" y="132"/>
                  </a:cubicBezTo>
                  <a:cubicBezTo>
                    <a:pt x="322" y="236"/>
                    <a:pt x="534" y="454"/>
                    <a:pt x="534" y="454"/>
                  </a:cubicBezTo>
                  <a:cubicBezTo>
                    <a:pt x="534" y="454"/>
                    <a:pt x="315" y="344"/>
                    <a:pt x="178" y="344"/>
                  </a:cubicBezTo>
                  <a:cubicBezTo>
                    <a:pt x="147" y="344"/>
                    <a:pt x="120" y="350"/>
                    <a:pt x="101" y="364"/>
                  </a:cubicBezTo>
                  <a:cubicBezTo>
                    <a:pt x="0" y="445"/>
                    <a:pt x="350" y="716"/>
                    <a:pt x="350" y="716"/>
                  </a:cubicBezTo>
                  <a:cubicBezTo>
                    <a:pt x="350" y="716"/>
                    <a:pt x="85" y="720"/>
                    <a:pt x="57" y="814"/>
                  </a:cubicBezTo>
                  <a:cubicBezTo>
                    <a:pt x="31" y="905"/>
                    <a:pt x="524" y="1156"/>
                    <a:pt x="837" y="1243"/>
                  </a:cubicBezTo>
                  <a:cubicBezTo>
                    <a:pt x="837" y="1243"/>
                    <a:pt x="2512" y="6068"/>
                    <a:pt x="4690" y="7837"/>
                  </a:cubicBezTo>
                  <a:lnTo>
                    <a:pt x="6144" y="3872"/>
                  </a:lnTo>
                  <a:lnTo>
                    <a:pt x="5681" y="3046"/>
                  </a:lnTo>
                  <a:lnTo>
                    <a:pt x="4512" y="2664"/>
                  </a:lnTo>
                  <a:cubicBezTo>
                    <a:pt x="4341" y="3060"/>
                    <a:pt x="4177" y="3476"/>
                    <a:pt x="4033" y="3855"/>
                  </a:cubicBezTo>
                  <a:lnTo>
                    <a:pt x="2045" y="1015"/>
                  </a:lnTo>
                  <a:cubicBezTo>
                    <a:pt x="2045" y="1015"/>
                    <a:pt x="2639" y="575"/>
                    <a:pt x="2569" y="465"/>
                  </a:cubicBezTo>
                  <a:cubicBezTo>
                    <a:pt x="2557" y="446"/>
                    <a:pt x="2535" y="438"/>
                    <a:pt x="2506" y="438"/>
                  </a:cubicBezTo>
                  <a:cubicBezTo>
                    <a:pt x="2440" y="438"/>
                    <a:pt x="2337" y="476"/>
                    <a:pt x="2220" y="515"/>
                  </a:cubicBezTo>
                  <a:cubicBezTo>
                    <a:pt x="2103" y="553"/>
                    <a:pt x="1973" y="588"/>
                    <a:pt x="1851" y="588"/>
                  </a:cubicBezTo>
                  <a:cubicBezTo>
                    <a:pt x="1833" y="588"/>
                    <a:pt x="1815" y="587"/>
                    <a:pt x="1797" y="586"/>
                  </a:cubicBezTo>
                  <a:cubicBezTo>
                    <a:pt x="1507" y="557"/>
                    <a:pt x="1303" y="0"/>
                    <a:pt x="1104" y="0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5082525" y="1680200"/>
              <a:ext cx="69325" cy="125925"/>
            </a:xfrm>
            <a:custGeom>
              <a:rect b="b" l="l" r="r" t="t"/>
              <a:pathLst>
                <a:path extrusionOk="0" h="5037" w="2773">
                  <a:moveTo>
                    <a:pt x="1561" y="1"/>
                  </a:moveTo>
                  <a:cubicBezTo>
                    <a:pt x="1118" y="756"/>
                    <a:pt x="504" y="1964"/>
                    <a:pt x="0" y="3559"/>
                  </a:cubicBezTo>
                  <a:cubicBezTo>
                    <a:pt x="410" y="4140"/>
                    <a:pt x="853" y="4657"/>
                    <a:pt x="1319" y="5036"/>
                  </a:cubicBezTo>
                  <a:lnTo>
                    <a:pt x="2773" y="1071"/>
                  </a:lnTo>
                  <a:lnTo>
                    <a:pt x="2310" y="245"/>
                  </a:lnTo>
                  <a:lnTo>
                    <a:pt x="1561" y="1"/>
                  </a:ln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111050" y="1592150"/>
              <a:ext cx="82950" cy="114850"/>
            </a:xfrm>
            <a:custGeom>
              <a:rect b="b" l="l" r="r" t="t"/>
              <a:pathLst>
                <a:path extrusionOk="0" h="4594" w="3318">
                  <a:moveTo>
                    <a:pt x="3317" y="1"/>
                  </a:moveTo>
                  <a:cubicBezTo>
                    <a:pt x="2132" y="279"/>
                    <a:pt x="1018" y="1256"/>
                    <a:pt x="336" y="2646"/>
                  </a:cubicBezTo>
                  <a:cubicBezTo>
                    <a:pt x="222" y="2875"/>
                    <a:pt x="111" y="3126"/>
                    <a:pt x="0" y="3385"/>
                  </a:cubicBezTo>
                  <a:cubicBezTo>
                    <a:pt x="269" y="3727"/>
                    <a:pt x="762" y="4200"/>
                    <a:pt x="1632" y="4593"/>
                  </a:cubicBezTo>
                  <a:lnTo>
                    <a:pt x="33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118700" y="1660800"/>
              <a:ext cx="15300" cy="26225"/>
            </a:xfrm>
            <a:custGeom>
              <a:rect b="b" l="l" r="r" t="t"/>
              <a:pathLst>
                <a:path extrusionOk="0" h="1049" w="612">
                  <a:moveTo>
                    <a:pt x="611" y="1"/>
                  </a:moveTo>
                  <a:cubicBezTo>
                    <a:pt x="490" y="172"/>
                    <a:pt x="269" y="501"/>
                    <a:pt x="0" y="978"/>
                  </a:cubicBezTo>
                  <a:cubicBezTo>
                    <a:pt x="24" y="1001"/>
                    <a:pt x="50" y="1025"/>
                    <a:pt x="77" y="1048"/>
                  </a:cubicBezTo>
                  <a:lnTo>
                    <a:pt x="611" y="1"/>
                  </a:ln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102075" y="1586325"/>
              <a:ext cx="187350" cy="248450"/>
            </a:xfrm>
            <a:custGeom>
              <a:rect b="b" l="l" r="r" t="t"/>
              <a:pathLst>
                <a:path extrusionOk="0" h="9938" w="7494">
                  <a:moveTo>
                    <a:pt x="5265" y="1"/>
                  </a:moveTo>
                  <a:cubicBezTo>
                    <a:pt x="4940" y="1"/>
                    <a:pt x="4552" y="58"/>
                    <a:pt x="4079" y="133"/>
                  </a:cubicBezTo>
                  <a:cubicBezTo>
                    <a:pt x="2129" y="445"/>
                    <a:pt x="802" y="3215"/>
                    <a:pt x="235" y="7233"/>
                  </a:cubicBezTo>
                  <a:cubicBezTo>
                    <a:pt x="138" y="7935"/>
                    <a:pt x="57" y="8811"/>
                    <a:pt x="1" y="9811"/>
                  </a:cubicBezTo>
                  <a:cubicBezTo>
                    <a:pt x="762" y="9873"/>
                    <a:pt x="1845" y="9937"/>
                    <a:pt x="3081" y="9937"/>
                  </a:cubicBezTo>
                  <a:cubicBezTo>
                    <a:pt x="4193" y="9937"/>
                    <a:pt x="5428" y="9886"/>
                    <a:pt x="6664" y="9735"/>
                  </a:cubicBezTo>
                  <a:lnTo>
                    <a:pt x="6664" y="9537"/>
                  </a:lnTo>
                  <a:cubicBezTo>
                    <a:pt x="6664" y="5037"/>
                    <a:pt x="7494" y="1365"/>
                    <a:pt x="6131" y="257"/>
                  </a:cubicBezTo>
                  <a:cubicBezTo>
                    <a:pt x="5901" y="69"/>
                    <a:pt x="5621" y="1"/>
                    <a:pt x="5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215475" y="1631675"/>
              <a:ext cx="59675" cy="133325"/>
            </a:xfrm>
            <a:custGeom>
              <a:rect b="b" l="l" r="r" t="t"/>
              <a:pathLst>
                <a:path extrusionOk="0" h="5333" w="2387">
                  <a:moveTo>
                    <a:pt x="0" y="1"/>
                  </a:moveTo>
                  <a:cubicBezTo>
                    <a:pt x="67" y="1737"/>
                    <a:pt x="702" y="3657"/>
                    <a:pt x="2192" y="5332"/>
                  </a:cubicBezTo>
                  <a:cubicBezTo>
                    <a:pt x="2269" y="3764"/>
                    <a:pt x="2387" y="2357"/>
                    <a:pt x="2377" y="1213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242650" y="1627325"/>
              <a:ext cx="132475" cy="243200"/>
            </a:xfrm>
            <a:custGeom>
              <a:rect b="b" l="l" r="r" t="t"/>
              <a:pathLst>
                <a:path extrusionOk="0" h="9728" w="5299">
                  <a:moveTo>
                    <a:pt x="2640" y="1"/>
                  </a:moveTo>
                  <a:lnTo>
                    <a:pt x="1383" y="1025"/>
                  </a:lnTo>
                  <a:lnTo>
                    <a:pt x="695" y="2726"/>
                  </a:lnTo>
                  <a:cubicBezTo>
                    <a:pt x="1343" y="3227"/>
                    <a:pt x="1958" y="3563"/>
                    <a:pt x="2126" y="3676"/>
                  </a:cubicBezTo>
                  <a:cubicBezTo>
                    <a:pt x="2445" y="3895"/>
                    <a:pt x="2545" y="4160"/>
                    <a:pt x="2415" y="4519"/>
                  </a:cubicBezTo>
                  <a:cubicBezTo>
                    <a:pt x="2287" y="4878"/>
                    <a:pt x="1041" y="7537"/>
                    <a:pt x="1041" y="7537"/>
                  </a:cubicBezTo>
                  <a:cubicBezTo>
                    <a:pt x="1021" y="7809"/>
                    <a:pt x="1041" y="8121"/>
                    <a:pt x="1041" y="8121"/>
                  </a:cubicBezTo>
                  <a:cubicBezTo>
                    <a:pt x="1041" y="8121"/>
                    <a:pt x="1" y="8393"/>
                    <a:pt x="38" y="8558"/>
                  </a:cubicBezTo>
                  <a:cubicBezTo>
                    <a:pt x="48" y="8609"/>
                    <a:pt x="141" y="8627"/>
                    <a:pt x="264" y="8627"/>
                  </a:cubicBezTo>
                  <a:cubicBezTo>
                    <a:pt x="534" y="8627"/>
                    <a:pt x="951" y="8541"/>
                    <a:pt x="951" y="8541"/>
                  </a:cubicBezTo>
                  <a:lnTo>
                    <a:pt x="951" y="8541"/>
                  </a:lnTo>
                  <a:cubicBezTo>
                    <a:pt x="951" y="8541"/>
                    <a:pt x="61" y="8833"/>
                    <a:pt x="131" y="9001"/>
                  </a:cubicBezTo>
                  <a:cubicBezTo>
                    <a:pt x="146" y="9036"/>
                    <a:pt x="194" y="9049"/>
                    <a:pt x="259" y="9049"/>
                  </a:cubicBezTo>
                  <a:cubicBezTo>
                    <a:pt x="506" y="9049"/>
                    <a:pt x="1011" y="8856"/>
                    <a:pt x="1011" y="8856"/>
                  </a:cubicBezTo>
                  <a:lnTo>
                    <a:pt x="1011" y="8856"/>
                  </a:lnTo>
                  <a:cubicBezTo>
                    <a:pt x="1011" y="8856"/>
                    <a:pt x="373" y="9243"/>
                    <a:pt x="421" y="9384"/>
                  </a:cubicBezTo>
                  <a:cubicBezTo>
                    <a:pt x="429" y="9410"/>
                    <a:pt x="458" y="9421"/>
                    <a:pt x="498" y="9421"/>
                  </a:cubicBezTo>
                  <a:cubicBezTo>
                    <a:pt x="678" y="9421"/>
                    <a:pt x="1098" y="9212"/>
                    <a:pt x="1098" y="9212"/>
                  </a:cubicBezTo>
                  <a:lnTo>
                    <a:pt x="1098" y="9212"/>
                  </a:lnTo>
                  <a:cubicBezTo>
                    <a:pt x="1098" y="9212"/>
                    <a:pt x="692" y="9615"/>
                    <a:pt x="823" y="9719"/>
                  </a:cubicBezTo>
                  <a:cubicBezTo>
                    <a:pt x="830" y="9725"/>
                    <a:pt x="838" y="9727"/>
                    <a:pt x="848" y="9727"/>
                  </a:cubicBezTo>
                  <a:cubicBezTo>
                    <a:pt x="1023" y="9727"/>
                    <a:pt x="1665" y="8840"/>
                    <a:pt x="1665" y="8840"/>
                  </a:cubicBezTo>
                  <a:cubicBezTo>
                    <a:pt x="1665" y="8840"/>
                    <a:pt x="5298" y="3566"/>
                    <a:pt x="5195" y="2901"/>
                  </a:cubicBezTo>
                  <a:cubicBezTo>
                    <a:pt x="5124" y="2481"/>
                    <a:pt x="3982" y="1135"/>
                    <a:pt x="2640" y="1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5205875" y="1587650"/>
              <a:ext cx="102775" cy="107850"/>
            </a:xfrm>
            <a:custGeom>
              <a:rect b="b" l="l" r="r" t="t"/>
              <a:pathLst>
                <a:path extrusionOk="0" h="4314" w="4111">
                  <a:moveTo>
                    <a:pt x="1446" y="0"/>
                  </a:moveTo>
                  <a:cubicBezTo>
                    <a:pt x="636" y="0"/>
                    <a:pt x="1" y="1290"/>
                    <a:pt x="623" y="2578"/>
                  </a:cubicBezTo>
                  <a:cubicBezTo>
                    <a:pt x="955" y="3263"/>
                    <a:pt x="1576" y="3856"/>
                    <a:pt x="2166" y="4313"/>
                  </a:cubicBezTo>
                  <a:cubicBezTo>
                    <a:pt x="3164" y="3333"/>
                    <a:pt x="3778" y="2276"/>
                    <a:pt x="4111" y="1588"/>
                  </a:cubicBezTo>
                  <a:cubicBezTo>
                    <a:pt x="3331" y="932"/>
                    <a:pt x="2485" y="348"/>
                    <a:pt x="1740" y="57"/>
                  </a:cubicBezTo>
                  <a:cubicBezTo>
                    <a:pt x="1641" y="18"/>
                    <a:pt x="1542" y="0"/>
                    <a:pt x="1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5208650" y="1436550"/>
              <a:ext cx="53675" cy="53575"/>
            </a:xfrm>
            <a:custGeom>
              <a:rect b="b" l="l" r="r" t="t"/>
              <a:pathLst>
                <a:path extrusionOk="0" h="2143" w="2147">
                  <a:moveTo>
                    <a:pt x="1072" y="0"/>
                  </a:moveTo>
                  <a:cubicBezTo>
                    <a:pt x="481" y="0"/>
                    <a:pt x="1" y="481"/>
                    <a:pt x="1" y="1071"/>
                  </a:cubicBezTo>
                  <a:cubicBezTo>
                    <a:pt x="1" y="1662"/>
                    <a:pt x="481" y="2142"/>
                    <a:pt x="1072" y="2142"/>
                  </a:cubicBezTo>
                  <a:cubicBezTo>
                    <a:pt x="1666" y="2142"/>
                    <a:pt x="2146" y="1662"/>
                    <a:pt x="2146" y="1071"/>
                  </a:cubicBezTo>
                  <a:cubicBezTo>
                    <a:pt x="2146" y="481"/>
                    <a:pt x="1666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5208650" y="1449225"/>
              <a:ext cx="44350" cy="40900"/>
            </a:xfrm>
            <a:custGeom>
              <a:rect b="b" l="l" r="r" t="t"/>
              <a:pathLst>
                <a:path extrusionOk="0" h="1636" w="1774">
                  <a:moveTo>
                    <a:pt x="165" y="0"/>
                  </a:moveTo>
                  <a:cubicBezTo>
                    <a:pt x="61" y="161"/>
                    <a:pt x="1" y="356"/>
                    <a:pt x="1" y="564"/>
                  </a:cubicBezTo>
                  <a:cubicBezTo>
                    <a:pt x="1" y="1155"/>
                    <a:pt x="481" y="1635"/>
                    <a:pt x="1072" y="1635"/>
                  </a:cubicBezTo>
                  <a:cubicBezTo>
                    <a:pt x="1341" y="1635"/>
                    <a:pt x="1586" y="1538"/>
                    <a:pt x="1773" y="1373"/>
                  </a:cubicBezTo>
                  <a:cubicBezTo>
                    <a:pt x="1401" y="510"/>
                    <a:pt x="659" y="148"/>
                    <a:pt x="1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145375" y="1459625"/>
              <a:ext cx="110325" cy="109225"/>
            </a:xfrm>
            <a:custGeom>
              <a:rect b="b" l="l" r="r" t="t"/>
              <a:pathLst>
                <a:path extrusionOk="0" h="4369" w="4413">
                  <a:moveTo>
                    <a:pt x="1972" y="0"/>
                  </a:moveTo>
                  <a:cubicBezTo>
                    <a:pt x="1759" y="0"/>
                    <a:pt x="1521" y="38"/>
                    <a:pt x="1260" y="135"/>
                  </a:cubicBezTo>
                  <a:cubicBezTo>
                    <a:pt x="1" y="602"/>
                    <a:pt x="1" y="1642"/>
                    <a:pt x="293" y="2321"/>
                  </a:cubicBezTo>
                  <a:lnTo>
                    <a:pt x="2761" y="4369"/>
                  </a:lnTo>
                  <a:cubicBezTo>
                    <a:pt x="3892" y="3885"/>
                    <a:pt x="4412" y="2559"/>
                    <a:pt x="4160" y="1743"/>
                  </a:cubicBezTo>
                  <a:cubicBezTo>
                    <a:pt x="3841" y="709"/>
                    <a:pt x="3230" y="554"/>
                    <a:pt x="3230" y="554"/>
                  </a:cubicBezTo>
                  <a:cubicBezTo>
                    <a:pt x="3230" y="554"/>
                    <a:pt x="2784" y="0"/>
                    <a:pt x="1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142950" y="1506425"/>
              <a:ext cx="101875" cy="96200"/>
            </a:xfrm>
            <a:custGeom>
              <a:rect b="b" l="l" r="r" t="t"/>
              <a:pathLst>
                <a:path extrusionOk="0" h="3848" w="4075">
                  <a:moveTo>
                    <a:pt x="1936" y="0"/>
                  </a:moveTo>
                  <a:cubicBezTo>
                    <a:pt x="1735" y="0"/>
                    <a:pt x="1494" y="187"/>
                    <a:pt x="1162" y="221"/>
                  </a:cubicBezTo>
                  <a:cubicBezTo>
                    <a:pt x="1124" y="225"/>
                    <a:pt x="1088" y="226"/>
                    <a:pt x="1054" y="226"/>
                  </a:cubicBezTo>
                  <a:cubicBezTo>
                    <a:pt x="685" y="226"/>
                    <a:pt x="461" y="19"/>
                    <a:pt x="461" y="19"/>
                  </a:cubicBezTo>
                  <a:cubicBezTo>
                    <a:pt x="461" y="19"/>
                    <a:pt x="1" y="955"/>
                    <a:pt x="252" y="1882"/>
                  </a:cubicBezTo>
                  <a:cubicBezTo>
                    <a:pt x="399" y="2415"/>
                    <a:pt x="845" y="2528"/>
                    <a:pt x="1198" y="2528"/>
                  </a:cubicBezTo>
                  <a:cubicBezTo>
                    <a:pt x="1459" y="2528"/>
                    <a:pt x="1669" y="2466"/>
                    <a:pt x="1669" y="2466"/>
                  </a:cubicBezTo>
                  <a:lnTo>
                    <a:pt x="1722" y="3725"/>
                  </a:lnTo>
                  <a:cubicBezTo>
                    <a:pt x="1850" y="3814"/>
                    <a:pt x="1987" y="3847"/>
                    <a:pt x="2121" y="3847"/>
                  </a:cubicBezTo>
                  <a:cubicBezTo>
                    <a:pt x="2519" y="3847"/>
                    <a:pt x="2887" y="3554"/>
                    <a:pt x="2887" y="3554"/>
                  </a:cubicBezTo>
                  <a:lnTo>
                    <a:pt x="2833" y="1734"/>
                  </a:lnTo>
                  <a:lnTo>
                    <a:pt x="2833" y="1734"/>
                  </a:lnTo>
                  <a:cubicBezTo>
                    <a:pt x="2857" y="1736"/>
                    <a:pt x="2880" y="1736"/>
                    <a:pt x="2903" y="1736"/>
                  </a:cubicBezTo>
                  <a:cubicBezTo>
                    <a:pt x="4074" y="1736"/>
                    <a:pt x="3939" y="160"/>
                    <a:pt x="3179" y="160"/>
                  </a:cubicBezTo>
                  <a:cubicBezTo>
                    <a:pt x="3173" y="160"/>
                    <a:pt x="3166" y="160"/>
                    <a:pt x="3160" y="160"/>
                  </a:cubicBezTo>
                  <a:cubicBezTo>
                    <a:pt x="2380" y="186"/>
                    <a:pt x="2543" y="966"/>
                    <a:pt x="2385" y="966"/>
                  </a:cubicBezTo>
                  <a:cubicBezTo>
                    <a:pt x="2383" y="966"/>
                    <a:pt x="2380" y="966"/>
                    <a:pt x="2377" y="966"/>
                  </a:cubicBezTo>
                  <a:cubicBezTo>
                    <a:pt x="2203" y="938"/>
                    <a:pt x="2354" y="267"/>
                    <a:pt x="2116" y="66"/>
                  </a:cubicBezTo>
                  <a:cubicBezTo>
                    <a:pt x="2059" y="18"/>
                    <a:pt x="1999" y="0"/>
                    <a:pt x="1936" y="0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184675" y="1562100"/>
              <a:ext cx="13925" cy="17725"/>
            </a:xfrm>
            <a:custGeom>
              <a:rect b="b" l="l" r="r" t="t"/>
              <a:pathLst>
                <a:path extrusionOk="0" h="709" w="557">
                  <a:moveTo>
                    <a:pt x="557" y="1"/>
                  </a:moveTo>
                  <a:lnTo>
                    <a:pt x="557" y="1"/>
                  </a:lnTo>
                  <a:cubicBezTo>
                    <a:pt x="557" y="1"/>
                    <a:pt x="409" y="138"/>
                    <a:pt x="0" y="239"/>
                  </a:cubicBezTo>
                  <a:lnTo>
                    <a:pt x="20" y="709"/>
                  </a:lnTo>
                  <a:cubicBezTo>
                    <a:pt x="406" y="538"/>
                    <a:pt x="557" y="1"/>
                    <a:pt x="5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5176100" y="1537100"/>
              <a:ext cx="24775" cy="24875"/>
            </a:xfrm>
            <a:custGeom>
              <a:rect b="b" l="l" r="r" t="t"/>
              <a:pathLst>
                <a:path extrusionOk="0" h="995" w="991">
                  <a:moveTo>
                    <a:pt x="497" y="1"/>
                  </a:moveTo>
                  <a:cubicBezTo>
                    <a:pt x="222" y="1"/>
                    <a:pt x="1" y="222"/>
                    <a:pt x="1" y="497"/>
                  </a:cubicBezTo>
                  <a:cubicBezTo>
                    <a:pt x="1" y="769"/>
                    <a:pt x="222" y="994"/>
                    <a:pt x="497" y="994"/>
                  </a:cubicBezTo>
                  <a:cubicBezTo>
                    <a:pt x="769" y="994"/>
                    <a:pt x="991" y="769"/>
                    <a:pt x="991" y="497"/>
                  </a:cubicBezTo>
                  <a:cubicBezTo>
                    <a:pt x="991" y="222"/>
                    <a:pt x="769" y="1"/>
                    <a:pt x="4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5147300" y="1538350"/>
              <a:ext cx="13725" cy="23775"/>
            </a:xfrm>
            <a:custGeom>
              <a:rect b="b" l="l" r="r" t="t"/>
              <a:pathLst>
                <a:path extrusionOk="0" h="951" w="549">
                  <a:moveTo>
                    <a:pt x="51" y="1"/>
                  </a:moveTo>
                  <a:cubicBezTo>
                    <a:pt x="34" y="1"/>
                    <a:pt x="17" y="4"/>
                    <a:pt x="1" y="4"/>
                  </a:cubicBezTo>
                  <a:cubicBezTo>
                    <a:pt x="1" y="199"/>
                    <a:pt x="25" y="403"/>
                    <a:pt x="78" y="605"/>
                  </a:cubicBezTo>
                  <a:cubicBezTo>
                    <a:pt x="118" y="749"/>
                    <a:pt x="179" y="860"/>
                    <a:pt x="253" y="951"/>
                  </a:cubicBezTo>
                  <a:cubicBezTo>
                    <a:pt x="428" y="873"/>
                    <a:pt x="548" y="699"/>
                    <a:pt x="548" y="498"/>
                  </a:cubicBezTo>
                  <a:cubicBezTo>
                    <a:pt x="548" y="222"/>
                    <a:pt x="327" y="1"/>
                    <a:pt x="5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914075" y="1735675"/>
              <a:ext cx="145125" cy="199600"/>
            </a:xfrm>
            <a:custGeom>
              <a:rect b="b" l="l" r="r" t="t"/>
              <a:pathLst>
                <a:path extrusionOk="0" h="7984" w="5805">
                  <a:moveTo>
                    <a:pt x="269" y="1"/>
                  </a:moveTo>
                  <a:lnTo>
                    <a:pt x="0" y="7984"/>
                  </a:lnTo>
                  <a:lnTo>
                    <a:pt x="5530" y="7984"/>
                  </a:lnTo>
                  <a:cubicBezTo>
                    <a:pt x="5680" y="7984"/>
                    <a:pt x="5804" y="7856"/>
                    <a:pt x="5798" y="7705"/>
                  </a:cubicBezTo>
                  <a:lnTo>
                    <a:pt x="5550" y="259"/>
                  </a:lnTo>
                  <a:cubicBezTo>
                    <a:pt x="5543" y="115"/>
                    <a:pt x="5426" y="1"/>
                    <a:pt x="5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890459" y="1735675"/>
              <a:ext cx="32025" cy="199600"/>
            </a:xfrm>
            <a:custGeom>
              <a:rect b="b" l="l" r="r" t="t"/>
              <a:pathLst>
                <a:path extrusionOk="0" h="7984" w="1281">
                  <a:moveTo>
                    <a:pt x="263" y="1"/>
                  </a:moveTo>
                  <a:lnTo>
                    <a:pt x="4" y="7705"/>
                  </a:lnTo>
                  <a:cubicBezTo>
                    <a:pt x="1" y="7856"/>
                    <a:pt x="122" y="7984"/>
                    <a:pt x="273" y="7984"/>
                  </a:cubicBezTo>
                  <a:lnTo>
                    <a:pt x="1011" y="7984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0100" y="1757400"/>
              <a:ext cx="6725" cy="6750"/>
            </a:xfrm>
            <a:custGeom>
              <a:rect b="b" l="l" r="r" t="t"/>
              <a:pathLst>
                <a:path extrusionOk="0" h="270" w="269">
                  <a:moveTo>
                    <a:pt x="135" y="1"/>
                  </a:moveTo>
                  <a:cubicBezTo>
                    <a:pt x="61" y="1"/>
                    <a:pt x="0" y="61"/>
                    <a:pt x="0" y="135"/>
                  </a:cubicBezTo>
                  <a:cubicBezTo>
                    <a:pt x="0" y="209"/>
                    <a:pt x="61" y="269"/>
                    <a:pt x="135" y="269"/>
                  </a:cubicBezTo>
                  <a:cubicBezTo>
                    <a:pt x="208" y="269"/>
                    <a:pt x="269" y="209"/>
                    <a:pt x="269" y="135"/>
                  </a:cubicBezTo>
                  <a:cubicBezTo>
                    <a:pt x="269" y="61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605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999000" y="1756325"/>
              <a:ext cx="8925" cy="9000"/>
            </a:xfrm>
            <a:custGeom>
              <a:rect b="b" l="l" r="r" t="t"/>
              <a:pathLst>
                <a:path extrusionOk="0" h="360" w="357">
                  <a:moveTo>
                    <a:pt x="179" y="91"/>
                  </a:moveTo>
                  <a:cubicBezTo>
                    <a:pt x="229" y="91"/>
                    <a:pt x="269" y="131"/>
                    <a:pt x="269" y="178"/>
                  </a:cubicBezTo>
                  <a:cubicBezTo>
                    <a:pt x="269" y="228"/>
                    <a:pt x="229" y="269"/>
                    <a:pt x="179" y="269"/>
                  </a:cubicBezTo>
                  <a:cubicBezTo>
                    <a:pt x="128" y="269"/>
                    <a:pt x="88" y="228"/>
                    <a:pt x="88" y="178"/>
                  </a:cubicBezTo>
                  <a:cubicBezTo>
                    <a:pt x="88" y="131"/>
                    <a:pt x="128" y="91"/>
                    <a:pt x="179" y="91"/>
                  </a:cubicBezTo>
                  <a:close/>
                  <a:moveTo>
                    <a:pt x="179" y="0"/>
                  </a:moveTo>
                  <a:cubicBezTo>
                    <a:pt x="81" y="0"/>
                    <a:pt x="1" y="81"/>
                    <a:pt x="1" y="178"/>
                  </a:cubicBezTo>
                  <a:cubicBezTo>
                    <a:pt x="1" y="279"/>
                    <a:pt x="81" y="360"/>
                    <a:pt x="179" y="360"/>
                  </a:cubicBezTo>
                  <a:cubicBezTo>
                    <a:pt x="276" y="360"/>
                    <a:pt x="357" y="279"/>
                    <a:pt x="357" y="178"/>
                  </a:cubicBezTo>
                  <a:cubicBezTo>
                    <a:pt x="357" y="81"/>
                    <a:pt x="276" y="0"/>
                    <a:pt x="179" y="0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953100" y="1757400"/>
              <a:ext cx="6725" cy="6750"/>
            </a:xfrm>
            <a:custGeom>
              <a:rect b="b" l="l" r="r" t="t"/>
              <a:pathLst>
                <a:path extrusionOk="0" h="270" w="269">
                  <a:moveTo>
                    <a:pt x="134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09"/>
                    <a:pt x="61" y="269"/>
                    <a:pt x="134" y="269"/>
                  </a:cubicBezTo>
                  <a:cubicBezTo>
                    <a:pt x="208" y="269"/>
                    <a:pt x="269" y="209"/>
                    <a:pt x="269" y="135"/>
                  </a:cubicBezTo>
                  <a:cubicBezTo>
                    <a:pt x="269" y="61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605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951925" y="1756325"/>
              <a:ext cx="9000" cy="9000"/>
            </a:xfrm>
            <a:custGeom>
              <a:rect b="b" l="l" r="r" t="t"/>
              <a:pathLst>
                <a:path extrusionOk="0" h="360" w="360">
                  <a:moveTo>
                    <a:pt x="181" y="91"/>
                  </a:moveTo>
                  <a:cubicBezTo>
                    <a:pt x="229" y="91"/>
                    <a:pt x="269" y="131"/>
                    <a:pt x="269" y="178"/>
                  </a:cubicBezTo>
                  <a:cubicBezTo>
                    <a:pt x="269" y="228"/>
                    <a:pt x="229" y="269"/>
                    <a:pt x="181" y="269"/>
                  </a:cubicBezTo>
                  <a:cubicBezTo>
                    <a:pt x="131" y="269"/>
                    <a:pt x="91" y="228"/>
                    <a:pt x="91" y="178"/>
                  </a:cubicBezTo>
                  <a:cubicBezTo>
                    <a:pt x="91" y="131"/>
                    <a:pt x="131" y="91"/>
                    <a:pt x="181" y="91"/>
                  </a:cubicBezTo>
                  <a:close/>
                  <a:moveTo>
                    <a:pt x="181" y="0"/>
                  </a:moveTo>
                  <a:cubicBezTo>
                    <a:pt x="81" y="0"/>
                    <a:pt x="0" y="81"/>
                    <a:pt x="0" y="178"/>
                  </a:cubicBezTo>
                  <a:cubicBezTo>
                    <a:pt x="0" y="279"/>
                    <a:pt x="81" y="360"/>
                    <a:pt x="181" y="360"/>
                  </a:cubicBezTo>
                  <a:cubicBezTo>
                    <a:pt x="279" y="360"/>
                    <a:pt x="359" y="279"/>
                    <a:pt x="359" y="178"/>
                  </a:cubicBezTo>
                  <a:cubicBezTo>
                    <a:pt x="359" y="81"/>
                    <a:pt x="279" y="0"/>
                    <a:pt x="181" y="0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955275" y="1688250"/>
              <a:ext cx="49300" cy="73725"/>
            </a:xfrm>
            <a:custGeom>
              <a:rect b="b" l="l" r="r" t="t"/>
              <a:pathLst>
                <a:path extrusionOk="0" h="2949" w="1972">
                  <a:moveTo>
                    <a:pt x="988" y="1"/>
                  </a:moveTo>
                  <a:cubicBezTo>
                    <a:pt x="444" y="1"/>
                    <a:pt x="1" y="444"/>
                    <a:pt x="1" y="985"/>
                  </a:cubicBezTo>
                  <a:lnTo>
                    <a:pt x="1" y="2901"/>
                  </a:lnTo>
                  <a:cubicBezTo>
                    <a:pt x="1" y="2928"/>
                    <a:pt x="21" y="2948"/>
                    <a:pt x="47" y="2948"/>
                  </a:cubicBezTo>
                  <a:cubicBezTo>
                    <a:pt x="71" y="2948"/>
                    <a:pt x="92" y="2928"/>
                    <a:pt x="92" y="2901"/>
                  </a:cubicBezTo>
                  <a:lnTo>
                    <a:pt x="92" y="985"/>
                  </a:lnTo>
                  <a:cubicBezTo>
                    <a:pt x="92" y="491"/>
                    <a:pt x="494" y="91"/>
                    <a:pt x="988" y="91"/>
                  </a:cubicBezTo>
                  <a:cubicBezTo>
                    <a:pt x="1481" y="91"/>
                    <a:pt x="1884" y="491"/>
                    <a:pt x="1884" y="985"/>
                  </a:cubicBezTo>
                  <a:lnTo>
                    <a:pt x="1884" y="2901"/>
                  </a:lnTo>
                  <a:cubicBezTo>
                    <a:pt x="1884" y="2928"/>
                    <a:pt x="1904" y="2948"/>
                    <a:pt x="1928" y="2948"/>
                  </a:cubicBezTo>
                  <a:cubicBezTo>
                    <a:pt x="1951" y="2948"/>
                    <a:pt x="1971" y="2928"/>
                    <a:pt x="1971" y="2901"/>
                  </a:cubicBezTo>
                  <a:lnTo>
                    <a:pt x="1971" y="985"/>
                  </a:lnTo>
                  <a:cubicBezTo>
                    <a:pt x="1971" y="444"/>
                    <a:pt x="1531" y="1"/>
                    <a:pt x="988" y="1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6057550" y="493475"/>
            <a:ext cx="2841025" cy="1220652"/>
            <a:chOff x="6057550" y="493475"/>
            <a:chExt cx="2841025" cy="1220652"/>
          </a:xfrm>
        </p:grpSpPr>
        <p:sp>
          <p:nvSpPr>
            <p:cNvPr id="538" name="Google Shape;538;p36"/>
            <p:cNvSpPr/>
            <p:nvPr/>
          </p:nvSpPr>
          <p:spPr>
            <a:xfrm>
              <a:off x="6057550" y="910021"/>
              <a:ext cx="1004400" cy="435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8377775" y="1367027"/>
              <a:ext cx="520800" cy="347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7970938" y="493475"/>
              <a:ext cx="464400" cy="3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65935" y="1010763"/>
              <a:ext cx="250969" cy="25582"/>
            </a:xfrm>
            <a:custGeom>
              <a:rect b="b" l="l" r="r" t="t"/>
              <a:pathLst>
                <a:path extrusionOk="0" h="370" w="3630">
                  <a:moveTo>
                    <a:pt x="1" y="0"/>
                  </a:moveTo>
                  <a:lnTo>
                    <a:pt x="1" y="369"/>
                  </a:lnTo>
                  <a:lnTo>
                    <a:pt x="3630" y="369"/>
                  </a:lnTo>
                  <a:lnTo>
                    <a:pt x="36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165935" y="1110325"/>
              <a:ext cx="796879" cy="25374"/>
            </a:xfrm>
            <a:custGeom>
              <a:rect b="b" l="l" r="r" t="t"/>
              <a:pathLst>
                <a:path extrusionOk="0" h="367" w="11526">
                  <a:moveTo>
                    <a:pt x="1" y="0"/>
                  </a:moveTo>
                  <a:lnTo>
                    <a:pt x="1" y="367"/>
                  </a:lnTo>
                  <a:lnTo>
                    <a:pt x="11526" y="367"/>
                  </a:lnTo>
                  <a:lnTo>
                    <a:pt x="1152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6165935" y="1209679"/>
              <a:ext cx="796879" cy="25374"/>
            </a:xfrm>
            <a:custGeom>
              <a:rect b="b" l="l" r="r" t="t"/>
              <a:pathLst>
                <a:path extrusionOk="0" h="367" w="11526">
                  <a:moveTo>
                    <a:pt x="1" y="1"/>
                  </a:moveTo>
                  <a:lnTo>
                    <a:pt x="1" y="366"/>
                  </a:lnTo>
                  <a:lnTo>
                    <a:pt x="11526" y="366"/>
                  </a:lnTo>
                  <a:lnTo>
                    <a:pt x="1152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8505289" y="1458950"/>
              <a:ext cx="265782" cy="163238"/>
            </a:xfrm>
            <a:custGeom>
              <a:rect b="b" l="l" r="r" t="t"/>
              <a:pathLst>
                <a:path extrusionOk="0" h="1646" w="2680">
                  <a:moveTo>
                    <a:pt x="2226" y="1"/>
                  </a:moveTo>
                  <a:lnTo>
                    <a:pt x="2226" y="1485"/>
                  </a:lnTo>
                  <a:lnTo>
                    <a:pt x="1" y="1485"/>
                  </a:lnTo>
                  <a:lnTo>
                    <a:pt x="1" y="1646"/>
                  </a:lnTo>
                  <a:lnTo>
                    <a:pt x="2680" y="1646"/>
                  </a:lnTo>
                  <a:lnTo>
                    <a:pt x="2680" y="1485"/>
                  </a:lnTo>
                  <a:lnTo>
                    <a:pt x="2387" y="1485"/>
                  </a:lnTo>
                  <a:lnTo>
                    <a:pt x="2387" y="162"/>
                  </a:lnTo>
                  <a:lnTo>
                    <a:pt x="2680" y="162"/>
                  </a:lnTo>
                  <a:lnTo>
                    <a:pt x="268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8522248" y="1622087"/>
              <a:ext cx="39768" cy="39669"/>
            </a:xfrm>
            <a:custGeom>
              <a:rect b="b" l="l" r="r" t="t"/>
              <a:pathLst>
                <a:path extrusionOk="0" h="400" w="401">
                  <a:moveTo>
                    <a:pt x="202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3"/>
                    <a:pt x="92" y="400"/>
                    <a:pt x="202" y="400"/>
                  </a:cubicBezTo>
                  <a:cubicBezTo>
                    <a:pt x="313" y="400"/>
                    <a:pt x="400" y="313"/>
                    <a:pt x="400" y="202"/>
                  </a:cubicBezTo>
                  <a:cubicBezTo>
                    <a:pt x="400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8714045" y="1622087"/>
              <a:ext cx="40066" cy="39669"/>
            </a:xfrm>
            <a:custGeom>
              <a:rect b="b" l="l" r="r" t="t"/>
              <a:pathLst>
                <a:path extrusionOk="0" h="400" w="404">
                  <a:moveTo>
                    <a:pt x="202" y="1"/>
                  </a:moveTo>
                  <a:cubicBezTo>
                    <a:pt x="91" y="1"/>
                    <a:pt x="0" y="91"/>
                    <a:pt x="0" y="202"/>
                  </a:cubicBezTo>
                  <a:cubicBezTo>
                    <a:pt x="0" y="313"/>
                    <a:pt x="91" y="400"/>
                    <a:pt x="202" y="400"/>
                  </a:cubicBezTo>
                  <a:cubicBezTo>
                    <a:pt x="313" y="400"/>
                    <a:pt x="403" y="313"/>
                    <a:pt x="403" y="202"/>
                  </a:cubicBez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8482282" y="1458950"/>
              <a:ext cx="225221" cy="130908"/>
            </a:xfrm>
            <a:custGeom>
              <a:rect b="b" l="l" r="r" t="t"/>
              <a:pathLst>
                <a:path extrusionOk="0" h="1320" w="2271">
                  <a:moveTo>
                    <a:pt x="1" y="1"/>
                  </a:moveTo>
                  <a:lnTo>
                    <a:pt x="233" y="1320"/>
                  </a:lnTo>
                  <a:lnTo>
                    <a:pt x="2270" y="1320"/>
                  </a:lnTo>
                  <a:lnTo>
                    <a:pt x="22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8068075" y="578332"/>
              <a:ext cx="270047" cy="166907"/>
            </a:xfrm>
            <a:custGeom>
              <a:rect b="b" l="l" r="r" t="t"/>
              <a:pathLst>
                <a:path extrusionOk="0" h="1683" w="2723">
                  <a:moveTo>
                    <a:pt x="737" y="0"/>
                  </a:moveTo>
                  <a:cubicBezTo>
                    <a:pt x="616" y="0"/>
                    <a:pt x="501" y="57"/>
                    <a:pt x="417" y="216"/>
                  </a:cubicBezTo>
                  <a:cubicBezTo>
                    <a:pt x="0" y="1005"/>
                    <a:pt x="1364" y="1682"/>
                    <a:pt x="1364" y="1682"/>
                  </a:cubicBezTo>
                  <a:cubicBezTo>
                    <a:pt x="1364" y="1682"/>
                    <a:pt x="2723" y="1005"/>
                    <a:pt x="2307" y="216"/>
                  </a:cubicBezTo>
                  <a:cubicBezTo>
                    <a:pt x="2223" y="57"/>
                    <a:pt x="2108" y="0"/>
                    <a:pt x="1987" y="0"/>
                  </a:cubicBezTo>
                  <a:cubicBezTo>
                    <a:pt x="1693" y="0"/>
                    <a:pt x="1364" y="337"/>
                    <a:pt x="1364" y="337"/>
                  </a:cubicBezTo>
                  <a:cubicBezTo>
                    <a:pt x="1364" y="337"/>
                    <a:pt x="1032" y="0"/>
                    <a:pt x="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9" name="Google Shape;549;p3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36">
            <a:hlinkClick r:id="rId3"/>
          </p:cNvPr>
          <p:cNvSpPr txBox="1"/>
          <p:nvPr/>
        </p:nvSpPr>
        <p:spPr>
          <a:xfrm>
            <a:off x="253650" y="2444100"/>
            <a:ext cx="5254500" cy="432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https://github.com/MacFadyenK/Shopaholic.git</a:t>
            </a:r>
            <a:endParaRPr sz="1600">
              <a:solidFill>
                <a:schemeClr val="lt2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720000" y="1249325"/>
            <a:ext cx="3748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or a loved one struggle with a shopping addiction?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p21"/>
          <p:cNvSpPr txBox="1"/>
          <p:nvPr>
            <p:ph type="ctrTitle"/>
          </p:nvPr>
        </p:nvSpPr>
        <p:spPr>
          <a:xfrm>
            <a:off x="2756350" y="529100"/>
            <a:ext cx="36312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</a:t>
            </a:r>
            <a:endParaRPr sz="26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5" y="1926425"/>
            <a:ext cx="3402926" cy="242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468800" y="1249325"/>
            <a:ext cx="42642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Advent Pro"/>
              <a:buChar char="●"/>
            </a:pPr>
            <a:r>
              <a:rPr lang="en" sz="1900">
                <a:solidFill>
                  <a:srgbClr val="1F2328"/>
                </a:solidFill>
                <a:highlight>
                  <a:srgbClr val="FFFFFF"/>
                </a:highlight>
                <a:latin typeface="Advent Pro"/>
                <a:ea typeface="Advent Pro"/>
                <a:cs typeface="Advent Pro"/>
                <a:sym typeface="Advent Pro"/>
              </a:rPr>
              <a:t>Shopaholic is designed to replicate the feel of common shopping websites and apps.</a:t>
            </a:r>
            <a:endParaRPr sz="1900">
              <a:solidFill>
                <a:srgbClr val="1F2328"/>
              </a:solidFill>
              <a:highlight>
                <a:srgbClr val="FFFFFF"/>
              </a:highlight>
              <a:latin typeface="Advent Pro"/>
              <a:ea typeface="Advent Pro"/>
              <a:cs typeface="Advent Pro"/>
              <a:sym typeface="Advent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Advent Pro"/>
              <a:buChar char="●"/>
            </a:pPr>
            <a:r>
              <a:rPr lang="en" sz="1900">
                <a:solidFill>
                  <a:srgbClr val="1F2328"/>
                </a:solidFill>
                <a:highlight>
                  <a:srgbClr val="FFFFFF"/>
                </a:highlight>
                <a:latin typeface="Advent Pro"/>
                <a:ea typeface="Advent Pro"/>
                <a:cs typeface="Advent Pro"/>
                <a:sym typeface="Advent Pro"/>
              </a:rPr>
              <a:t> It allows the user to go through the motions of shopping for items and replicate the act of buying the items online from within a shopping cart.</a:t>
            </a:r>
            <a:endParaRPr sz="250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 flipH="1">
            <a:off x="3512705" y="1293559"/>
            <a:ext cx="599100" cy="52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03" name="Google Shape;203;p22"/>
          <p:cNvSpPr/>
          <p:nvPr/>
        </p:nvSpPr>
        <p:spPr>
          <a:xfrm flipH="1">
            <a:off x="6793930" y="1293572"/>
            <a:ext cx="599100" cy="52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04" name="Google Shape;204;p22"/>
          <p:cNvSpPr/>
          <p:nvPr/>
        </p:nvSpPr>
        <p:spPr>
          <a:xfrm flipH="1">
            <a:off x="3512705" y="3033259"/>
            <a:ext cx="599100" cy="52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05" name="Google Shape;205;p22"/>
          <p:cNvSpPr/>
          <p:nvPr/>
        </p:nvSpPr>
        <p:spPr>
          <a:xfrm flipH="1">
            <a:off x="6793930" y="3033246"/>
            <a:ext cx="599100" cy="52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FFF3C4"/>
              </a:gs>
              <a:gs pos="100000">
                <a:srgbClr val="FAD64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grpSp>
        <p:nvGrpSpPr>
          <p:cNvPr id="206" name="Google Shape;206;p22"/>
          <p:cNvGrpSpPr/>
          <p:nvPr/>
        </p:nvGrpSpPr>
        <p:grpSpPr>
          <a:xfrm>
            <a:off x="718225" y="1592650"/>
            <a:ext cx="1856100" cy="2552400"/>
            <a:chOff x="702550" y="1592650"/>
            <a:chExt cx="1856100" cy="2552400"/>
          </a:xfrm>
        </p:grpSpPr>
        <p:sp>
          <p:nvSpPr>
            <p:cNvPr id="207" name="Google Shape;207;p22"/>
            <p:cNvSpPr/>
            <p:nvPr/>
          </p:nvSpPr>
          <p:spPr>
            <a:xfrm>
              <a:off x="702550" y="1592650"/>
              <a:ext cx="1856100" cy="2552400"/>
            </a:xfrm>
            <a:prstGeom prst="roundRect">
              <a:avLst>
                <a:gd fmla="val 545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4200000" dist="9525">
                <a:srgbClr val="000000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 flipH="1">
              <a:off x="838645" y="1744192"/>
              <a:ext cx="1584000" cy="226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960000" dist="9525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1551100" y="4052093"/>
              <a:ext cx="159000" cy="51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960000" dist="9525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1604650" y="1639886"/>
              <a:ext cx="51900" cy="51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960000" dist="9525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0" l="7776" r="7785" t="0"/>
          <a:stretch/>
        </p:blipFill>
        <p:spPr>
          <a:xfrm>
            <a:off x="857875" y="1744325"/>
            <a:ext cx="1582667" cy="2264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idx="1" type="subTitle"/>
          </p:nvPr>
        </p:nvSpPr>
        <p:spPr>
          <a:xfrm>
            <a:off x="2955425" y="1919978"/>
            <a:ext cx="27216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project was inspired by a personal contact who has trouble with a shopping addiction, but people all around the world share this struggle.</a:t>
            </a:r>
            <a:endParaRPr/>
          </a:p>
        </p:txBody>
      </p:sp>
      <p:sp>
        <p:nvSpPr>
          <p:cNvPr id="213" name="Google Shape;213;p22"/>
          <p:cNvSpPr txBox="1"/>
          <p:nvPr>
            <p:ph idx="2" type="subTitle"/>
          </p:nvPr>
        </p:nvSpPr>
        <p:spPr>
          <a:xfrm>
            <a:off x="2955425" y="3592750"/>
            <a:ext cx="2721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Though it may not seem detrimental, this addiction can end up costing people thousands of dollars and can disrupt their lives.</a:t>
            </a:r>
            <a:endParaRPr/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Inspiration</a:t>
            </a:r>
            <a:endParaRPr sz="2700"/>
          </a:p>
        </p:txBody>
      </p:sp>
      <p:sp>
        <p:nvSpPr>
          <p:cNvPr id="215" name="Google Shape;215;p22"/>
          <p:cNvSpPr txBox="1"/>
          <p:nvPr>
            <p:ph idx="3" type="subTitle"/>
          </p:nvPr>
        </p:nvSpPr>
        <p:spPr>
          <a:xfrm>
            <a:off x="3513600" y="1406964"/>
            <a:ext cx="597300" cy="294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6" name="Google Shape;216;p22"/>
          <p:cNvSpPr txBox="1"/>
          <p:nvPr>
            <p:ph idx="4" type="subTitle"/>
          </p:nvPr>
        </p:nvSpPr>
        <p:spPr>
          <a:xfrm>
            <a:off x="3513600" y="3147716"/>
            <a:ext cx="597300" cy="29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" name="Google Shape;217;p22"/>
          <p:cNvSpPr txBox="1"/>
          <p:nvPr>
            <p:ph idx="5" type="subTitle"/>
          </p:nvPr>
        </p:nvSpPr>
        <p:spPr>
          <a:xfrm>
            <a:off x="5893875" y="1867455"/>
            <a:ext cx="29286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app is designed to be used by those with a shopping addiction, to reduce the amount of time these users will spend on real shopping websites.</a:t>
            </a:r>
            <a:endParaRPr/>
          </a:p>
        </p:txBody>
      </p:sp>
      <p:sp>
        <p:nvSpPr>
          <p:cNvPr id="218" name="Google Shape;218;p22"/>
          <p:cNvSpPr txBox="1"/>
          <p:nvPr>
            <p:ph idx="6" type="subTitle"/>
          </p:nvPr>
        </p:nvSpPr>
        <p:spPr>
          <a:xfrm>
            <a:off x="5851125" y="3592750"/>
            <a:ext cx="3014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Shopaholic will benefit those all around the world by creating a safe app that they can go through the motion of purchasing items without the risk of overspending.</a:t>
            </a:r>
            <a:endParaRPr/>
          </a:p>
        </p:txBody>
      </p:sp>
      <p:sp>
        <p:nvSpPr>
          <p:cNvPr id="219" name="Google Shape;219;p22"/>
          <p:cNvSpPr txBox="1"/>
          <p:nvPr>
            <p:ph idx="7" type="subTitle"/>
          </p:nvPr>
        </p:nvSpPr>
        <p:spPr>
          <a:xfrm>
            <a:off x="6794825" y="1406952"/>
            <a:ext cx="597300" cy="294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0" name="Google Shape;220;p22"/>
          <p:cNvSpPr txBox="1"/>
          <p:nvPr>
            <p:ph idx="8" type="subTitle"/>
          </p:nvPr>
        </p:nvSpPr>
        <p:spPr>
          <a:xfrm>
            <a:off x="6794825" y="3147691"/>
            <a:ext cx="597300" cy="29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Our System Can Do</a:t>
            </a:r>
            <a:endParaRPr sz="2500"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226" name="Google Shape;226;p23"/>
          <p:cNvSpPr/>
          <p:nvPr/>
        </p:nvSpPr>
        <p:spPr>
          <a:xfrm rot="-5400000">
            <a:off x="3411000" y="1710025"/>
            <a:ext cx="1043400" cy="104340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D4EBDE"/>
              </a:gs>
              <a:gs pos="100000">
                <a:srgbClr val="70CACD"/>
              </a:gs>
            </a:gsLst>
            <a:lin ang="5400700" scaled="0"/>
          </a:gradFill>
          <a:ln>
            <a:noFill/>
          </a:ln>
          <a:effectLst>
            <a:outerShdw blurRad="42863" rotWithShape="0" algn="bl" dir="3960000" dist="95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 flipH="1" rot="5400000">
            <a:off x="4683100" y="1710025"/>
            <a:ext cx="1043400" cy="104340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FFF3C4"/>
              </a:gs>
              <a:gs pos="100000">
                <a:srgbClr val="FAD647"/>
              </a:gs>
            </a:gsLst>
            <a:lin ang="5400012" scaled="0"/>
          </a:gradFill>
          <a:ln>
            <a:noFill/>
          </a:ln>
          <a:effectLst>
            <a:outerShdw blurRad="42863" rotWithShape="0" algn="bl" dir="3960000" dist="95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 rot="5400000">
            <a:off x="4683100" y="2982025"/>
            <a:ext cx="1043400" cy="104340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EEC9C3"/>
              </a:gs>
              <a:gs pos="100000">
                <a:srgbClr val="FF8C8C"/>
              </a:gs>
            </a:gsLst>
            <a:lin ang="5400700" scaled="0"/>
          </a:gradFill>
          <a:ln>
            <a:noFill/>
          </a:ln>
          <a:effectLst>
            <a:outerShdw blurRad="42863" rotWithShape="0" algn="bl" dir="3960000" dist="95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 flipH="1" rot="-5400000">
            <a:off x="3411000" y="2982025"/>
            <a:ext cx="1043400" cy="104340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7E719E"/>
              </a:gs>
              <a:gs pos="100000">
                <a:srgbClr val="423A64"/>
              </a:gs>
            </a:gsLst>
            <a:lin ang="5400700" scaled="0"/>
          </a:gradFill>
          <a:ln>
            <a:noFill/>
          </a:ln>
          <a:effectLst>
            <a:outerShdw blurRad="42863" rotWithShape="0" algn="bl" dir="3960000" dist="95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224126" y="2082050"/>
            <a:ext cx="28125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Allows users to view a variety of items as well as different </a:t>
            </a: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options to</a:t>
            </a: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add to a cart. </a:t>
            </a:r>
            <a:endParaRPr sz="130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224125" y="3583000"/>
            <a:ext cx="28122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Users can view a description of each item along with an image to get information regarding the product</a:t>
            </a:r>
            <a:endParaRPr sz="130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712450" y="1635372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A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712375" y="3136319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B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6103675" y="2082050"/>
            <a:ext cx="2730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Users can choose the size, quantity, and color of said item and add to the cart or remove if they change their mind</a:t>
            </a:r>
            <a:endParaRPr sz="130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6103600" y="3583000"/>
            <a:ext cx="28125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The user can view their cart which displays all of the selected items, the </a:t>
            </a: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total</a:t>
            </a: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quantity</a:t>
            </a:r>
            <a:r>
              <a:rPr lang="en" sz="130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of the cart, as well as the total price.</a:t>
            </a:r>
            <a:endParaRPr sz="130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6103687" y="1635372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C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6103612" y="3136319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D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786485" y="2088501"/>
            <a:ext cx="292429" cy="302971"/>
            <a:chOff x="3357325" y="2093500"/>
            <a:chExt cx="311525" cy="322825"/>
          </a:xfrm>
        </p:grpSpPr>
        <p:sp>
          <p:nvSpPr>
            <p:cNvPr id="239" name="Google Shape;239;p23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3763075" y="3334103"/>
            <a:ext cx="339253" cy="339253"/>
            <a:chOff x="1492675" y="2620775"/>
            <a:chExt cx="481825" cy="481825"/>
          </a:xfrm>
        </p:grpSpPr>
        <p:sp>
          <p:nvSpPr>
            <p:cNvPr id="243" name="Google Shape;243;p23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5" name="Google Shape;245;p23"/>
          <p:cNvSpPr/>
          <p:nvPr/>
        </p:nvSpPr>
        <p:spPr>
          <a:xfrm>
            <a:off x="5040521" y="2090219"/>
            <a:ext cx="339253" cy="299542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4140000" dist="9525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46" name="Google Shape;246;p23"/>
          <p:cNvGrpSpPr/>
          <p:nvPr/>
        </p:nvGrpSpPr>
        <p:grpSpPr>
          <a:xfrm>
            <a:off x="5034504" y="3348543"/>
            <a:ext cx="340573" cy="339271"/>
            <a:chOff x="898875" y="4399275"/>
            <a:chExt cx="483700" cy="481850"/>
          </a:xfrm>
        </p:grpSpPr>
        <p:sp>
          <p:nvSpPr>
            <p:cNvPr id="247" name="Google Shape;247;p23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140000" dist="952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Special Features</a:t>
            </a:r>
            <a:endParaRPr sz="2500"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260" name="Google Shape;260;p24"/>
          <p:cNvSpPr txBox="1"/>
          <p:nvPr>
            <p:ph idx="1" type="subTitle"/>
          </p:nvPr>
        </p:nvSpPr>
        <p:spPr>
          <a:xfrm>
            <a:off x="952500" y="3578525"/>
            <a:ext cx="35859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Every time a user adds or removes an item, the </a:t>
            </a:r>
            <a:r>
              <a:rPr lang="en" sz="1500"/>
              <a:t>quantity</a:t>
            </a:r>
            <a:r>
              <a:rPr lang="en" sz="1500"/>
              <a:t> and total price of the items will be updated within the cart.</a:t>
            </a:r>
            <a:endParaRPr sz="1500"/>
          </a:p>
        </p:txBody>
      </p:sp>
      <p:sp>
        <p:nvSpPr>
          <p:cNvPr id="261" name="Google Shape;261;p24"/>
          <p:cNvSpPr txBox="1"/>
          <p:nvPr>
            <p:ph idx="2" type="subTitle"/>
          </p:nvPr>
        </p:nvSpPr>
        <p:spPr>
          <a:xfrm>
            <a:off x="4993100" y="3578550"/>
            <a:ext cx="34299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The app will choose a random item to discount and display this to the user with a Buy Now option</a:t>
            </a:r>
            <a:endParaRPr sz="1500"/>
          </a:p>
        </p:txBody>
      </p:sp>
      <p:sp>
        <p:nvSpPr>
          <p:cNvPr id="262" name="Google Shape;262;p24"/>
          <p:cNvSpPr txBox="1"/>
          <p:nvPr>
            <p:ph idx="3" type="subTitle"/>
          </p:nvPr>
        </p:nvSpPr>
        <p:spPr>
          <a:xfrm>
            <a:off x="1292611" y="3143025"/>
            <a:ext cx="284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Live</a:t>
            </a:r>
            <a:r>
              <a:rPr lang="en" sz="2000"/>
              <a:t> updates within Cart</a:t>
            </a:r>
            <a:endParaRPr sz="2000"/>
          </a:p>
        </p:txBody>
      </p:sp>
      <p:sp>
        <p:nvSpPr>
          <p:cNvPr id="263" name="Google Shape;263;p24"/>
          <p:cNvSpPr txBox="1"/>
          <p:nvPr>
            <p:ph idx="4" type="subTitle"/>
          </p:nvPr>
        </p:nvSpPr>
        <p:spPr>
          <a:xfrm>
            <a:off x="4993100" y="3143036"/>
            <a:ext cx="2842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Random Discounts</a:t>
            </a:r>
            <a:endParaRPr sz="2100"/>
          </a:p>
        </p:txBody>
      </p:sp>
      <p:sp>
        <p:nvSpPr>
          <p:cNvPr id="264" name="Google Shape;264;p24"/>
          <p:cNvSpPr/>
          <p:nvPr/>
        </p:nvSpPr>
        <p:spPr>
          <a:xfrm flipH="1" rot="-8100000">
            <a:off x="2192072" y="1609667"/>
            <a:ext cx="1043265" cy="1043265"/>
          </a:xfrm>
          <a:prstGeom prst="teardrop">
            <a:avLst>
              <a:gd fmla="val 100000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3960000" dist="95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 flipH="1" rot="-8100000">
            <a:off x="5892572" y="1609667"/>
            <a:ext cx="1043265" cy="1043265"/>
          </a:xfrm>
          <a:prstGeom prst="teardrop">
            <a:avLst>
              <a:gd fmla="val 100000" name="adj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42863" rotWithShape="0" algn="bl" dir="3960000" dist="95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24"/>
          <p:cNvGrpSpPr/>
          <p:nvPr/>
        </p:nvGrpSpPr>
        <p:grpSpPr>
          <a:xfrm>
            <a:off x="2541977" y="1999764"/>
            <a:ext cx="343442" cy="339288"/>
            <a:chOff x="3858100" y="1435075"/>
            <a:chExt cx="487775" cy="481875"/>
          </a:xfrm>
        </p:grpSpPr>
        <p:sp>
          <p:nvSpPr>
            <p:cNvPr id="267" name="Google Shape;267;p24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2" name="Google Shape;272;p24"/>
          <p:cNvGrpSpPr/>
          <p:nvPr/>
        </p:nvGrpSpPr>
        <p:grpSpPr>
          <a:xfrm>
            <a:off x="6265124" y="1999807"/>
            <a:ext cx="298169" cy="339218"/>
            <a:chOff x="2707950" y="4399325"/>
            <a:chExt cx="423475" cy="481775"/>
          </a:xfrm>
        </p:grpSpPr>
        <p:sp>
          <p:nvSpPr>
            <p:cNvPr id="273" name="Google Shape;273;p24"/>
            <p:cNvSpPr/>
            <p:nvPr/>
          </p:nvSpPr>
          <p:spPr>
            <a:xfrm>
              <a:off x="2905550" y="4515000"/>
              <a:ext cx="28275" cy="366100"/>
            </a:xfrm>
            <a:custGeom>
              <a:rect b="b" l="l" r="r" t="t"/>
              <a:pathLst>
                <a:path extrusionOk="0" h="14644" w="1131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962025" y="4710725"/>
              <a:ext cx="141175" cy="29225"/>
            </a:xfrm>
            <a:custGeom>
              <a:rect b="b" l="l" r="r" t="t"/>
              <a:pathLst>
                <a:path extrusionOk="0" h="1169" w="5647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2962025" y="4768175"/>
              <a:ext cx="141175" cy="112925"/>
            </a:xfrm>
            <a:custGeom>
              <a:rect b="b" l="l" r="r" t="t"/>
              <a:pathLst>
                <a:path extrusionOk="0" h="4517" w="5647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736175" y="4710725"/>
              <a:ext cx="141175" cy="29225"/>
            </a:xfrm>
            <a:custGeom>
              <a:rect b="b" l="l" r="r" t="t"/>
              <a:pathLst>
                <a:path extrusionOk="0" h="1169" w="5647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736175" y="4768175"/>
              <a:ext cx="141175" cy="112925"/>
            </a:xfrm>
            <a:custGeom>
              <a:rect b="b" l="l" r="r" t="t"/>
              <a:pathLst>
                <a:path extrusionOk="0" h="4517" w="5647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2707950" y="4515075"/>
              <a:ext cx="169400" cy="82825"/>
            </a:xfrm>
            <a:custGeom>
              <a:rect b="b" l="l" r="r" t="t"/>
              <a:pathLst>
                <a:path extrusionOk="0" h="3313" w="6776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2736175" y="4626025"/>
              <a:ext cx="141175" cy="56500"/>
            </a:xfrm>
            <a:custGeom>
              <a:rect b="b" l="l" r="r" t="t"/>
              <a:pathLst>
                <a:path extrusionOk="0" h="2260" w="5647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2850525" y="4430375"/>
              <a:ext cx="138325" cy="56500"/>
            </a:xfrm>
            <a:custGeom>
              <a:rect b="b" l="l" r="r" t="t"/>
              <a:pathLst>
                <a:path extrusionOk="0" h="2260" w="5533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2974300" y="4399350"/>
              <a:ext cx="129650" cy="87525"/>
            </a:xfrm>
            <a:custGeom>
              <a:rect b="b" l="l" r="r" t="t"/>
              <a:pathLst>
                <a:path extrusionOk="0" h="3501" w="5186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2735425" y="4399325"/>
              <a:ext cx="129650" cy="87475"/>
            </a:xfrm>
            <a:custGeom>
              <a:rect b="b" l="l" r="r" t="t"/>
              <a:pathLst>
                <a:path extrusionOk="0" h="3499" w="5186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962025" y="4515075"/>
              <a:ext cx="169400" cy="82825"/>
            </a:xfrm>
            <a:custGeom>
              <a:rect b="b" l="l" r="r" t="t"/>
              <a:pathLst>
                <a:path extrusionOk="0" h="3313" w="6776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962025" y="4626025"/>
              <a:ext cx="141175" cy="56500"/>
            </a:xfrm>
            <a:custGeom>
              <a:rect b="b" l="l" r="r" t="t"/>
              <a:pathLst>
                <a:path extrusionOk="0" h="2260" w="5647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4440000" dist="95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/>
          <p:nvPr/>
        </p:nvSpPr>
        <p:spPr>
          <a:xfrm>
            <a:off x="4692425" y="1327599"/>
            <a:ext cx="3738600" cy="29325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4943225" y="2205950"/>
            <a:ext cx="33129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●"/>
            </a:pPr>
            <a:r>
              <a:rPr lang="en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Created the Shopping Cart Class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●"/>
            </a:pPr>
            <a:r>
              <a:rPr lang="en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Created the Clothing item class as well the subclasses containing each item and its methods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 Light"/>
              <a:buChar char="●"/>
            </a:pPr>
            <a:r>
              <a:rPr lang="en" sz="13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GUI for viewing the user’s cart, confirming the purchase, removing the items, etc.</a:t>
            </a:r>
            <a:endParaRPr sz="13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715625" y="1327599"/>
            <a:ext cx="3738600" cy="29325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803075" y="2205950"/>
            <a:ext cx="3563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Slab Light"/>
              <a:buChar char="●"/>
            </a:pPr>
            <a:r>
              <a:rPr lang="en" sz="13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Created the Item Class</a:t>
            </a:r>
            <a:endParaRPr sz="13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Slab Light"/>
              <a:buChar char="●"/>
            </a:pPr>
            <a:r>
              <a:rPr lang="en" sz="13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Created the Shoe class, </a:t>
            </a:r>
            <a:r>
              <a:rPr lang="en" sz="13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Jewelry</a:t>
            </a:r>
            <a:r>
              <a:rPr lang="en" sz="13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class, as well as the subclasses containing each item and its methods</a:t>
            </a:r>
            <a:endParaRPr sz="13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Slab Light"/>
              <a:buChar char="●"/>
            </a:pPr>
            <a:r>
              <a:rPr lang="en" sz="13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GUI for the </a:t>
            </a:r>
            <a:r>
              <a:rPr lang="en" sz="13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shopping</a:t>
            </a:r>
            <a:r>
              <a:rPr lang="en" sz="13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App main window, such as displaying the items, </a:t>
            </a:r>
            <a:r>
              <a:rPr lang="en" sz="13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selecting</a:t>
            </a:r>
            <a:r>
              <a:rPr lang="en" sz="13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the size, quantity, image, etc</a:t>
            </a:r>
            <a:endParaRPr sz="13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890525" y="1426650"/>
            <a:ext cx="3388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dvent Pro"/>
                <a:ea typeface="Advent Pro"/>
                <a:cs typeface="Advent Pro"/>
                <a:sym typeface="Advent Pro"/>
              </a:rPr>
              <a:t>Kailey</a:t>
            </a:r>
            <a:endParaRPr b="1" sz="3600"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4867325" y="1426650"/>
            <a:ext cx="3388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Christina</a:t>
            </a:r>
            <a:endParaRPr b="1" sz="3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95" name="Google Shape;295;p25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How We Worked Together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/>
          <p:nvPr/>
        </p:nvSpPr>
        <p:spPr>
          <a:xfrm>
            <a:off x="462450" y="1217600"/>
            <a:ext cx="8219100" cy="34959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26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UML Diagram</a:t>
            </a:r>
            <a:endParaRPr sz="2500"/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950" y="1382925"/>
            <a:ext cx="6253025" cy="31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/>
          <p:nvPr/>
        </p:nvSpPr>
        <p:spPr>
          <a:xfrm>
            <a:off x="122900" y="174125"/>
            <a:ext cx="8838900" cy="48546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8" name="Google Shape;3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263" y="190500"/>
            <a:ext cx="1890125" cy="4762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 txBox="1"/>
          <p:nvPr/>
        </p:nvSpPr>
        <p:spPr>
          <a:xfrm flipH="1">
            <a:off x="237050" y="2609550"/>
            <a:ext cx="2999400" cy="22020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C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addImage(String imagePath):</a:t>
            </a:r>
            <a:r>
              <a:rPr lang="en" sz="1000"/>
              <a:t> </a:t>
            </a:r>
            <a:r>
              <a:rPr lang="en" sz="1000"/>
              <a:t>adds the inputted string as the image path for the item object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getImage():</a:t>
            </a:r>
            <a:r>
              <a:rPr lang="en" sz="1000">
                <a:solidFill>
                  <a:schemeClr val="accent3"/>
                </a:solidFill>
              </a:rPr>
              <a:t> </a:t>
            </a:r>
            <a:r>
              <a:rPr lang="en" sz="1000"/>
              <a:t>returns the image path of the item as a string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discount(): </a:t>
            </a:r>
            <a:r>
              <a:rPr lang="en" sz="1000"/>
              <a:t>g</a:t>
            </a:r>
            <a:r>
              <a:rPr lang="en" sz="1000"/>
              <a:t>enerates a random discount on the item between 5% and 50% &amp; indicates that the item is now on sale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getPercent(): </a:t>
            </a:r>
            <a:r>
              <a:rPr lang="en" sz="1000"/>
              <a:t>r</a:t>
            </a:r>
            <a:r>
              <a:rPr lang="en" sz="1000"/>
              <a:t>eturns the percent discount on the item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getPrice():</a:t>
            </a:r>
            <a:r>
              <a:rPr lang="en" sz="1000"/>
              <a:t> </a:t>
            </a:r>
            <a:r>
              <a:rPr lang="en" sz="1000"/>
              <a:t>returns the price of the item as a double value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getName(): </a:t>
            </a:r>
            <a:r>
              <a:rPr lang="en" sz="1000"/>
              <a:t>returns the name of the item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5870200" y="537800"/>
            <a:ext cx="1626900" cy="19665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 ID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 Price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Path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 description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 name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 size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Item quantity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Percent discounted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Whether item is on sale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Whether item is in a cart</a:t>
            </a:r>
            <a:endParaRPr sz="900">
              <a:solidFill>
                <a:schemeClr val="dk1"/>
              </a:solidFill>
              <a:highlight>
                <a:srgbClr val="F9F9F9"/>
              </a:highlight>
            </a:endParaRPr>
          </a:p>
        </p:txBody>
      </p:sp>
      <p:sp>
        <p:nvSpPr>
          <p:cNvPr id="311" name="Google Shape;311;p27"/>
          <p:cNvSpPr txBox="1"/>
          <p:nvPr/>
        </p:nvSpPr>
        <p:spPr>
          <a:xfrm>
            <a:off x="579350" y="297050"/>
            <a:ext cx="2314800" cy="4815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Abstract class for all the items available in the Shopaholic app</a:t>
            </a:r>
            <a:endParaRPr sz="18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5870200" y="2686350"/>
            <a:ext cx="2886600" cy="20484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getSize(): </a:t>
            </a:r>
            <a:r>
              <a:rPr lang="en" sz="1000"/>
              <a:t>returns the size of the item (S, M, L, XL)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setSize(String newSize): </a:t>
            </a:r>
            <a:r>
              <a:rPr lang="en" sz="1000"/>
              <a:t>sets the size of the item to the inputted string value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getDescription(): </a:t>
            </a:r>
            <a:r>
              <a:rPr lang="en" sz="1000"/>
              <a:t>gets the string description of the item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getID():</a:t>
            </a:r>
            <a:r>
              <a:rPr lang="en" sz="1000"/>
              <a:t> gets the integer ID of the item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getQuantity(): </a:t>
            </a:r>
            <a:r>
              <a:rPr lang="en" sz="1000"/>
              <a:t>gets the integer quantity of the item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</a:rPr>
              <a:t>setQuantity(int newQuantity):</a:t>
            </a:r>
            <a:r>
              <a:rPr lang="en" sz="1000"/>
              <a:t> sets the quantity of the item to the inputted integer value</a:t>
            </a:r>
            <a:endParaRPr sz="17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741050" y="1373650"/>
            <a:ext cx="1991400" cy="6408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item class also includes methods available for use for all item objects</a:t>
            </a:r>
            <a:endParaRPr/>
          </a:p>
        </p:txBody>
      </p:sp>
      <p:cxnSp>
        <p:nvCxnSpPr>
          <p:cNvPr id="314" name="Google Shape;314;p27"/>
          <p:cNvCxnSpPr>
            <a:stCxn id="311" idx="3"/>
          </p:cNvCxnSpPr>
          <p:nvPr/>
        </p:nvCxnSpPr>
        <p:spPr>
          <a:xfrm flipH="1" rot="10800000">
            <a:off x="2894150" y="338000"/>
            <a:ext cx="608700" cy="199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7"/>
          <p:cNvCxnSpPr>
            <a:stCxn id="313" idx="3"/>
            <a:endCxn id="308" idx="1"/>
          </p:cNvCxnSpPr>
          <p:nvPr/>
        </p:nvCxnSpPr>
        <p:spPr>
          <a:xfrm>
            <a:off x="2732450" y="1694050"/>
            <a:ext cx="875700" cy="877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7"/>
          <p:cNvCxnSpPr/>
          <p:nvPr/>
        </p:nvCxnSpPr>
        <p:spPr>
          <a:xfrm rot="10800000">
            <a:off x="4460463" y="634925"/>
            <a:ext cx="1428600" cy="10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7"/>
          <p:cNvCxnSpPr/>
          <p:nvPr/>
        </p:nvCxnSpPr>
        <p:spPr>
          <a:xfrm rot="10800000">
            <a:off x="4506513" y="821613"/>
            <a:ext cx="1336500" cy="10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7"/>
          <p:cNvCxnSpPr/>
          <p:nvPr/>
        </p:nvCxnSpPr>
        <p:spPr>
          <a:xfrm flipH="1">
            <a:off x="4578063" y="1008325"/>
            <a:ext cx="1311000" cy="2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7"/>
          <p:cNvCxnSpPr/>
          <p:nvPr/>
        </p:nvCxnSpPr>
        <p:spPr>
          <a:xfrm flipH="1">
            <a:off x="4578063" y="1573725"/>
            <a:ext cx="1311000" cy="2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7"/>
          <p:cNvCxnSpPr/>
          <p:nvPr/>
        </p:nvCxnSpPr>
        <p:spPr>
          <a:xfrm flipH="1">
            <a:off x="4578063" y="1391063"/>
            <a:ext cx="1311000" cy="2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7"/>
          <p:cNvCxnSpPr/>
          <p:nvPr/>
        </p:nvCxnSpPr>
        <p:spPr>
          <a:xfrm flipH="1">
            <a:off x="4578063" y="1773800"/>
            <a:ext cx="1311000" cy="2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7"/>
          <p:cNvCxnSpPr/>
          <p:nvPr/>
        </p:nvCxnSpPr>
        <p:spPr>
          <a:xfrm flipH="1">
            <a:off x="4578063" y="1917575"/>
            <a:ext cx="1311000" cy="2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7"/>
          <p:cNvCxnSpPr/>
          <p:nvPr/>
        </p:nvCxnSpPr>
        <p:spPr>
          <a:xfrm flipH="1">
            <a:off x="4711263" y="2130038"/>
            <a:ext cx="1177800" cy="30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7"/>
          <p:cNvCxnSpPr/>
          <p:nvPr/>
        </p:nvCxnSpPr>
        <p:spPr>
          <a:xfrm flipH="1">
            <a:off x="4711263" y="2287700"/>
            <a:ext cx="1177800" cy="30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7"/>
          <p:cNvCxnSpPr/>
          <p:nvPr/>
        </p:nvCxnSpPr>
        <p:spPr>
          <a:xfrm flipH="1">
            <a:off x="4813563" y="1208400"/>
            <a:ext cx="1075500" cy="20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7"/>
          <p:cNvCxnSpPr/>
          <p:nvPr/>
        </p:nvCxnSpPr>
        <p:spPr>
          <a:xfrm rot="10800000">
            <a:off x="5254113" y="3635975"/>
            <a:ext cx="583800" cy="9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7"/>
          <p:cNvCxnSpPr/>
          <p:nvPr/>
        </p:nvCxnSpPr>
        <p:spPr>
          <a:xfrm flipH="1" rot="10800000">
            <a:off x="3236450" y="3687175"/>
            <a:ext cx="368700" cy="3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/>
          <p:nvPr/>
        </p:nvSpPr>
        <p:spPr>
          <a:xfrm>
            <a:off x="321600" y="249825"/>
            <a:ext cx="8500800" cy="47790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3" name="Google Shape;3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25" y="393188"/>
            <a:ext cx="20288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38" y="2345075"/>
            <a:ext cx="2478525" cy="12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850" y="2314350"/>
            <a:ext cx="2386375" cy="13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8750" y="2314350"/>
            <a:ext cx="2591200" cy="13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8"/>
          <p:cNvSpPr txBox="1"/>
          <p:nvPr/>
        </p:nvSpPr>
        <p:spPr>
          <a:xfrm>
            <a:off x="886700" y="763135"/>
            <a:ext cx="1813800" cy="7746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Jewelry class: an abstract subclass of the Item class for Jewelry type items</a:t>
            </a:r>
            <a:endParaRPr sz="1100"/>
          </a:p>
        </p:txBody>
      </p:sp>
      <p:sp>
        <p:nvSpPr>
          <p:cNvPr id="338" name="Google Shape;338;p28"/>
          <p:cNvSpPr txBox="1"/>
          <p:nvPr/>
        </p:nvSpPr>
        <p:spPr>
          <a:xfrm>
            <a:off x="6247725" y="529174"/>
            <a:ext cx="2314500" cy="13785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</a:rPr>
              <a:t>getMetalType(): </a:t>
            </a:r>
            <a:r>
              <a:rPr lang="en" sz="1100"/>
              <a:t>returns the string value for the metal type assigned to the jewelry item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</a:rPr>
              <a:t>setMetalType(String metal):</a:t>
            </a:r>
            <a:r>
              <a:rPr lang="en" sz="1100"/>
              <a:t> sets the type of metal of the jewelry to the passed parameter value</a:t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1176313" y="3812700"/>
            <a:ext cx="6735600" cy="1113600"/>
          </a:xfrm>
          <a:prstGeom prst="rect">
            <a:avLst/>
          </a:prstGeom>
          <a:solidFill>
            <a:srgbClr val="F9F9F9"/>
          </a:solidFill>
          <a:ln cap="flat" cmpd="sng" w="19050">
            <a:solidFill>
              <a:srgbClr val="FF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**Constructor sets the name, price, and description of the item type, &amp; generates an ID for that instance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**The method </a:t>
            </a:r>
            <a:r>
              <a:rPr b="1" lang="en" sz="1100">
                <a:solidFill>
                  <a:schemeClr val="accent3"/>
                </a:solidFill>
              </a:rPr>
              <a:t>setID()</a:t>
            </a:r>
            <a:r>
              <a:rPr lang="en" sz="1100"/>
              <a:t> will return a 3 digit ID for each item instance using the number as the lowest value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*Ring items have IDs in the 100s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*Bracelet items have IDs in the 200s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*Earrings items have IDs in the 300s</a:t>
            </a:r>
            <a:endParaRPr sz="1200"/>
          </a:p>
        </p:txBody>
      </p:sp>
      <p:cxnSp>
        <p:nvCxnSpPr>
          <p:cNvPr id="340" name="Google Shape;340;p28"/>
          <p:cNvCxnSpPr/>
          <p:nvPr/>
        </p:nvCxnSpPr>
        <p:spPr>
          <a:xfrm flipH="1" rot="10800000">
            <a:off x="2700500" y="614650"/>
            <a:ext cx="853500" cy="517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8"/>
          <p:cNvCxnSpPr>
            <a:stCxn id="338" idx="1"/>
            <a:endCxn id="333" idx="3"/>
          </p:cNvCxnSpPr>
          <p:nvPr/>
        </p:nvCxnSpPr>
        <p:spPr>
          <a:xfrm rot="10800000">
            <a:off x="5618625" y="1150324"/>
            <a:ext cx="629100" cy="68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8"/>
          <p:cNvCxnSpPr>
            <a:stCxn id="333" idx="1"/>
            <a:endCxn id="334" idx="0"/>
          </p:cNvCxnSpPr>
          <p:nvPr/>
        </p:nvCxnSpPr>
        <p:spPr>
          <a:xfrm flipH="1">
            <a:off x="1793525" y="1150425"/>
            <a:ext cx="1796400" cy="1194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8"/>
          <p:cNvCxnSpPr>
            <a:stCxn id="333" idx="2"/>
            <a:endCxn id="336" idx="0"/>
          </p:cNvCxnSpPr>
          <p:nvPr/>
        </p:nvCxnSpPr>
        <p:spPr>
          <a:xfrm>
            <a:off x="4604338" y="1907663"/>
            <a:ext cx="0" cy="406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8"/>
          <p:cNvCxnSpPr/>
          <p:nvPr/>
        </p:nvCxnSpPr>
        <p:spPr>
          <a:xfrm>
            <a:off x="5618775" y="1436550"/>
            <a:ext cx="875700" cy="877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Retail Marketing Campaign by Slidesgo">
  <a:themeElements>
    <a:clrScheme name="Simple Light">
      <a:dk1>
        <a:srgbClr val="1F1A33"/>
      </a:dk1>
      <a:lt1>
        <a:srgbClr val="423A64"/>
      </a:lt1>
      <a:dk2>
        <a:srgbClr val="7E719E"/>
      </a:dk2>
      <a:lt2>
        <a:srgbClr val="1F6B7D"/>
      </a:lt2>
      <a:accent1>
        <a:srgbClr val="70CACD"/>
      </a:accent1>
      <a:accent2>
        <a:srgbClr val="D4EBDE"/>
      </a:accent2>
      <a:accent3>
        <a:srgbClr val="F05757"/>
      </a:accent3>
      <a:accent4>
        <a:srgbClr val="FF8C8C"/>
      </a:accent4>
      <a:accent5>
        <a:srgbClr val="EEC9C3"/>
      </a:accent5>
      <a:accent6>
        <a:srgbClr val="FFE582"/>
      </a:accent6>
      <a:hlink>
        <a:srgbClr val="1F1A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