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3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16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800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31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24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0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11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02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88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8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01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64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0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0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4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3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794180-FBB0-4177-B850-4F442689449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4150-A000-46C4-B962-6502EF26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669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36EA7-1627-06C7-00D5-076A9E921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sz="6600" dirty="0"/>
              <a:t>Методи аналізу прибутковості бізнесу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7DF1D-A51A-C7E0-2978-18EB4949B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1387" y="5549167"/>
            <a:ext cx="9708788" cy="861420"/>
          </a:xfrm>
        </p:spPr>
        <p:txBody>
          <a:bodyPr>
            <a:noAutofit/>
          </a:bodyPr>
          <a:lstStyle/>
          <a:p>
            <a:pPr algn="r"/>
            <a:r>
              <a:rPr lang="uk-UA" sz="2800" dirty="0"/>
              <a:t>ПІДГОТУВАВ студент 408-Іпз - Шевченко Анатолій</a:t>
            </a:r>
          </a:p>
        </p:txBody>
      </p:sp>
    </p:spTree>
    <p:extLst>
      <p:ext uri="{BB962C8B-B14F-4D97-AF65-F5344CB8AC3E}">
        <p14:creationId xmlns:p14="http://schemas.microsoft.com/office/powerpoint/2010/main" val="72971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2B520-4A39-193C-6DBF-E07C5841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81519"/>
            <a:ext cx="9404723" cy="1400530"/>
          </a:xfrm>
        </p:spPr>
        <p:txBody>
          <a:bodyPr/>
          <a:lstStyle/>
          <a:p>
            <a:pPr algn="ctr"/>
            <a:r>
              <a:rPr lang="uk-UA" sz="6600" dirty="0">
                <a:solidFill>
                  <a:srgbClr val="FFFF00"/>
                </a:solidFill>
              </a:rPr>
              <a:t>Висновки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888D9-075F-A443-C467-4553717B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E92187-D7B3-80BC-E9C5-ED766E75F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" y="286118"/>
            <a:ext cx="12073826" cy="60559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768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7BC2E-0AB5-69FA-E342-E6B2D48F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870" y="5993936"/>
            <a:ext cx="9404723" cy="1400530"/>
          </a:xfrm>
        </p:spPr>
        <p:txBody>
          <a:bodyPr/>
          <a:lstStyle/>
          <a:p>
            <a:pPr algn="ctr"/>
            <a:r>
              <a:rPr lang="uk-UA" sz="2400" dirty="0"/>
              <a:t>(база)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1C8A0D-9804-A340-FA87-210DFAE97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64"/>
            <a:ext cx="12192000" cy="4278460"/>
          </a:xfrm>
        </p:spPr>
      </p:pic>
    </p:spTree>
    <p:extLst>
      <p:ext uri="{BB962C8B-B14F-4D97-AF65-F5344CB8AC3E}">
        <p14:creationId xmlns:p14="http://schemas.microsoft.com/office/powerpoint/2010/main" val="1807211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88C1F-830F-35E4-A6ED-FCB4A0AC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566" y="658732"/>
            <a:ext cx="9404723" cy="1400530"/>
          </a:xfrm>
        </p:spPr>
        <p:txBody>
          <a:bodyPr/>
          <a:lstStyle/>
          <a:p>
            <a:r>
              <a:rPr lang="uk-UA" dirty="0">
                <a:solidFill>
                  <a:srgbClr val="FFFF00"/>
                </a:solidFill>
              </a:rPr>
              <a:t>Прибуток та його різновиди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3435F0-8C32-6291-4EF3-C6BC65A86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68" y="2088859"/>
            <a:ext cx="4697610" cy="4110409"/>
          </a:xfrm>
        </p:spPr>
      </p:pic>
    </p:spTree>
    <p:extLst>
      <p:ext uri="{BB962C8B-B14F-4D97-AF65-F5344CB8AC3E}">
        <p14:creationId xmlns:p14="http://schemas.microsoft.com/office/powerpoint/2010/main" val="250688022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E8897-F168-201E-7AC9-4B70481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44329"/>
            <a:ext cx="9404723" cy="1400530"/>
          </a:xfrm>
        </p:spPr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Прибутковість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231E81-E5E8-EF66-83CC-ED34F88E4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99" y="1742930"/>
            <a:ext cx="5938401" cy="4175438"/>
          </a:xfrm>
        </p:spPr>
      </p:pic>
    </p:spTree>
    <p:extLst>
      <p:ext uri="{BB962C8B-B14F-4D97-AF65-F5344CB8AC3E}">
        <p14:creationId xmlns:p14="http://schemas.microsoft.com/office/powerpoint/2010/main" val="390185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704B6-4296-9E05-61FA-2142584D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93995"/>
            <a:ext cx="9404723" cy="1400530"/>
          </a:xfrm>
        </p:spPr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Рентабельність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7A8305-A830-E247-6017-4887228EC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70" y="2399917"/>
            <a:ext cx="8232660" cy="2058165"/>
          </a:xfrm>
        </p:spPr>
      </p:pic>
    </p:spTree>
    <p:extLst>
      <p:ext uri="{BB962C8B-B14F-4D97-AF65-F5344CB8AC3E}">
        <p14:creationId xmlns:p14="http://schemas.microsoft.com/office/powerpoint/2010/main" val="32483211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64D2E3-0EF5-79D3-FB25-43F83CC5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3600" dirty="0">
                <a:solidFill>
                  <a:srgbClr val="FFFF00"/>
                </a:solidFill>
              </a:rPr>
              <a:t>Формули вирахування рентабельності </a:t>
            </a:r>
            <a:r>
              <a:rPr lang="ru-RU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Загальна</a:t>
            </a:r>
            <a:r>
              <a:rPr lang="ru-RU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формула: </a:t>
            </a:r>
            <a:r>
              <a:rPr lang="ru-RU" sz="3600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Рп</a:t>
            </a:r>
            <a:r>
              <a:rPr lang="ru-RU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(ВП/С) х 100%)</a:t>
            </a:r>
            <a:br>
              <a:rPr lang="ru-RU" sz="36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9DDDFE-485D-F1E7-E96B-69107F8C3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uk-UA" dirty="0"/>
              <a:t>1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F630B7-EAEF-89A9-3A8C-214CA45C0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uk-UA" dirty="0"/>
              <a:t>2.1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651A21D-D960-8C59-C1A2-AECF2B561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uk-UA" dirty="0"/>
              <a:t>2.2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594D74-4E91-5B1D-83E3-3A1A4ED8A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3" y="2797573"/>
            <a:ext cx="2831713" cy="9393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95E79EA-CA3E-806F-6001-B715746DD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56" y="2778545"/>
            <a:ext cx="2527694" cy="97737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434DB70-694F-5B59-CEAB-440FB2DBA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31" y="2797574"/>
            <a:ext cx="2484850" cy="9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9491676-F6A1-0EA9-887F-E1365763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35" y="847000"/>
            <a:ext cx="9404723" cy="1400530"/>
          </a:xfrm>
        </p:spPr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Метод прямого розрахунку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1F70E0F-617C-8E94-5F69-EF0471827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50" y="2659741"/>
            <a:ext cx="8719295" cy="3053593"/>
          </a:xfrm>
        </p:spPr>
      </p:pic>
    </p:spTree>
    <p:extLst>
      <p:ext uri="{BB962C8B-B14F-4D97-AF65-F5344CB8AC3E}">
        <p14:creationId xmlns:p14="http://schemas.microsoft.com/office/powerpoint/2010/main" val="3959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DBABD-FFBD-8CF5-62BA-E5CBDD19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19162"/>
            <a:ext cx="9404723" cy="1400530"/>
          </a:xfrm>
        </p:spPr>
        <p:txBody>
          <a:bodyPr/>
          <a:lstStyle/>
          <a:p>
            <a:r>
              <a:rPr lang="uk-UA" dirty="0">
                <a:solidFill>
                  <a:srgbClr val="FFFF00"/>
                </a:solidFill>
              </a:rPr>
              <a:t>Аналітичний метод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6D109C-D4A6-B3EB-8015-0B59EA0DB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317" y="2710339"/>
            <a:ext cx="9597366" cy="2089016"/>
          </a:xfrm>
        </p:spPr>
      </p:pic>
    </p:spTree>
    <p:extLst>
      <p:ext uri="{BB962C8B-B14F-4D97-AF65-F5344CB8AC3E}">
        <p14:creationId xmlns:p14="http://schemas.microsoft.com/office/powerpoint/2010/main" val="3220916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C51DD9E-F37D-4A80-81A5-18477F2B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78603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EBITDA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80A52FE7-B3B2-CE92-4985-A5872224F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08" y="1719743"/>
            <a:ext cx="7674783" cy="4587381"/>
          </a:xfrm>
        </p:spPr>
      </p:pic>
    </p:spTree>
    <p:extLst>
      <p:ext uri="{BB962C8B-B14F-4D97-AF65-F5344CB8AC3E}">
        <p14:creationId xmlns:p14="http://schemas.microsoft.com/office/powerpoint/2010/main" val="3537714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47</Words>
  <Application>Microsoft Office PowerPoint</Application>
  <PresentationFormat>Широкоэкранный</PresentationFormat>
  <Paragraphs>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Ион</vt:lpstr>
      <vt:lpstr>Методи аналізу прибутковості бізнесу</vt:lpstr>
      <vt:lpstr>(база)</vt:lpstr>
      <vt:lpstr>Прибуток та його різновиди</vt:lpstr>
      <vt:lpstr>Прибутковість</vt:lpstr>
      <vt:lpstr>Рентабельність</vt:lpstr>
      <vt:lpstr>Формули вирахування рентабельності (Загальна формула: Рп = (ВП/С) х 100%) </vt:lpstr>
      <vt:lpstr>Метод прямого розрахунку</vt:lpstr>
      <vt:lpstr>Аналітичний метод</vt:lpstr>
      <vt:lpstr>EBITDA</vt:lpstr>
      <vt:lpstr>Висновки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</cp:revision>
  <dcterms:created xsi:type="dcterms:W3CDTF">2022-09-20T11:21:45Z</dcterms:created>
  <dcterms:modified xsi:type="dcterms:W3CDTF">2022-10-27T07:24:27Z</dcterms:modified>
</cp:coreProperties>
</file>