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cGarbacz/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popular-programming-languages-201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988F5-E318-4F09-B124-2FF88F21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838" y="735623"/>
            <a:ext cx="10190285" cy="3774831"/>
          </a:xfrm>
        </p:spPr>
        <p:txBody>
          <a:bodyPr/>
          <a:lstStyle/>
          <a:p>
            <a:r>
              <a:rPr lang="en-GB" dirty="0"/>
              <a:t>Rapid  Web App Dev in Spring Boot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7727D99-43FF-4BDD-822D-7BA5207E2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Maciej Garbacz</a:t>
            </a:r>
          </a:p>
        </p:txBody>
      </p:sp>
    </p:spTree>
    <p:extLst>
      <p:ext uri="{BB962C8B-B14F-4D97-AF65-F5344CB8AC3E}">
        <p14:creationId xmlns:p14="http://schemas.microsoft.com/office/powerpoint/2010/main" val="27443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22C707-9D24-4D76-985B-DF63E90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1FD9B7-1EE1-4068-B8CC-5D683BAF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and why of Spring Boot</a:t>
            </a:r>
          </a:p>
          <a:p>
            <a:r>
              <a:rPr lang="en-GB" dirty="0"/>
              <a:t>Spring </a:t>
            </a:r>
            <a:r>
              <a:rPr lang="en-GB" dirty="0" err="1"/>
              <a:t>Initializr</a:t>
            </a:r>
            <a:r>
              <a:rPr lang="en-GB" dirty="0"/>
              <a:t> + REST API = Hello World</a:t>
            </a:r>
          </a:p>
          <a:p>
            <a:r>
              <a:rPr lang="en-GB" dirty="0"/>
              <a:t>A Time-logging application (JDBC, Spring Profiles, H2 DB)</a:t>
            </a:r>
          </a:p>
          <a:p>
            <a:r>
              <a:rPr lang="en-GB" dirty="0"/>
              <a:t>Future of Spring Boot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5443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228DC1-71E1-4B67-8FB5-EF54C35F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C24AE-E509-49D9-8D46-AFF4E61E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available at:</a:t>
            </a:r>
          </a:p>
          <a:p>
            <a:pPr marL="0" indent="0" algn="ctr">
              <a:buNone/>
            </a:pPr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https://github.com/MacGarbacz/workshop.git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3915A3-E6FF-46BA-8A0C-345DB1F2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Spring?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247267-9E1E-42C2-AFD3-093C7AB8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621337" cy="4195481"/>
          </a:xfrm>
        </p:spPr>
        <p:txBody>
          <a:bodyPr/>
          <a:lstStyle/>
          <a:p>
            <a:r>
              <a:rPr lang="en-GB" dirty="0"/>
              <a:t>Framework for enterprise grade Java applications</a:t>
            </a:r>
          </a:p>
          <a:p>
            <a:r>
              <a:rPr lang="en-GB" dirty="0"/>
              <a:t>Inversion of control (</a:t>
            </a:r>
            <a:r>
              <a:rPr lang="en-GB" dirty="0" err="1"/>
              <a:t>IoC</a:t>
            </a:r>
            <a:r>
              <a:rPr lang="en-GB" dirty="0"/>
              <a:t>) container</a:t>
            </a:r>
          </a:p>
          <a:p>
            <a:r>
              <a:rPr lang="en-GB" dirty="0"/>
              <a:t>Original release - 2002</a:t>
            </a:r>
          </a:p>
          <a:p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6703528-8EAD-443D-A46E-111DD8BD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77" y="1554042"/>
            <a:ext cx="5013812" cy="50138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F29BA80-79B2-4400-B60A-6663290072A4}"/>
              </a:ext>
            </a:extLst>
          </p:cNvPr>
          <p:cNvSpPr txBox="1"/>
          <p:nvPr/>
        </p:nvSpPr>
        <p:spPr>
          <a:xfrm>
            <a:off x="298938" y="6067380"/>
            <a:ext cx="4141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Image source: </a:t>
            </a:r>
            <a:r>
              <a:rPr lang="en-GB" sz="1100" dirty="0">
                <a:hlinkClick r:id="rId3"/>
              </a:rPr>
              <a:t>https://stackify.com/popular-programming-languages-2018/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5333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9CBB1B-2EA0-4381-8B53-86052F1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Spring Boot and why use it?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4562FB-276A-4259-9C98-12BBBFC8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makes it easy to create stand-alone, production-grade Spring based Applications that you can "just run".[1]</a:t>
            </a:r>
          </a:p>
          <a:p>
            <a:r>
              <a:rPr lang="en-GB" dirty="0"/>
              <a:t>Enables rapid creation of stand alone applications</a:t>
            </a:r>
          </a:p>
          <a:p>
            <a:r>
              <a:rPr lang="en-GB" dirty="0"/>
              <a:t>Features an embedded Tomcat</a:t>
            </a:r>
          </a:p>
          <a:p>
            <a:r>
              <a:rPr lang="en-GB" dirty="0"/>
              <a:t>No initial configuration/XML required</a:t>
            </a:r>
          </a:p>
          <a:p>
            <a:r>
              <a:rPr lang="en-GB" dirty="0"/>
              <a:t>Convention over configuration</a:t>
            </a:r>
          </a:p>
          <a:p>
            <a:r>
              <a:rPr lang="en-GB" dirty="0"/>
              <a:t>Opinionated view of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300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4F765-6113-4E2A-A245-F91D1072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3799F3-C29D-4982-837D-4BC1176A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en-GB" dirty="0" err="1"/>
              <a:t>Initializr</a:t>
            </a:r>
            <a:endParaRPr lang="en-GB" dirty="0"/>
          </a:p>
          <a:p>
            <a:r>
              <a:rPr lang="en-GB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8174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35BA5-D6F9-4DBD-B741-7DC1DA68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C249CB-0EB6-407C-8A6D-B7D31AA56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H2 DB</a:t>
            </a:r>
          </a:p>
          <a:p>
            <a:r>
              <a:rPr lang="en-GB" dirty="0"/>
              <a:t>JDBC templates</a:t>
            </a:r>
          </a:p>
          <a:p>
            <a:r>
              <a:rPr lang="en-GB" dirty="0"/>
              <a:t>Spring Profiles</a:t>
            </a:r>
          </a:p>
          <a:p>
            <a:r>
              <a:rPr lang="en-GB" dirty="0"/>
              <a:t>Scheduling</a:t>
            </a:r>
          </a:p>
          <a:p>
            <a:r>
              <a:rPr lang="en-GB" dirty="0"/>
              <a:t>Actuator</a:t>
            </a:r>
          </a:p>
        </p:txBody>
      </p:sp>
    </p:spTree>
    <p:extLst>
      <p:ext uri="{BB962C8B-B14F-4D97-AF65-F5344CB8AC3E}">
        <p14:creationId xmlns:p14="http://schemas.microsoft.com/office/powerpoint/2010/main" val="382569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DB4D2-F8C2-4DB8-ABC4-29DEB0B3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Spring and Spring Boot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35BA13-B5E4-4955-9222-C044DBA6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for next versions of Spring -&gt; currently 5.0</a:t>
            </a:r>
          </a:p>
          <a:p>
            <a:r>
              <a:rPr lang="en-GB" dirty="0"/>
              <a:t>“Milestone” releases e.g. 2.1.1</a:t>
            </a:r>
          </a:p>
          <a:p>
            <a:r>
              <a:rPr lang="en-GB" dirty="0"/>
              <a:t>Support for third-party library updates</a:t>
            </a:r>
          </a:p>
          <a:p>
            <a:r>
              <a:rPr lang="en-GB" dirty="0"/>
              <a:t>Increased emphasis on security and monitoring</a:t>
            </a:r>
          </a:p>
          <a:p>
            <a:r>
              <a:rPr lang="en-GB" dirty="0"/>
              <a:t>Cloud support</a:t>
            </a:r>
          </a:p>
          <a:p>
            <a:r>
              <a:rPr lang="en-GB" dirty="0"/>
              <a:t>Emphasis on microservices </a:t>
            </a:r>
          </a:p>
        </p:txBody>
      </p:sp>
    </p:spTree>
    <p:extLst>
      <p:ext uri="{BB962C8B-B14F-4D97-AF65-F5344CB8AC3E}">
        <p14:creationId xmlns:p14="http://schemas.microsoft.com/office/powerpoint/2010/main" val="266671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EF222F-6554-4F04-893D-45A1EE08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81" y="2728735"/>
            <a:ext cx="9404723" cy="1400530"/>
          </a:xfrm>
        </p:spPr>
        <p:txBody>
          <a:bodyPr/>
          <a:lstStyle/>
          <a:p>
            <a:r>
              <a:rPr lang="en-GB" dirty="0"/>
              <a:t>Questions?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4F15EB-6D2D-45EB-9545-37D238DD5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64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882</TotalTime>
  <Words>207</Words>
  <Application>Microsoft Office PowerPoint</Application>
  <PresentationFormat>Panoramiczny</PresentationFormat>
  <Paragraphs>39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Jon</vt:lpstr>
      <vt:lpstr>Rapid  Web App Dev in Spring Boot</vt:lpstr>
      <vt:lpstr>Table of contents:</vt:lpstr>
      <vt:lpstr> </vt:lpstr>
      <vt:lpstr>What is Spring?</vt:lpstr>
      <vt:lpstr>What is Spring Boot and why use it?</vt:lpstr>
      <vt:lpstr>Demo 1</vt:lpstr>
      <vt:lpstr>Demo 2</vt:lpstr>
      <vt:lpstr>Future of Spring and Spring Boot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 Dev in Spring Boot</dc:title>
  <dc:creator>Maciej Garbacz</dc:creator>
  <cp:lastModifiedBy>Maciej Garbacz</cp:lastModifiedBy>
  <cp:revision>13</cp:revision>
  <dcterms:created xsi:type="dcterms:W3CDTF">2018-12-04T21:42:35Z</dcterms:created>
  <dcterms:modified xsi:type="dcterms:W3CDTF">2018-12-09T22:37:00Z</dcterms:modified>
</cp:coreProperties>
</file>