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8"/>
  </p:notesMasterIdLst>
  <p:sldIdLst>
    <p:sldId id="274" r:id="rId2"/>
    <p:sldId id="270" r:id="rId3"/>
    <p:sldId id="256" r:id="rId4"/>
    <p:sldId id="269" r:id="rId5"/>
    <p:sldId id="263" r:id="rId6"/>
    <p:sldId id="258" r:id="rId7"/>
    <p:sldId id="264" r:id="rId8"/>
    <p:sldId id="259" r:id="rId9"/>
    <p:sldId id="265" r:id="rId10"/>
    <p:sldId id="275" r:id="rId11"/>
    <p:sldId id="276" r:id="rId12"/>
    <p:sldId id="280" r:id="rId13"/>
    <p:sldId id="281" r:id="rId14"/>
    <p:sldId id="282" r:id="rId15"/>
    <p:sldId id="284" r:id="rId16"/>
    <p:sldId id="261" r:id="rId17"/>
    <p:sldId id="266" r:id="rId18"/>
    <p:sldId id="283" r:id="rId19"/>
    <p:sldId id="285" r:id="rId20"/>
    <p:sldId id="260" r:id="rId21"/>
    <p:sldId id="267" r:id="rId22"/>
    <p:sldId id="286" r:id="rId23"/>
    <p:sldId id="262" r:id="rId24"/>
    <p:sldId id="268" r:id="rId25"/>
    <p:sldId id="273" r:id="rId26"/>
    <p:sldId id="279"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10">
          <p15:clr>
            <a:srgbClr val="A4A3A4"/>
          </p15:clr>
        </p15:guide>
        <p15:guide id="2" orient="horz" pos="4320">
          <p15:clr>
            <a:srgbClr val="A4A3A4"/>
          </p15:clr>
        </p15:guide>
        <p15:guide id="3" orient="horz" pos="3341">
          <p15:clr>
            <a:srgbClr val="A4A3A4"/>
          </p15:clr>
        </p15:guide>
        <p15:guide id="4" orient="horz" pos="2601">
          <p15:clr>
            <a:srgbClr val="A4A3A4"/>
          </p15:clr>
        </p15:guide>
        <p15:guide id="5" orient="horz" pos="1908">
          <p15:clr>
            <a:srgbClr val="A4A3A4"/>
          </p15:clr>
        </p15:guide>
        <p15:guide id="6" pos="2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737"/>
  </p:normalViewPr>
  <p:slideViewPr>
    <p:cSldViewPr snapToGrid="0">
      <p:cViewPr varScale="1">
        <p:scale>
          <a:sx n="105" d="100"/>
          <a:sy n="105" d="100"/>
        </p:scale>
        <p:origin x="872" y="200"/>
      </p:cViewPr>
      <p:guideLst>
        <p:guide orient="horz" pos="110"/>
        <p:guide orient="horz" pos="4320"/>
        <p:guide orient="horz" pos="3341"/>
        <p:guide orient="horz" pos="2601"/>
        <p:guide orient="horz" pos="1908"/>
        <p:guide pos="26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uzhaobang" userId="e2481fa7-500e-4055-90ae-76d09d997d8b" providerId="ADAL" clId="{A11E3A9A-4107-6845-9D9D-6A9B36C781DB}"/>
    <pc:docChg chg="undo redo custSel addSld delSld modSld modShowInfo">
      <pc:chgData name="houzhaobang" userId="e2481fa7-500e-4055-90ae-76d09d997d8b" providerId="ADAL" clId="{A11E3A9A-4107-6845-9D9D-6A9B36C781DB}" dt="2021-05-20T04:32:17.746" v="6133"/>
      <pc:docMkLst>
        <pc:docMk/>
      </pc:docMkLst>
      <pc:sldChg chg="modSp">
        <pc:chgData name="houzhaobang" userId="e2481fa7-500e-4055-90ae-76d09d997d8b" providerId="ADAL" clId="{A11E3A9A-4107-6845-9D9D-6A9B36C781DB}" dt="2021-05-20T01:57:39.973" v="476" actId="20577"/>
        <pc:sldMkLst>
          <pc:docMk/>
          <pc:sldMk cId="0" sldId="256"/>
        </pc:sldMkLst>
        <pc:spChg chg="mod">
          <ac:chgData name="houzhaobang" userId="e2481fa7-500e-4055-90ae-76d09d997d8b" providerId="ADAL" clId="{A11E3A9A-4107-6845-9D9D-6A9B36C781DB}" dt="2021-05-20T01:57:39.973" v="476" actId="20577"/>
          <ac:spMkLst>
            <pc:docMk/>
            <pc:sldMk cId="0" sldId="256"/>
            <ac:spMk id="12" creationId="{00000000-0000-0000-0000-000000000000}"/>
          </ac:spMkLst>
        </pc:spChg>
      </pc:sldChg>
      <pc:sldChg chg="modSp">
        <pc:chgData name="houzhaobang" userId="e2481fa7-500e-4055-90ae-76d09d997d8b" providerId="ADAL" clId="{A11E3A9A-4107-6845-9D9D-6A9B36C781DB}" dt="2021-05-20T02:15:28.624" v="1238" actId="1076"/>
        <pc:sldMkLst>
          <pc:docMk/>
          <pc:sldMk cId="0" sldId="258"/>
        </pc:sldMkLst>
        <pc:spChg chg="mod">
          <ac:chgData name="houzhaobang" userId="e2481fa7-500e-4055-90ae-76d09d997d8b" providerId="ADAL" clId="{A11E3A9A-4107-6845-9D9D-6A9B36C781DB}" dt="2021-05-20T02:15:28.624" v="1238" actId="1076"/>
          <ac:spMkLst>
            <pc:docMk/>
            <pc:sldMk cId="0" sldId="258"/>
            <ac:spMk id="8" creationId="{00000000-0000-0000-0000-000000000000}"/>
          </ac:spMkLst>
        </pc:spChg>
      </pc:sldChg>
      <pc:sldChg chg="modSp">
        <pc:chgData name="houzhaobang" userId="e2481fa7-500e-4055-90ae-76d09d997d8b" providerId="ADAL" clId="{A11E3A9A-4107-6845-9D9D-6A9B36C781DB}" dt="2021-05-20T03:18:02.758" v="3836" actId="20577"/>
        <pc:sldMkLst>
          <pc:docMk/>
          <pc:sldMk cId="0" sldId="259"/>
        </pc:sldMkLst>
        <pc:spChg chg="mod">
          <ac:chgData name="houzhaobang" userId="e2481fa7-500e-4055-90ae-76d09d997d8b" providerId="ADAL" clId="{A11E3A9A-4107-6845-9D9D-6A9B36C781DB}" dt="2021-05-20T03:18:02.758" v="3836" actId="20577"/>
          <ac:spMkLst>
            <pc:docMk/>
            <pc:sldMk cId="0" sldId="259"/>
            <ac:spMk id="8" creationId="{00000000-0000-0000-0000-000000000000}"/>
          </ac:spMkLst>
        </pc:spChg>
      </pc:sldChg>
      <pc:sldChg chg="modSp">
        <pc:chgData name="houzhaobang" userId="e2481fa7-500e-4055-90ae-76d09d997d8b" providerId="ADAL" clId="{A11E3A9A-4107-6845-9D9D-6A9B36C781DB}" dt="2021-05-20T04:05:04.171" v="5320" actId="1076"/>
        <pc:sldMkLst>
          <pc:docMk/>
          <pc:sldMk cId="0" sldId="260"/>
        </pc:sldMkLst>
        <pc:spChg chg="mod">
          <ac:chgData name="houzhaobang" userId="e2481fa7-500e-4055-90ae-76d09d997d8b" providerId="ADAL" clId="{A11E3A9A-4107-6845-9D9D-6A9B36C781DB}" dt="2021-05-20T04:05:04.171" v="5320" actId="1076"/>
          <ac:spMkLst>
            <pc:docMk/>
            <pc:sldMk cId="0" sldId="260"/>
            <ac:spMk id="8" creationId="{00000000-0000-0000-0000-000000000000}"/>
          </ac:spMkLst>
        </pc:spChg>
      </pc:sldChg>
      <pc:sldChg chg="modSp">
        <pc:chgData name="houzhaobang" userId="e2481fa7-500e-4055-90ae-76d09d997d8b" providerId="ADAL" clId="{A11E3A9A-4107-6845-9D9D-6A9B36C781DB}" dt="2021-05-20T03:18:44.662" v="3895" actId="20577"/>
        <pc:sldMkLst>
          <pc:docMk/>
          <pc:sldMk cId="0" sldId="261"/>
        </pc:sldMkLst>
        <pc:spChg chg="mod">
          <ac:chgData name="houzhaobang" userId="e2481fa7-500e-4055-90ae-76d09d997d8b" providerId="ADAL" clId="{A11E3A9A-4107-6845-9D9D-6A9B36C781DB}" dt="2021-05-20T03:18:44.662" v="3895" actId="20577"/>
          <ac:spMkLst>
            <pc:docMk/>
            <pc:sldMk cId="0" sldId="261"/>
            <ac:spMk id="8" creationId="{00000000-0000-0000-0000-000000000000}"/>
          </ac:spMkLst>
        </pc:spChg>
      </pc:sldChg>
      <pc:sldChg chg="modSp">
        <pc:chgData name="houzhaobang" userId="e2481fa7-500e-4055-90ae-76d09d997d8b" providerId="ADAL" clId="{A11E3A9A-4107-6845-9D9D-6A9B36C781DB}" dt="2021-05-20T03:19:59.004" v="4005" actId="20577"/>
        <pc:sldMkLst>
          <pc:docMk/>
          <pc:sldMk cId="0" sldId="262"/>
        </pc:sldMkLst>
        <pc:spChg chg="mod">
          <ac:chgData name="houzhaobang" userId="e2481fa7-500e-4055-90ae-76d09d997d8b" providerId="ADAL" clId="{A11E3A9A-4107-6845-9D9D-6A9B36C781DB}" dt="2021-05-20T03:19:59.004" v="4005" actId="20577"/>
          <ac:spMkLst>
            <pc:docMk/>
            <pc:sldMk cId="0" sldId="262"/>
            <ac:spMk id="8" creationId="{00000000-0000-0000-0000-000000000000}"/>
          </ac:spMkLst>
        </pc:spChg>
      </pc:sldChg>
      <pc:sldChg chg="addSp delSp modSp mod modAnim">
        <pc:chgData name="houzhaobang" userId="e2481fa7-500e-4055-90ae-76d09d997d8b" providerId="ADAL" clId="{A11E3A9A-4107-6845-9D9D-6A9B36C781DB}" dt="2021-05-20T04:19:11.290" v="6025"/>
        <pc:sldMkLst>
          <pc:docMk/>
          <pc:sldMk cId="0" sldId="263"/>
        </pc:sldMkLst>
        <pc:spChg chg="add del mod">
          <ac:chgData name="houzhaobang" userId="e2481fa7-500e-4055-90ae-76d09d997d8b" providerId="ADAL" clId="{A11E3A9A-4107-6845-9D9D-6A9B36C781DB}" dt="2021-05-20T02:03:40.190" v="549"/>
          <ac:spMkLst>
            <pc:docMk/>
            <pc:sldMk cId="0" sldId="263"/>
            <ac:spMk id="4" creationId="{9434912B-6A3D-EE47-A57D-F38DB7715543}"/>
          </ac:spMkLst>
        </pc:spChg>
        <pc:spChg chg="add mod">
          <ac:chgData name="houzhaobang" userId="e2481fa7-500e-4055-90ae-76d09d997d8b" providerId="ADAL" clId="{A11E3A9A-4107-6845-9D9D-6A9B36C781DB}" dt="2021-05-20T02:04:48.640" v="671" actId="20577"/>
          <ac:spMkLst>
            <pc:docMk/>
            <pc:sldMk cId="0" sldId="263"/>
            <ac:spMk id="20" creationId="{750CE231-1149-2C4B-BCBC-4F273C0A0964}"/>
          </ac:spMkLst>
        </pc:spChg>
        <pc:spChg chg="del">
          <ac:chgData name="houzhaobang" userId="e2481fa7-500e-4055-90ae-76d09d997d8b" providerId="ADAL" clId="{A11E3A9A-4107-6845-9D9D-6A9B36C781DB}" dt="2021-05-20T02:03:07.367" v="525" actId="478"/>
          <ac:spMkLst>
            <pc:docMk/>
            <pc:sldMk cId="0" sldId="263"/>
            <ac:spMk id="93" creationId="{00000000-0000-0000-0000-000000000000}"/>
          </ac:spMkLst>
        </pc:spChg>
        <pc:spChg chg="mod">
          <ac:chgData name="houzhaobang" userId="e2481fa7-500e-4055-90ae-76d09d997d8b" providerId="ADAL" clId="{A11E3A9A-4107-6845-9D9D-6A9B36C781DB}" dt="2021-05-20T02:03:28.219" v="546" actId="20577"/>
          <ac:spMkLst>
            <pc:docMk/>
            <pc:sldMk cId="0" sldId="263"/>
            <ac:spMk id="7251" creationId="{00000000-0000-0000-0000-000000000000}"/>
          </ac:spMkLst>
        </pc:spChg>
        <pc:grpChg chg="del">
          <ac:chgData name="houzhaobang" userId="e2481fa7-500e-4055-90ae-76d09d997d8b" providerId="ADAL" clId="{A11E3A9A-4107-6845-9D9D-6A9B36C781DB}" dt="2021-05-20T02:03:07.367" v="525" actId="478"/>
          <ac:grpSpMkLst>
            <pc:docMk/>
            <pc:sldMk cId="0" sldId="263"/>
            <ac:grpSpMk id="5"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9"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1"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3"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7"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9"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23"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24"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94"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95"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02"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12"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13" creationId="{00000000-0000-0000-0000-000000000000}"/>
          </ac:grpSpMkLst>
        </pc:grpChg>
        <pc:grpChg chg="del">
          <ac:chgData name="houzhaobang" userId="e2481fa7-500e-4055-90ae-76d09d997d8b" providerId="ADAL" clId="{A11E3A9A-4107-6845-9D9D-6A9B36C781DB}" dt="2021-05-20T02:03:07.367" v="525" actId="478"/>
          <ac:grpSpMkLst>
            <pc:docMk/>
            <pc:sldMk cId="0" sldId="263"/>
            <ac:grpSpMk id="121" creationId="{00000000-0000-0000-0000-000000000000}"/>
          </ac:grpSpMkLst>
        </pc:grpChg>
      </pc:sldChg>
      <pc:sldChg chg="addSp delSp modSp mod delAnim modAnim">
        <pc:chgData name="houzhaobang" userId="e2481fa7-500e-4055-90ae-76d09d997d8b" providerId="ADAL" clId="{A11E3A9A-4107-6845-9D9D-6A9B36C781DB}" dt="2021-05-20T04:19:38.782" v="6027"/>
        <pc:sldMkLst>
          <pc:docMk/>
          <pc:sldMk cId="0" sldId="264"/>
        </pc:sldMkLst>
        <pc:spChg chg="add mod">
          <ac:chgData name="houzhaobang" userId="e2481fa7-500e-4055-90ae-76d09d997d8b" providerId="ADAL" clId="{A11E3A9A-4107-6845-9D9D-6A9B36C781DB}" dt="2021-05-20T02:10:40.582" v="1094" actId="1076"/>
          <ac:spMkLst>
            <pc:docMk/>
            <pc:sldMk cId="0" sldId="264"/>
            <ac:spMk id="5" creationId="{F259D4DD-AF69-4D4C-82A3-C3D7241795A8}"/>
          </ac:spMkLst>
        </pc:spChg>
        <pc:spChg chg="add mod">
          <ac:chgData name="houzhaobang" userId="e2481fa7-500e-4055-90ae-76d09d997d8b" providerId="ADAL" clId="{A11E3A9A-4107-6845-9D9D-6A9B36C781DB}" dt="2021-05-20T02:14:37.487" v="1206" actId="20577"/>
          <ac:spMkLst>
            <pc:docMk/>
            <pc:sldMk cId="0" sldId="264"/>
            <ac:spMk id="6" creationId="{E9D1653F-DAFF-704E-BEEE-477DCEC98A56}"/>
          </ac:spMkLst>
        </pc:spChg>
        <pc:spChg chg="del">
          <ac:chgData name="houzhaobang" userId="e2481fa7-500e-4055-90ae-76d09d997d8b" providerId="ADAL" clId="{A11E3A9A-4107-6845-9D9D-6A9B36C781DB}" dt="2021-05-20T02:06:40.070" v="786" actId="478"/>
          <ac:spMkLst>
            <pc:docMk/>
            <pc:sldMk cId="0" sldId="264"/>
            <ac:spMk id="42" creationId="{00000000-0000-0000-0000-000000000000}"/>
          </ac:spMkLst>
        </pc:spChg>
        <pc:spChg chg="del">
          <ac:chgData name="houzhaobang" userId="e2481fa7-500e-4055-90ae-76d09d997d8b" providerId="ADAL" clId="{A11E3A9A-4107-6845-9D9D-6A9B36C781DB}" dt="2021-05-20T02:06:40.070" v="786" actId="478"/>
          <ac:spMkLst>
            <pc:docMk/>
            <pc:sldMk cId="0" sldId="264"/>
            <ac:spMk id="50" creationId="{00000000-0000-0000-0000-000000000000}"/>
          </ac:spMkLst>
        </pc:spChg>
        <pc:spChg chg="del">
          <ac:chgData name="houzhaobang" userId="e2481fa7-500e-4055-90ae-76d09d997d8b" providerId="ADAL" clId="{A11E3A9A-4107-6845-9D9D-6A9B36C781DB}" dt="2021-05-20T02:06:40.070" v="786" actId="478"/>
          <ac:spMkLst>
            <pc:docMk/>
            <pc:sldMk cId="0" sldId="264"/>
            <ac:spMk id="55" creationId="{00000000-0000-0000-0000-000000000000}"/>
          </ac:spMkLst>
        </pc:spChg>
        <pc:spChg chg="del">
          <ac:chgData name="houzhaobang" userId="e2481fa7-500e-4055-90ae-76d09d997d8b" providerId="ADAL" clId="{A11E3A9A-4107-6845-9D9D-6A9B36C781DB}" dt="2021-05-20T02:06:36.633" v="785" actId="478"/>
          <ac:spMkLst>
            <pc:docMk/>
            <pc:sldMk cId="0" sldId="264"/>
            <ac:spMk id="63" creationId="{00000000-0000-0000-0000-000000000000}"/>
          </ac:spMkLst>
        </pc:spChg>
        <pc:spChg chg="del">
          <ac:chgData name="houzhaobang" userId="e2481fa7-500e-4055-90ae-76d09d997d8b" providerId="ADAL" clId="{A11E3A9A-4107-6845-9D9D-6A9B36C781DB}" dt="2021-05-20T02:06:40.070" v="786" actId="478"/>
          <ac:spMkLst>
            <pc:docMk/>
            <pc:sldMk cId="0" sldId="264"/>
            <ac:spMk id="68" creationId="{00000000-0000-0000-0000-000000000000}"/>
          </ac:spMkLst>
        </pc:spChg>
        <pc:spChg chg="del">
          <ac:chgData name="houzhaobang" userId="e2481fa7-500e-4055-90ae-76d09d997d8b" providerId="ADAL" clId="{A11E3A9A-4107-6845-9D9D-6A9B36C781DB}" dt="2021-05-20T02:06:40.070" v="786" actId="478"/>
          <ac:spMkLst>
            <pc:docMk/>
            <pc:sldMk cId="0" sldId="264"/>
            <ac:spMk id="73" creationId="{00000000-0000-0000-0000-000000000000}"/>
          </ac:spMkLst>
        </pc:spChg>
        <pc:spChg chg="mod">
          <ac:chgData name="houzhaobang" userId="e2481fa7-500e-4055-90ae-76d09d997d8b" providerId="ADAL" clId="{A11E3A9A-4107-6845-9D9D-6A9B36C781DB}" dt="2021-05-20T02:06:22.293" v="783" actId="20577"/>
          <ac:spMkLst>
            <pc:docMk/>
            <pc:sldMk cId="0" sldId="264"/>
            <ac:spMk id="9293" creationId="{00000000-0000-0000-0000-000000000000}"/>
          </ac:spMkLst>
        </pc:spChg>
        <pc:grpChg chg="del">
          <ac:chgData name="houzhaobang" userId="e2481fa7-500e-4055-90ae-76d09d997d8b" providerId="ADAL" clId="{A11E3A9A-4107-6845-9D9D-6A9B36C781DB}" dt="2021-05-20T02:06:35.056" v="784" actId="478"/>
          <ac:grpSpMkLst>
            <pc:docMk/>
            <pc:sldMk cId="0" sldId="264"/>
            <ac:grpSpMk id="2" creationId="{00000000-0000-0000-0000-000000000000}"/>
          </ac:grpSpMkLst>
        </pc:grpChg>
        <pc:grpChg chg="del">
          <ac:chgData name="houzhaobang" userId="e2481fa7-500e-4055-90ae-76d09d997d8b" providerId="ADAL" clId="{A11E3A9A-4107-6845-9D9D-6A9B36C781DB}" dt="2021-05-20T02:06:40.070" v="786" actId="478"/>
          <ac:grpSpMkLst>
            <pc:docMk/>
            <pc:sldMk cId="0" sldId="264"/>
            <ac:grpSpMk id="3" creationId="{00000000-0000-0000-0000-000000000000}"/>
          </ac:grpSpMkLst>
        </pc:grpChg>
        <pc:grpChg chg="del">
          <ac:chgData name="houzhaobang" userId="e2481fa7-500e-4055-90ae-76d09d997d8b" providerId="ADAL" clId="{A11E3A9A-4107-6845-9D9D-6A9B36C781DB}" dt="2021-05-20T02:06:40.070" v="786" actId="478"/>
          <ac:grpSpMkLst>
            <pc:docMk/>
            <pc:sldMk cId="0" sldId="264"/>
            <ac:grpSpMk id="7" creationId="{00000000-0000-0000-0000-000000000000}"/>
          </ac:grpSpMkLst>
        </pc:grpChg>
        <pc:grpChg chg="del">
          <ac:chgData name="houzhaobang" userId="e2481fa7-500e-4055-90ae-76d09d997d8b" providerId="ADAL" clId="{A11E3A9A-4107-6845-9D9D-6A9B36C781DB}" dt="2021-05-20T02:06:40.070" v="786" actId="478"/>
          <ac:grpSpMkLst>
            <pc:docMk/>
            <pc:sldMk cId="0" sldId="264"/>
            <ac:grpSpMk id="8" creationId="{00000000-0000-0000-0000-000000000000}"/>
          </ac:grpSpMkLst>
        </pc:grpChg>
        <pc:grpChg chg="del">
          <ac:chgData name="houzhaobang" userId="e2481fa7-500e-4055-90ae-76d09d997d8b" providerId="ADAL" clId="{A11E3A9A-4107-6845-9D9D-6A9B36C781DB}" dt="2021-05-20T02:06:40.070" v="786" actId="478"/>
          <ac:grpSpMkLst>
            <pc:docMk/>
            <pc:sldMk cId="0" sldId="264"/>
            <ac:grpSpMk id="9" creationId="{00000000-0000-0000-0000-000000000000}"/>
          </ac:grpSpMkLst>
        </pc:grpChg>
        <pc:grpChg chg="del">
          <ac:chgData name="houzhaobang" userId="e2481fa7-500e-4055-90ae-76d09d997d8b" providerId="ADAL" clId="{A11E3A9A-4107-6845-9D9D-6A9B36C781DB}" dt="2021-05-20T02:06:40.070" v="786" actId="478"/>
          <ac:grpSpMkLst>
            <pc:docMk/>
            <pc:sldMk cId="0" sldId="264"/>
            <ac:grpSpMk id="18" creationId="{00000000-0000-0000-0000-000000000000}"/>
          </ac:grpSpMkLst>
        </pc:grpChg>
      </pc:sldChg>
      <pc:sldChg chg="addSp delSp modSp mod modAnim">
        <pc:chgData name="houzhaobang" userId="e2481fa7-500e-4055-90ae-76d09d997d8b" providerId="ADAL" clId="{A11E3A9A-4107-6845-9D9D-6A9B36C781DB}" dt="2021-05-20T04:20:43.462" v="6034"/>
        <pc:sldMkLst>
          <pc:docMk/>
          <pc:sldMk cId="0" sldId="265"/>
        </pc:sldMkLst>
        <pc:spChg chg="add del mod">
          <ac:chgData name="houzhaobang" userId="e2481fa7-500e-4055-90ae-76d09d997d8b" providerId="ADAL" clId="{A11E3A9A-4107-6845-9D9D-6A9B36C781DB}" dt="2021-05-20T02:16:56.495" v="1311"/>
          <ac:spMkLst>
            <pc:docMk/>
            <pc:sldMk cId="0" sldId="265"/>
            <ac:spMk id="3" creationId="{B3D455BC-4EFB-064D-A7DB-E4A486325A1B}"/>
          </ac:spMkLst>
        </pc:spChg>
        <pc:spChg chg="add del mod">
          <ac:chgData name="houzhaobang" userId="e2481fa7-500e-4055-90ae-76d09d997d8b" providerId="ADAL" clId="{A11E3A9A-4107-6845-9D9D-6A9B36C781DB}" dt="2021-05-20T02:16:54.925" v="1307"/>
          <ac:spMkLst>
            <pc:docMk/>
            <pc:sldMk cId="0" sldId="265"/>
            <ac:spMk id="8" creationId="{13E7D859-3E6A-D94E-9C10-4C21EDDAFA8A}"/>
          </ac:spMkLst>
        </pc:spChg>
        <pc:spChg chg="add del mod">
          <ac:chgData name="houzhaobang" userId="e2481fa7-500e-4055-90ae-76d09d997d8b" providerId="ADAL" clId="{A11E3A9A-4107-6845-9D9D-6A9B36C781DB}" dt="2021-05-20T02:16:56.497" v="1313"/>
          <ac:spMkLst>
            <pc:docMk/>
            <pc:sldMk cId="0" sldId="265"/>
            <ac:spMk id="9" creationId="{C93A5E6D-392F-D14A-BAFE-AB8D2F7F1E48}"/>
          </ac:spMkLst>
        </pc:spChg>
        <pc:spChg chg="add del mod">
          <ac:chgData name="houzhaobang" userId="e2481fa7-500e-4055-90ae-76d09d997d8b" providerId="ADAL" clId="{A11E3A9A-4107-6845-9D9D-6A9B36C781DB}" dt="2021-05-20T02:16:54.972" v="1309"/>
          <ac:spMkLst>
            <pc:docMk/>
            <pc:sldMk cId="0" sldId="265"/>
            <ac:spMk id="13" creationId="{FF7B5EE2-9A33-2040-B37F-8D97289A3540}"/>
          </ac:spMkLst>
        </pc:spChg>
        <pc:spChg chg="mod">
          <ac:chgData name="houzhaobang" userId="e2481fa7-500e-4055-90ae-76d09d997d8b" providerId="ADAL" clId="{A11E3A9A-4107-6845-9D9D-6A9B36C781DB}" dt="2021-05-20T02:16:33.073" v="1299" actId="1076"/>
          <ac:spMkLst>
            <pc:docMk/>
            <pc:sldMk cId="0" sldId="265"/>
            <ac:spMk id="14" creationId="{00000000-0000-0000-0000-000000000000}"/>
          </ac:spMkLst>
        </pc:spChg>
        <pc:spChg chg="add mod">
          <ac:chgData name="houzhaobang" userId="e2481fa7-500e-4055-90ae-76d09d997d8b" providerId="ADAL" clId="{A11E3A9A-4107-6845-9D9D-6A9B36C781DB}" dt="2021-05-20T02:50:50.996" v="1794" actId="1076"/>
          <ac:spMkLst>
            <pc:docMk/>
            <pc:sldMk cId="0" sldId="265"/>
            <ac:spMk id="17" creationId="{802F6646-B0BA-9C4B-9DED-42F14CC0775B}"/>
          </ac:spMkLst>
        </pc:spChg>
        <pc:spChg chg="add del mod">
          <ac:chgData name="houzhaobang" userId="e2481fa7-500e-4055-90ae-76d09d997d8b" providerId="ADAL" clId="{A11E3A9A-4107-6845-9D9D-6A9B36C781DB}" dt="2021-05-20T02:42:52.554" v="1405"/>
          <ac:spMkLst>
            <pc:docMk/>
            <pc:sldMk cId="0" sldId="265"/>
            <ac:spMk id="20" creationId="{2D982564-6EF3-EF4A-8FA3-B840FF7BB44C}"/>
          </ac:spMkLst>
        </pc:spChg>
        <pc:spChg chg="add del mod">
          <ac:chgData name="houzhaobang" userId="e2481fa7-500e-4055-90ae-76d09d997d8b" providerId="ADAL" clId="{A11E3A9A-4107-6845-9D9D-6A9B36C781DB}" dt="2021-05-20T02:46:17.688" v="1668"/>
          <ac:spMkLst>
            <pc:docMk/>
            <pc:sldMk cId="0" sldId="265"/>
            <ac:spMk id="21" creationId="{02F91873-72AF-FC49-AACD-06FAFB21DEA2}"/>
          </ac:spMkLst>
        </pc:spChg>
        <pc:spChg chg="add mod">
          <ac:chgData name="houzhaobang" userId="e2481fa7-500e-4055-90ae-76d09d997d8b" providerId="ADAL" clId="{A11E3A9A-4107-6845-9D9D-6A9B36C781DB}" dt="2021-05-20T02:50:54.233" v="1795" actId="1076"/>
          <ac:spMkLst>
            <pc:docMk/>
            <pc:sldMk cId="0" sldId="265"/>
            <ac:spMk id="22" creationId="{2460AF99-3B82-AA4E-9037-DF66360E88CA}"/>
          </ac:spMkLst>
        </pc:spChg>
        <pc:spChg chg="del">
          <ac:chgData name="houzhaobang" userId="e2481fa7-500e-4055-90ae-76d09d997d8b" providerId="ADAL" clId="{A11E3A9A-4107-6845-9D9D-6A9B36C781DB}" dt="2021-05-20T02:15:44.179" v="1266" actId="478"/>
          <ac:spMkLst>
            <pc:docMk/>
            <pc:sldMk cId="0" sldId="265"/>
            <ac:spMk id="23" creationId="{00000000-0000-0000-0000-000000000000}"/>
          </ac:spMkLst>
        </pc:spChg>
        <pc:spChg chg="add mod">
          <ac:chgData name="houzhaobang" userId="e2481fa7-500e-4055-90ae-76d09d997d8b" providerId="ADAL" clId="{A11E3A9A-4107-6845-9D9D-6A9B36C781DB}" dt="2021-05-20T02:51:06.037" v="1798" actId="1076"/>
          <ac:spMkLst>
            <pc:docMk/>
            <pc:sldMk cId="0" sldId="265"/>
            <ac:spMk id="25" creationId="{814BD84A-32FE-F441-BC08-4C4E52D683F6}"/>
          </ac:spMkLst>
        </pc:spChg>
        <pc:spChg chg="add mod">
          <ac:chgData name="houzhaobang" userId="e2481fa7-500e-4055-90ae-76d09d997d8b" providerId="ADAL" clId="{A11E3A9A-4107-6845-9D9D-6A9B36C781DB}" dt="2021-05-20T02:53:24.984" v="1816" actId="1076"/>
          <ac:spMkLst>
            <pc:docMk/>
            <pc:sldMk cId="0" sldId="265"/>
            <ac:spMk id="26" creationId="{24DDEFEB-AC34-C44B-A14A-20EDD282AA63}"/>
          </ac:spMkLst>
        </pc:spChg>
        <pc:spChg chg="del">
          <ac:chgData name="houzhaobang" userId="e2481fa7-500e-4055-90ae-76d09d997d8b" providerId="ADAL" clId="{A11E3A9A-4107-6845-9D9D-6A9B36C781DB}" dt="2021-05-20T02:15:44.179" v="1266" actId="478"/>
          <ac:spMkLst>
            <pc:docMk/>
            <pc:sldMk cId="0" sldId="265"/>
            <ac:spMk id="27" creationId="{00000000-0000-0000-0000-000000000000}"/>
          </ac:spMkLst>
        </pc:spChg>
        <pc:spChg chg="del">
          <ac:chgData name="houzhaobang" userId="e2481fa7-500e-4055-90ae-76d09d997d8b" providerId="ADAL" clId="{A11E3A9A-4107-6845-9D9D-6A9B36C781DB}" dt="2021-05-20T02:15:44.179" v="1266" actId="478"/>
          <ac:spMkLst>
            <pc:docMk/>
            <pc:sldMk cId="0" sldId="265"/>
            <ac:spMk id="35" creationId="{00000000-0000-0000-0000-000000000000}"/>
          </ac:spMkLst>
        </pc:spChg>
        <pc:spChg chg="mod">
          <ac:chgData name="houzhaobang" userId="e2481fa7-500e-4055-90ae-76d09d997d8b" providerId="ADAL" clId="{A11E3A9A-4107-6845-9D9D-6A9B36C781DB}" dt="2021-05-20T03:18:01.748" v="3834" actId="20577"/>
          <ac:spMkLst>
            <pc:docMk/>
            <pc:sldMk cId="0" sldId="265"/>
            <ac:spMk id="11338" creationId="{00000000-0000-0000-0000-000000000000}"/>
          </ac:spMkLst>
        </pc:spChg>
        <pc:grpChg chg="del">
          <ac:chgData name="houzhaobang" userId="e2481fa7-500e-4055-90ae-76d09d997d8b" providerId="ADAL" clId="{A11E3A9A-4107-6845-9D9D-6A9B36C781DB}" dt="2021-05-20T02:15:44.179" v="1266" actId="478"/>
          <ac:grpSpMkLst>
            <pc:docMk/>
            <pc:sldMk cId="0" sldId="265"/>
            <ac:grpSpMk id="5"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6" creationId="{00000000-0000-0000-0000-000000000000}"/>
          </ac:grpSpMkLst>
        </pc:grpChg>
        <pc:grpChg chg="mod">
          <ac:chgData name="houzhaobang" userId="e2481fa7-500e-4055-90ae-76d09d997d8b" providerId="ADAL" clId="{A11E3A9A-4107-6845-9D9D-6A9B36C781DB}" dt="2021-05-20T02:16:33.073" v="1299" actId="1076"/>
          <ac:grpSpMkLst>
            <pc:docMk/>
            <pc:sldMk cId="0" sldId="265"/>
            <ac:grpSpMk id="12"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24"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45"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46"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47"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49"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50" creationId="{00000000-0000-0000-0000-000000000000}"/>
          </ac:grpSpMkLst>
        </pc:grpChg>
        <pc:grpChg chg="del">
          <ac:chgData name="houzhaobang" userId="e2481fa7-500e-4055-90ae-76d09d997d8b" providerId="ADAL" clId="{A11E3A9A-4107-6845-9D9D-6A9B36C781DB}" dt="2021-05-20T02:15:44.179" v="1266" actId="478"/>
          <ac:grpSpMkLst>
            <pc:docMk/>
            <pc:sldMk cId="0" sldId="265"/>
            <ac:grpSpMk id="51" creationId="{00000000-0000-0000-0000-000000000000}"/>
          </ac:grpSpMkLst>
        </pc:grpChg>
        <pc:picChg chg="add del mod">
          <ac:chgData name="houzhaobang" userId="e2481fa7-500e-4055-90ae-76d09d997d8b" providerId="ADAL" clId="{A11E3A9A-4107-6845-9D9D-6A9B36C781DB}" dt="2021-05-20T02:52:10.699" v="1805" actId="478"/>
          <ac:picMkLst>
            <pc:docMk/>
            <pc:sldMk cId="0" sldId="265"/>
            <ac:picMk id="2050" creationId="{BF70F0D5-2A7E-1845-8254-112334B92C1B}"/>
          </ac:picMkLst>
        </pc:picChg>
        <pc:picChg chg="add mod">
          <ac:chgData name="houzhaobang" userId="e2481fa7-500e-4055-90ae-76d09d997d8b" providerId="ADAL" clId="{A11E3A9A-4107-6845-9D9D-6A9B36C781DB}" dt="2021-05-20T02:52:25.365" v="1808" actId="1076"/>
          <ac:picMkLst>
            <pc:docMk/>
            <pc:sldMk cId="0" sldId="265"/>
            <ac:picMk id="2052" creationId="{441BE2F5-2D2D-9849-B6FB-C217E1A3D047}"/>
          </ac:picMkLst>
        </pc:picChg>
        <pc:picChg chg="add mod">
          <ac:chgData name="houzhaobang" userId="e2481fa7-500e-4055-90ae-76d09d997d8b" providerId="ADAL" clId="{A11E3A9A-4107-6845-9D9D-6A9B36C781DB}" dt="2021-05-20T02:52:29.647" v="1809" actId="1076"/>
          <ac:picMkLst>
            <pc:docMk/>
            <pc:sldMk cId="0" sldId="265"/>
            <ac:picMk id="2054" creationId="{E755DBF8-1FE9-FA4D-A614-3B37F0E2EE23}"/>
          </ac:picMkLst>
        </pc:picChg>
        <pc:picChg chg="add mod">
          <ac:chgData name="houzhaobang" userId="e2481fa7-500e-4055-90ae-76d09d997d8b" providerId="ADAL" clId="{A11E3A9A-4107-6845-9D9D-6A9B36C781DB}" dt="2021-05-20T02:52:44.786" v="1811" actId="1076"/>
          <ac:picMkLst>
            <pc:docMk/>
            <pc:sldMk cId="0" sldId="265"/>
            <ac:picMk id="2056" creationId="{E446080A-A542-F049-BB3C-618FE7290472}"/>
          </ac:picMkLst>
        </pc:picChg>
      </pc:sldChg>
      <pc:sldChg chg="addSp delSp modSp mod modAnim">
        <pc:chgData name="houzhaobang" userId="e2481fa7-500e-4055-90ae-76d09d997d8b" providerId="ADAL" clId="{A11E3A9A-4107-6845-9D9D-6A9B36C781DB}" dt="2021-05-20T04:24:53.871" v="6092"/>
        <pc:sldMkLst>
          <pc:docMk/>
          <pc:sldMk cId="0" sldId="266"/>
        </pc:sldMkLst>
        <pc:spChg chg="add mod">
          <ac:chgData name="houzhaobang" userId="e2481fa7-500e-4055-90ae-76d09d997d8b" providerId="ADAL" clId="{A11E3A9A-4107-6845-9D9D-6A9B36C781DB}" dt="2021-05-20T03:52:25.461" v="4515" actId="1076"/>
          <ac:spMkLst>
            <pc:docMk/>
            <pc:sldMk cId="0" sldId="266"/>
            <ac:spMk id="5" creationId="{43F14C74-DAB0-4A42-95AC-C77F2EEB99D9}"/>
          </ac:spMkLst>
        </pc:spChg>
        <pc:spChg chg="add del mod">
          <ac:chgData name="houzhaobang" userId="e2481fa7-500e-4055-90ae-76d09d997d8b" providerId="ADAL" clId="{A11E3A9A-4107-6845-9D9D-6A9B36C781DB}" dt="2021-05-20T03:50:31.980" v="4492"/>
          <ac:spMkLst>
            <pc:docMk/>
            <pc:sldMk cId="0" sldId="266"/>
            <ac:spMk id="6" creationId="{50A80977-9B64-F34C-B697-2B39DF79288E}"/>
          </ac:spMkLst>
        </pc:spChg>
        <pc:spChg chg="add mod">
          <ac:chgData name="houzhaobang" userId="e2481fa7-500e-4055-90ae-76d09d997d8b" providerId="ADAL" clId="{A11E3A9A-4107-6845-9D9D-6A9B36C781DB}" dt="2021-05-20T03:52:23.032" v="4514" actId="1076"/>
          <ac:spMkLst>
            <pc:docMk/>
            <pc:sldMk cId="0" sldId="266"/>
            <ac:spMk id="7" creationId="{8C3AF578-D663-434A-8D54-26878512BEC1}"/>
          </ac:spMkLst>
        </pc:spChg>
        <pc:spChg chg="del">
          <ac:chgData name="houzhaobang" userId="e2481fa7-500e-4055-90ae-76d09d997d8b" providerId="ADAL" clId="{A11E3A9A-4107-6845-9D9D-6A9B36C781DB}" dt="2021-05-20T03:35:01.683" v="4117" actId="478"/>
          <ac:spMkLst>
            <pc:docMk/>
            <pc:sldMk cId="0" sldId="266"/>
            <ac:spMk id="52" creationId="{00000000-0000-0000-0000-000000000000}"/>
          </ac:spMkLst>
        </pc:spChg>
        <pc:spChg chg="mod">
          <ac:chgData name="houzhaobang" userId="e2481fa7-500e-4055-90ae-76d09d997d8b" providerId="ADAL" clId="{A11E3A9A-4107-6845-9D9D-6A9B36C781DB}" dt="2021-05-20T03:19:12.369" v="3940" actId="20577"/>
          <ac:spMkLst>
            <pc:docMk/>
            <pc:sldMk cId="0" sldId="266"/>
            <ac:spMk id="13358" creationId="{00000000-0000-0000-0000-000000000000}"/>
          </ac:spMkLst>
        </pc:spChg>
        <pc:grpChg chg="del">
          <ac:chgData name="houzhaobang" userId="e2481fa7-500e-4055-90ae-76d09d997d8b" providerId="ADAL" clId="{A11E3A9A-4107-6845-9D9D-6A9B36C781DB}" dt="2021-05-20T03:35:01.683" v="4117" actId="478"/>
          <ac:grpSpMkLst>
            <pc:docMk/>
            <pc:sldMk cId="0" sldId="266"/>
            <ac:grpSpMk id="3"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18"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21"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25"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29"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33"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37"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41"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45" creationId="{00000000-0000-0000-0000-000000000000}"/>
          </ac:grpSpMkLst>
        </pc:grpChg>
        <pc:grpChg chg="del">
          <ac:chgData name="houzhaobang" userId="e2481fa7-500e-4055-90ae-76d09d997d8b" providerId="ADAL" clId="{A11E3A9A-4107-6845-9D9D-6A9B36C781DB}" dt="2021-05-20T03:35:01.683" v="4117" actId="478"/>
          <ac:grpSpMkLst>
            <pc:docMk/>
            <pc:sldMk cId="0" sldId="266"/>
            <ac:grpSpMk id="49" creationId="{00000000-0000-0000-0000-000000000000}"/>
          </ac:grpSpMkLst>
        </pc:grpChg>
        <pc:picChg chg="add mod">
          <ac:chgData name="houzhaobang" userId="e2481fa7-500e-4055-90ae-76d09d997d8b" providerId="ADAL" clId="{A11E3A9A-4107-6845-9D9D-6A9B36C781DB}" dt="2021-05-20T03:52:27.360" v="4516" actId="1076"/>
          <ac:picMkLst>
            <pc:docMk/>
            <pc:sldMk cId="0" sldId="266"/>
            <ac:picMk id="3074" creationId="{C15D1720-5923-E248-8038-B80F17C49984}"/>
          </ac:picMkLst>
        </pc:picChg>
        <pc:picChg chg="add del mod">
          <ac:chgData name="houzhaobang" userId="e2481fa7-500e-4055-90ae-76d09d997d8b" providerId="ADAL" clId="{A11E3A9A-4107-6845-9D9D-6A9B36C781DB}" dt="2021-05-20T03:48:38.833" v="4472" actId="478"/>
          <ac:picMkLst>
            <pc:docMk/>
            <pc:sldMk cId="0" sldId="266"/>
            <ac:picMk id="3076" creationId="{DEA502BB-0006-9F40-A7F6-D8734212185A}"/>
          </ac:picMkLst>
        </pc:picChg>
      </pc:sldChg>
      <pc:sldChg chg="addSp delSp modSp mod modAnim">
        <pc:chgData name="houzhaobang" userId="e2481fa7-500e-4055-90ae-76d09d997d8b" providerId="ADAL" clId="{A11E3A9A-4107-6845-9D9D-6A9B36C781DB}" dt="2021-05-20T04:26:04.803" v="6109"/>
        <pc:sldMkLst>
          <pc:docMk/>
          <pc:sldMk cId="0" sldId="267"/>
        </pc:sldMkLst>
        <pc:spChg chg="add mod">
          <ac:chgData name="houzhaobang" userId="e2481fa7-500e-4055-90ae-76d09d997d8b" providerId="ADAL" clId="{A11E3A9A-4107-6845-9D9D-6A9B36C781DB}" dt="2021-05-20T04:05:51.050" v="5402" actId="1076"/>
          <ac:spMkLst>
            <pc:docMk/>
            <pc:sldMk cId="0" sldId="267"/>
            <ac:spMk id="2" creationId="{3A5BEA5E-526A-274A-B977-5B766150895E}"/>
          </ac:spMkLst>
        </pc:spChg>
        <pc:spChg chg="add mod">
          <ac:chgData name="houzhaobang" userId="e2481fa7-500e-4055-90ae-76d09d997d8b" providerId="ADAL" clId="{A11E3A9A-4107-6845-9D9D-6A9B36C781DB}" dt="2021-05-20T04:09:36.328" v="5904" actId="20577"/>
          <ac:spMkLst>
            <pc:docMk/>
            <pc:sldMk cId="0" sldId="267"/>
            <ac:spMk id="6" creationId="{E1A98DDC-C9A5-8346-BAA9-5E7286997215}"/>
          </ac:spMkLst>
        </pc:spChg>
        <pc:spChg chg="del">
          <ac:chgData name="houzhaobang" userId="e2481fa7-500e-4055-90ae-76d09d997d8b" providerId="ADAL" clId="{A11E3A9A-4107-6845-9D9D-6A9B36C781DB}" dt="2021-05-20T03:34:54.495" v="4116" actId="478"/>
          <ac:spMkLst>
            <pc:docMk/>
            <pc:sldMk cId="0" sldId="267"/>
            <ac:spMk id="28" creationId="{00000000-0000-0000-0000-000000000000}"/>
          </ac:spMkLst>
        </pc:spChg>
        <pc:spChg chg="mod">
          <ac:chgData name="houzhaobang" userId="e2481fa7-500e-4055-90ae-76d09d997d8b" providerId="ADAL" clId="{A11E3A9A-4107-6845-9D9D-6A9B36C781DB}" dt="2021-05-20T03:19:40.702" v="3983" actId="20577"/>
          <ac:spMkLst>
            <pc:docMk/>
            <pc:sldMk cId="0" sldId="267"/>
            <ac:spMk id="16423" creationId="{00000000-0000-0000-0000-000000000000}"/>
          </ac:spMkLst>
        </pc:spChg>
        <pc:grpChg chg="del">
          <ac:chgData name="houzhaobang" userId="e2481fa7-500e-4055-90ae-76d09d997d8b" providerId="ADAL" clId="{A11E3A9A-4107-6845-9D9D-6A9B36C781DB}" dt="2021-05-20T03:34:54.495" v="4116" actId="478"/>
          <ac:grpSpMkLst>
            <pc:docMk/>
            <pc:sldMk cId="0" sldId="267"/>
            <ac:grpSpMk id="3" creationId="{00000000-0000-0000-0000-000000000000}"/>
          </ac:grpSpMkLst>
        </pc:grpChg>
        <pc:grpChg chg="del">
          <ac:chgData name="houzhaobang" userId="e2481fa7-500e-4055-90ae-76d09d997d8b" providerId="ADAL" clId="{A11E3A9A-4107-6845-9D9D-6A9B36C781DB}" dt="2021-05-20T03:34:54.495" v="4116" actId="478"/>
          <ac:grpSpMkLst>
            <pc:docMk/>
            <pc:sldMk cId="0" sldId="267"/>
            <ac:grpSpMk id="18" creationId="{00000000-0000-0000-0000-000000000000}"/>
          </ac:grpSpMkLst>
        </pc:grpChg>
        <pc:grpChg chg="del">
          <ac:chgData name="houzhaobang" userId="e2481fa7-500e-4055-90ae-76d09d997d8b" providerId="ADAL" clId="{A11E3A9A-4107-6845-9D9D-6A9B36C781DB}" dt="2021-05-20T03:34:54.495" v="4116" actId="478"/>
          <ac:grpSpMkLst>
            <pc:docMk/>
            <pc:sldMk cId="0" sldId="267"/>
            <ac:grpSpMk id="19" creationId="{00000000-0000-0000-0000-000000000000}"/>
          </ac:grpSpMkLst>
        </pc:grpChg>
        <pc:grpChg chg="del">
          <ac:chgData name="houzhaobang" userId="e2481fa7-500e-4055-90ae-76d09d997d8b" providerId="ADAL" clId="{A11E3A9A-4107-6845-9D9D-6A9B36C781DB}" dt="2021-05-20T03:34:54.495" v="4116" actId="478"/>
          <ac:grpSpMkLst>
            <pc:docMk/>
            <pc:sldMk cId="0" sldId="267"/>
            <ac:grpSpMk id="20" creationId="{00000000-0000-0000-0000-000000000000}"/>
          </ac:grpSpMkLst>
        </pc:grpChg>
        <pc:grpChg chg="del">
          <ac:chgData name="houzhaobang" userId="e2481fa7-500e-4055-90ae-76d09d997d8b" providerId="ADAL" clId="{A11E3A9A-4107-6845-9D9D-6A9B36C781DB}" dt="2021-05-20T03:34:54.495" v="4116" actId="478"/>
          <ac:grpSpMkLst>
            <pc:docMk/>
            <pc:sldMk cId="0" sldId="267"/>
            <ac:grpSpMk id="34" creationId="{00000000-0000-0000-0000-000000000000}"/>
          </ac:grpSpMkLst>
        </pc:grpChg>
        <pc:grpChg chg="del">
          <ac:chgData name="houzhaobang" userId="e2481fa7-500e-4055-90ae-76d09d997d8b" providerId="ADAL" clId="{A11E3A9A-4107-6845-9D9D-6A9B36C781DB}" dt="2021-05-20T03:34:54.495" v="4116" actId="478"/>
          <ac:grpSpMkLst>
            <pc:docMk/>
            <pc:sldMk cId="0" sldId="267"/>
            <ac:grpSpMk id="42" creationId="{00000000-0000-0000-0000-000000000000}"/>
          </ac:grpSpMkLst>
        </pc:grpChg>
        <pc:grpChg chg="del">
          <ac:chgData name="houzhaobang" userId="e2481fa7-500e-4055-90ae-76d09d997d8b" providerId="ADAL" clId="{A11E3A9A-4107-6845-9D9D-6A9B36C781DB}" dt="2021-05-20T03:34:54.495" v="4116" actId="478"/>
          <ac:grpSpMkLst>
            <pc:docMk/>
            <pc:sldMk cId="0" sldId="267"/>
            <ac:grpSpMk id="50" creationId="{00000000-0000-0000-0000-000000000000}"/>
          </ac:grpSpMkLst>
        </pc:grpChg>
        <pc:grpChg chg="del">
          <ac:chgData name="houzhaobang" userId="e2481fa7-500e-4055-90ae-76d09d997d8b" providerId="ADAL" clId="{A11E3A9A-4107-6845-9D9D-6A9B36C781DB}" dt="2021-05-20T03:34:54.495" v="4116" actId="478"/>
          <ac:grpSpMkLst>
            <pc:docMk/>
            <pc:sldMk cId="0" sldId="267"/>
            <ac:grpSpMk id="57" creationId="{00000000-0000-0000-0000-000000000000}"/>
          </ac:grpSpMkLst>
        </pc:grpChg>
        <pc:picChg chg="del">
          <ac:chgData name="houzhaobang" userId="e2481fa7-500e-4055-90ae-76d09d997d8b" providerId="ADAL" clId="{A11E3A9A-4107-6845-9D9D-6A9B36C781DB}" dt="2021-05-20T03:34:54.495" v="4116" actId="478"/>
          <ac:picMkLst>
            <pc:docMk/>
            <pc:sldMk cId="0" sldId="267"/>
            <ac:picMk id="66" creationId="{00000000-0000-0000-0000-000000000000}"/>
          </ac:picMkLst>
        </pc:picChg>
        <pc:cxnChg chg="del">
          <ac:chgData name="houzhaobang" userId="e2481fa7-500e-4055-90ae-76d09d997d8b" providerId="ADAL" clId="{A11E3A9A-4107-6845-9D9D-6A9B36C781DB}" dt="2021-05-20T03:34:54.495" v="4116" actId="478"/>
          <ac:cxnSpMkLst>
            <pc:docMk/>
            <pc:sldMk cId="0" sldId="267"/>
            <ac:cxnSpMk id="62" creationId="{00000000-0000-0000-0000-000000000000}"/>
          </ac:cxnSpMkLst>
        </pc:cxnChg>
      </pc:sldChg>
      <pc:sldChg chg="addSp delSp modSp mod modAnim">
        <pc:chgData name="houzhaobang" userId="e2481fa7-500e-4055-90ae-76d09d997d8b" providerId="ADAL" clId="{A11E3A9A-4107-6845-9D9D-6A9B36C781DB}" dt="2021-05-20T04:26:12.947" v="6110"/>
        <pc:sldMkLst>
          <pc:docMk/>
          <pc:sldMk cId="0" sldId="268"/>
        </pc:sldMkLst>
        <pc:spChg chg="mod">
          <ac:chgData name="houzhaobang" userId="e2481fa7-500e-4055-90ae-76d09d997d8b" providerId="ADAL" clId="{A11E3A9A-4107-6845-9D9D-6A9B36C781DB}" dt="2021-05-20T03:21:08.615" v="4047" actId="404"/>
          <ac:spMkLst>
            <pc:docMk/>
            <pc:sldMk cId="0" sldId="268"/>
            <ac:spMk id="6" creationId="{00000000-0000-0000-0000-000000000000}"/>
          </ac:spMkLst>
        </pc:spChg>
        <pc:spChg chg="add mod">
          <ac:chgData name="houzhaobang" userId="e2481fa7-500e-4055-90ae-76d09d997d8b" providerId="ADAL" clId="{A11E3A9A-4107-6845-9D9D-6A9B36C781DB}" dt="2021-05-20T04:10:22.966" v="6024" actId="5793"/>
          <ac:spMkLst>
            <pc:docMk/>
            <pc:sldMk cId="0" sldId="268"/>
            <ac:spMk id="9" creationId="{E9EB2315-0796-654D-92DD-5815E8BE783E}"/>
          </ac:spMkLst>
        </pc:spChg>
        <pc:spChg chg="del">
          <ac:chgData name="houzhaobang" userId="e2481fa7-500e-4055-90ae-76d09d997d8b" providerId="ADAL" clId="{A11E3A9A-4107-6845-9D9D-6A9B36C781DB}" dt="2021-05-20T03:34:48.759" v="4115" actId="478"/>
          <ac:spMkLst>
            <pc:docMk/>
            <pc:sldMk cId="0" sldId="268"/>
            <ac:spMk id="13" creationId="{00000000-0000-0000-0000-000000000000}"/>
          </ac:spMkLst>
        </pc:spChg>
        <pc:spChg chg="del">
          <ac:chgData name="houzhaobang" userId="e2481fa7-500e-4055-90ae-76d09d997d8b" providerId="ADAL" clId="{A11E3A9A-4107-6845-9D9D-6A9B36C781DB}" dt="2021-05-20T03:34:48.759" v="4115" actId="478"/>
          <ac:spMkLst>
            <pc:docMk/>
            <pc:sldMk cId="0" sldId="268"/>
            <ac:spMk id="18" creationId="{00000000-0000-0000-0000-000000000000}"/>
          </ac:spMkLst>
        </pc:spChg>
        <pc:spChg chg="del">
          <ac:chgData name="houzhaobang" userId="e2481fa7-500e-4055-90ae-76d09d997d8b" providerId="ADAL" clId="{A11E3A9A-4107-6845-9D9D-6A9B36C781DB}" dt="2021-05-20T03:34:48.759" v="4115" actId="478"/>
          <ac:spMkLst>
            <pc:docMk/>
            <pc:sldMk cId="0" sldId="268"/>
            <ac:spMk id="19" creationId="{00000000-0000-0000-0000-000000000000}"/>
          </ac:spMkLst>
        </pc:spChg>
        <pc:spChg chg="del">
          <ac:chgData name="houzhaobang" userId="e2481fa7-500e-4055-90ae-76d09d997d8b" providerId="ADAL" clId="{A11E3A9A-4107-6845-9D9D-6A9B36C781DB}" dt="2021-05-20T03:34:48.759" v="4115" actId="478"/>
          <ac:spMkLst>
            <pc:docMk/>
            <pc:sldMk cId="0" sldId="268"/>
            <ac:spMk id="72" creationId="{00000000-0000-0000-0000-000000000000}"/>
          </ac:spMkLst>
        </pc:spChg>
        <pc:spChg chg="mod">
          <ac:chgData name="houzhaobang" userId="e2481fa7-500e-4055-90ae-76d09d997d8b" providerId="ADAL" clId="{A11E3A9A-4107-6845-9D9D-6A9B36C781DB}" dt="2021-05-20T03:21:08.615" v="4047" actId="404"/>
          <ac:spMkLst>
            <pc:docMk/>
            <pc:sldMk cId="0" sldId="268"/>
            <ac:spMk id="19499" creationId="{00000000-0000-0000-0000-000000000000}"/>
          </ac:spMkLst>
        </pc:spChg>
        <pc:grpChg chg="mod">
          <ac:chgData name="houzhaobang" userId="e2481fa7-500e-4055-90ae-76d09d997d8b" providerId="ADAL" clId="{A11E3A9A-4107-6845-9D9D-6A9B36C781DB}" dt="2021-05-20T03:21:08.615" v="4047" actId="404"/>
          <ac:grpSpMkLst>
            <pc:docMk/>
            <pc:sldMk cId="0" sldId="268"/>
            <ac:grpSpMk id="4"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10"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11"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34"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37"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40"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43"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46"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49" creationId="{00000000-0000-0000-0000-000000000000}"/>
          </ac:grpSpMkLst>
        </pc:grpChg>
        <pc:grpChg chg="del">
          <ac:chgData name="houzhaobang" userId="e2481fa7-500e-4055-90ae-76d09d997d8b" providerId="ADAL" clId="{A11E3A9A-4107-6845-9D9D-6A9B36C781DB}" dt="2021-05-20T03:34:48.759" v="4115" actId="478"/>
          <ac:grpSpMkLst>
            <pc:docMk/>
            <pc:sldMk cId="0" sldId="268"/>
            <ac:grpSpMk id="63" creationId="{00000000-0000-0000-0000-000000000000}"/>
          </ac:grpSpMkLst>
        </pc:grpChg>
        <pc:cxnChg chg="del">
          <ac:chgData name="houzhaobang" userId="e2481fa7-500e-4055-90ae-76d09d997d8b" providerId="ADAL" clId="{A11E3A9A-4107-6845-9D9D-6A9B36C781DB}" dt="2021-05-20T03:34:48.759" v="4115" actId="478"/>
          <ac:cxnSpMkLst>
            <pc:docMk/>
            <pc:sldMk cId="0" sldId="268"/>
            <ac:cxnSpMk id="59" creationId="{00000000-0000-0000-0000-000000000000}"/>
          </ac:cxnSpMkLst>
        </pc:cxnChg>
      </pc:sldChg>
      <pc:sldChg chg="addSp delSp modSp mod delAnim modAnim">
        <pc:chgData name="houzhaobang" userId="e2481fa7-500e-4055-90ae-76d09d997d8b" providerId="ADAL" clId="{A11E3A9A-4107-6845-9D9D-6A9B36C781DB}" dt="2021-05-20T04:28:46.764" v="6115"/>
        <pc:sldMkLst>
          <pc:docMk/>
          <pc:sldMk cId="0" sldId="269"/>
        </pc:sldMkLst>
        <pc:spChg chg="add del mod">
          <ac:chgData name="houzhaobang" userId="e2481fa7-500e-4055-90ae-76d09d997d8b" providerId="ADAL" clId="{A11E3A9A-4107-6845-9D9D-6A9B36C781DB}" dt="2021-05-20T02:00:09.664" v="489"/>
          <ac:spMkLst>
            <pc:docMk/>
            <pc:sldMk cId="0" sldId="269"/>
            <ac:spMk id="5" creationId="{810EB446-3F5B-D746-836E-1F003489ABF7}"/>
          </ac:spMkLst>
        </pc:spChg>
        <pc:spChg chg="add del mod">
          <ac:chgData name="houzhaobang" userId="e2481fa7-500e-4055-90ae-76d09d997d8b" providerId="ADAL" clId="{A11E3A9A-4107-6845-9D9D-6A9B36C781DB}" dt="2021-05-20T02:00:09.664" v="489"/>
          <ac:spMkLst>
            <pc:docMk/>
            <pc:sldMk cId="0" sldId="269"/>
            <ac:spMk id="9" creationId="{2C7200F5-E6F9-8640-88CE-A0BA7C4A9221}"/>
          </ac:spMkLst>
        </pc:spChg>
        <pc:spChg chg="add del mod">
          <ac:chgData name="houzhaobang" userId="e2481fa7-500e-4055-90ae-76d09d997d8b" providerId="ADAL" clId="{A11E3A9A-4107-6845-9D9D-6A9B36C781DB}" dt="2021-05-20T02:00:09.664" v="489"/>
          <ac:spMkLst>
            <pc:docMk/>
            <pc:sldMk cId="0" sldId="269"/>
            <ac:spMk id="11" creationId="{EB307883-DC6F-1E43-A621-6F57804CEA1C}"/>
          </ac:spMkLst>
        </pc:spChg>
        <pc:spChg chg="add mod">
          <ac:chgData name="houzhaobang" userId="e2481fa7-500e-4055-90ae-76d09d997d8b" providerId="ADAL" clId="{A11E3A9A-4107-6845-9D9D-6A9B36C781DB}" dt="2021-05-20T02:03:20.082" v="533" actId="1076"/>
          <ac:spMkLst>
            <pc:docMk/>
            <pc:sldMk cId="0" sldId="269"/>
            <ac:spMk id="12" creationId="{671A5703-88CB-F648-BE0E-F67E5DFE64E5}"/>
          </ac:spMkLst>
        </pc:spChg>
        <pc:spChg chg="add mod">
          <ac:chgData name="houzhaobang" userId="e2481fa7-500e-4055-90ae-76d09d997d8b" providerId="ADAL" clId="{A11E3A9A-4107-6845-9D9D-6A9B36C781DB}" dt="2021-05-20T02:02:35.829" v="524" actId="1076"/>
          <ac:spMkLst>
            <pc:docMk/>
            <pc:sldMk cId="0" sldId="269"/>
            <ac:spMk id="13" creationId="{3A2A4357-C715-0742-8313-9ADB0445924B}"/>
          </ac:spMkLst>
        </pc:spChg>
        <pc:spChg chg="del">
          <ac:chgData name="houzhaobang" userId="e2481fa7-500e-4055-90ae-76d09d997d8b" providerId="ADAL" clId="{A11E3A9A-4107-6845-9D9D-6A9B36C781DB}" dt="2021-05-20T01:58:22.557" v="478" actId="478"/>
          <ac:spMkLst>
            <pc:docMk/>
            <pc:sldMk cId="0" sldId="269"/>
            <ac:spMk id="59" creationId="{00000000-0000-0000-0000-000000000000}"/>
          </ac:spMkLst>
        </pc:spChg>
        <pc:spChg chg="del">
          <ac:chgData name="houzhaobang" userId="e2481fa7-500e-4055-90ae-76d09d997d8b" providerId="ADAL" clId="{A11E3A9A-4107-6845-9D9D-6A9B36C781DB}" dt="2021-05-20T01:58:27.179" v="479" actId="478"/>
          <ac:spMkLst>
            <pc:docMk/>
            <pc:sldMk cId="0" sldId="269"/>
            <ac:spMk id="60" creationId="{00000000-0000-0000-0000-000000000000}"/>
          </ac:spMkLst>
        </pc:spChg>
        <pc:spChg chg="mod">
          <ac:chgData name="houzhaobang" userId="e2481fa7-500e-4055-90ae-76d09d997d8b" providerId="ADAL" clId="{A11E3A9A-4107-6845-9D9D-6A9B36C781DB}" dt="2021-05-20T02:03:16.007" v="531" actId="20577"/>
          <ac:spMkLst>
            <pc:docMk/>
            <pc:sldMk cId="0" sldId="269"/>
            <ac:spMk id="6170" creationId="{00000000-0000-0000-0000-000000000000}"/>
          </ac:spMkLst>
        </pc:spChg>
        <pc:grpChg chg="del">
          <ac:chgData name="houzhaobang" userId="e2481fa7-500e-4055-90ae-76d09d997d8b" providerId="ADAL" clId="{A11E3A9A-4107-6845-9D9D-6A9B36C781DB}" dt="2021-05-20T01:58:22.557" v="478" actId="478"/>
          <ac:grpSpMkLst>
            <pc:docMk/>
            <pc:sldMk cId="0" sldId="269"/>
            <ac:grpSpMk id="52" creationId="{00000000-0000-0000-0000-000000000000}"/>
          </ac:grpSpMkLst>
        </pc:grpChg>
        <pc:grpChg chg="del">
          <ac:chgData name="houzhaobang" userId="e2481fa7-500e-4055-90ae-76d09d997d8b" providerId="ADAL" clId="{A11E3A9A-4107-6845-9D9D-6A9B36C781DB}" dt="2021-05-20T01:58:22.557" v="478" actId="478"/>
          <ac:grpSpMkLst>
            <pc:docMk/>
            <pc:sldMk cId="0" sldId="269"/>
            <ac:grpSpMk id="55" creationId="{00000000-0000-0000-0000-000000000000}"/>
          </ac:grpSpMkLst>
        </pc:grpChg>
        <pc:grpChg chg="del">
          <ac:chgData name="houzhaobang" userId="e2481fa7-500e-4055-90ae-76d09d997d8b" providerId="ADAL" clId="{A11E3A9A-4107-6845-9D9D-6A9B36C781DB}" dt="2021-05-20T01:58:22.557" v="478" actId="478"/>
          <ac:grpSpMkLst>
            <pc:docMk/>
            <pc:sldMk cId="0" sldId="269"/>
            <ac:grpSpMk id="69" creationId="{00000000-0000-0000-0000-000000000000}"/>
          </ac:grpSpMkLst>
        </pc:grpChg>
        <pc:grpChg chg="del">
          <ac:chgData name="houzhaobang" userId="e2481fa7-500e-4055-90ae-76d09d997d8b" providerId="ADAL" clId="{A11E3A9A-4107-6845-9D9D-6A9B36C781DB}" dt="2021-05-20T01:58:17.656" v="477" actId="478"/>
          <ac:grpSpMkLst>
            <pc:docMk/>
            <pc:sldMk cId="0" sldId="269"/>
            <ac:grpSpMk id="77" creationId="{00000000-0000-0000-0000-000000000000}"/>
          </ac:grpSpMkLst>
        </pc:grpChg>
        <pc:picChg chg="add mod">
          <ac:chgData name="houzhaobang" userId="e2481fa7-500e-4055-90ae-76d09d997d8b" providerId="ADAL" clId="{A11E3A9A-4107-6845-9D9D-6A9B36C781DB}" dt="2021-05-20T02:02:09.028" v="523" actId="14100"/>
          <ac:picMkLst>
            <pc:docMk/>
            <pc:sldMk cId="0" sldId="269"/>
            <ac:picMk id="34" creationId="{429C3DB5-9A3E-364D-9C96-2E87C43ABF42}"/>
          </ac:picMkLst>
        </pc:picChg>
        <pc:picChg chg="add del mod">
          <ac:chgData name="houzhaobang" userId="e2481fa7-500e-4055-90ae-76d09d997d8b" providerId="ADAL" clId="{A11E3A9A-4107-6845-9D9D-6A9B36C781DB}" dt="2021-05-20T02:00:09.664" v="489"/>
          <ac:picMkLst>
            <pc:docMk/>
            <pc:sldMk cId="0" sldId="269"/>
            <ac:picMk id="1025" creationId="{D5CF2D1C-9680-3744-85B2-B513EC667C75}"/>
          </ac:picMkLst>
        </pc:picChg>
        <pc:picChg chg="add del mod">
          <ac:chgData name="houzhaobang" userId="e2481fa7-500e-4055-90ae-76d09d997d8b" providerId="ADAL" clId="{A11E3A9A-4107-6845-9D9D-6A9B36C781DB}" dt="2021-05-20T02:00:09.664" v="489"/>
          <ac:picMkLst>
            <pc:docMk/>
            <pc:sldMk cId="0" sldId="269"/>
            <ac:picMk id="1026" creationId="{092B0F1C-1748-A44B-BA7F-C3375D3DEE05}"/>
          </ac:picMkLst>
        </pc:picChg>
        <pc:cxnChg chg="del">
          <ac:chgData name="houzhaobang" userId="e2481fa7-500e-4055-90ae-76d09d997d8b" providerId="ADAL" clId="{A11E3A9A-4107-6845-9D9D-6A9B36C781DB}" dt="2021-05-20T01:58:22.557" v="478" actId="478"/>
          <ac:cxnSpMkLst>
            <pc:docMk/>
            <pc:sldMk cId="0" sldId="269"/>
            <ac:cxnSpMk id="74" creationId="{00000000-0000-0000-0000-000000000000}"/>
          </ac:cxnSpMkLst>
        </pc:cxnChg>
        <pc:cxnChg chg="del">
          <ac:chgData name="houzhaobang" userId="e2481fa7-500e-4055-90ae-76d09d997d8b" providerId="ADAL" clId="{A11E3A9A-4107-6845-9D9D-6A9B36C781DB}" dt="2021-05-20T01:58:22.557" v="478" actId="478"/>
          <ac:cxnSpMkLst>
            <pc:docMk/>
            <pc:sldMk cId="0" sldId="269"/>
            <ac:cxnSpMk id="75" creationId="{00000000-0000-0000-0000-000000000000}"/>
          </ac:cxnSpMkLst>
        </pc:cxnChg>
      </pc:sldChg>
      <pc:sldChg chg="addSp delSp modSp mod addAnim delAnim modAnim">
        <pc:chgData name="houzhaobang" userId="e2481fa7-500e-4055-90ae-76d09d997d8b" providerId="ADAL" clId="{A11E3A9A-4107-6845-9D9D-6A9B36C781DB}" dt="2021-05-20T03:18:12.254" v="3841" actId="20577"/>
        <pc:sldMkLst>
          <pc:docMk/>
          <pc:sldMk cId="0" sldId="270"/>
        </pc:sldMkLst>
        <pc:spChg chg="mod">
          <ac:chgData name="houzhaobang" userId="e2481fa7-500e-4055-90ae-76d09d997d8b" providerId="ADAL" clId="{A11E3A9A-4107-6845-9D9D-6A9B36C781DB}" dt="2021-05-20T01:53:59.120" v="157" actId="1076"/>
          <ac:spMkLst>
            <pc:docMk/>
            <pc:sldMk cId="0" sldId="270"/>
            <ac:spMk id="3" creationId="{00000000-0000-0000-0000-000000000000}"/>
          </ac:spMkLst>
        </pc:spChg>
        <pc:spChg chg="mod">
          <ac:chgData name="houzhaobang" userId="e2481fa7-500e-4055-90ae-76d09d997d8b" providerId="ADAL" clId="{A11E3A9A-4107-6845-9D9D-6A9B36C781DB}" dt="2021-05-20T01:54:06.396" v="158" actId="1076"/>
          <ac:spMkLst>
            <pc:docMk/>
            <pc:sldMk cId="0" sldId="270"/>
            <ac:spMk id="4" creationId="{00000000-0000-0000-0000-000000000000}"/>
          </ac:spMkLst>
        </pc:spChg>
        <pc:spChg chg="mod">
          <ac:chgData name="houzhaobang" userId="e2481fa7-500e-4055-90ae-76d09d997d8b" providerId="ADAL" clId="{A11E3A9A-4107-6845-9D9D-6A9B36C781DB}" dt="2021-05-20T01:52:39.425" v="150" actId="20577"/>
          <ac:spMkLst>
            <pc:docMk/>
            <pc:sldMk cId="0" sldId="270"/>
            <ac:spMk id="7" creationId="{00000000-0000-0000-0000-000000000000}"/>
          </ac:spMkLst>
        </pc:spChg>
        <pc:spChg chg="mod">
          <ac:chgData name="houzhaobang" userId="e2481fa7-500e-4055-90ae-76d09d997d8b" providerId="ADAL" clId="{A11E3A9A-4107-6845-9D9D-6A9B36C781DB}" dt="2021-05-20T01:54:24.176" v="160" actId="1076"/>
          <ac:spMkLst>
            <pc:docMk/>
            <pc:sldMk cId="0" sldId="270"/>
            <ac:spMk id="18" creationId="{00000000-0000-0000-0000-000000000000}"/>
          </ac:spMkLst>
        </pc:spChg>
        <pc:spChg chg="mod">
          <ac:chgData name="houzhaobang" userId="e2481fa7-500e-4055-90ae-76d09d997d8b" providerId="ADAL" clId="{A11E3A9A-4107-6845-9D9D-6A9B36C781DB}" dt="2021-05-20T01:54:24.176" v="160" actId="1076"/>
          <ac:spMkLst>
            <pc:docMk/>
            <pc:sldMk cId="0" sldId="270"/>
            <ac:spMk id="20" creationId="{00000000-0000-0000-0000-000000000000}"/>
          </ac:spMkLst>
        </pc:spChg>
        <pc:spChg chg="mod">
          <ac:chgData name="houzhaobang" userId="e2481fa7-500e-4055-90ae-76d09d997d8b" providerId="ADAL" clId="{A11E3A9A-4107-6845-9D9D-6A9B36C781DB}" dt="2021-05-20T01:54:24.176" v="160" actId="1076"/>
          <ac:spMkLst>
            <pc:docMk/>
            <pc:sldMk cId="0" sldId="270"/>
            <ac:spMk id="68" creationId="{00000000-0000-0000-0000-000000000000}"/>
          </ac:spMkLst>
        </pc:spChg>
        <pc:spChg chg="mod">
          <ac:chgData name="houzhaobang" userId="e2481fa7-500e-4055-90ae-76d09d997d8b" providerId="ADAL" clId="{A11E3A9A-4107-6845-9D9D-6A9B36C781DB}" dt="2021-05-20T01:53:50.268" v="156" actId="1076"/>
          <ac:spMkLst>
            <pc:docMk/>
            <pc:sldMk cId="0" sldId="270"/>
            <ac:spMk id="75" creationId="{00000000-0000-0000-0000-000000000000}"/>
          </ac:spMkLst>
        </pc:spChg>
        <pc:spChg chg="mod">
          <ac:chgData name="houzhaobang" userId="e2481fa7-500e-4055-90ae-76d09d997d8b" providerId="ADAL" clId="{A11E3A9A-4107-6845-9D9D-6A9B36C781DB}" dt="2021-05-20T01:53:50.268" v="156" actId="1076"/>
          <ac:spMkLst>
            <pc:docMk/>
            <pc:sldMk cId="0" sldId="270"/>
            <ac:spMk id="78" creationId="{00000000-0000-0000-0000-000000000000}"/>
          </ac:spMkLst>
        </pc:spChg>
        <pc:spChg chg="mod">
          <ac:chgData name="houzhaobang" userId="e2481fa7-500e-4055-90ae-76d09d997d8b" providerId="ADAL" clId="{A11E3A9A-4107-6845-9D9D-6A9B36C781DB}" dt="2021-05-20T01:56:10.925" v="343" actId="403"/>
          <ac:spMkLst>
            <pc:docMk/>
            <pc:sldMk cId="0" sldId="270"/>
            <ac:spMk id="83" creationId="{00000000-0000-0000-0000-000000000000}"/>
          </ac:spMkLst>
        </pc:spChg>
        <pc:spChg chg="mod">
          <ac:chgData name="houzhaobang" userId="e2481fa7-500e-4055-90ae-76d09d997d8b" providerId="ADAL" clId="{A11E3A9A-4107-6845-9D9D-6A9B36C781DB}" dt="2021-05-20T01:56:10.925" v="343" actId="403"/>
          <ac:spMkLst>
            <pc:docMk/>
            <pc:sldMk cId="0" sldId="270"/>
            <ac:spMk id="86" creationId="{00000000-0000-0000-0000-000000000000}"/>
          </ac:spMkLst>
        </pc:spChg>
        <pc:spChg chg="mod">
          <ac:chgData name="houzhaobang" userId="e2481fa7-500e-4055-90ae-76d09d997d8b" providerId="ADAL" clId="{A11E3A9A-4107-6845-9D9D-6A9B36C781DB}" dt="2021-05-20T01:57:24.971" v="463" actId="1076"/>
          <ac:spMkLst>
            <pc:docMk/>
            <pc:sldMk cId="0" sldId="270"/>
            <ac:spMk id="121" creationId="{00000000-0000-0000-0000-000000000000}"/>
          </ac:spMkLst>
        </pc:spChg>
        <pc:spChg chg="mod">
          <ac:chgData name="houzhaobang" userId="e2481fa7-500e-4055-90ae-76d09d997d8b" providerId="ADAL" clId="{A11E3A9A-4107-6845-9D9D-6A9B36C781DB}" dt="2021-05-20T01:57:24.971" v="463" actId="1076"/>
          <ac:spMkLst>
            <pc:docMk/>
            <pc:sldMk cId="0" sldId="270"/>
            <ac:spMk id="124" creationId="{00000000-0000-0000-0000-000000000000}"/>
          </ac:spMkLst>
        </pc:spChg>
        <pc:spChg chg="mod">
          <ac:chgData name="houzhaobang" userId="e2481fa7-500e-4055-90ae-76d09d997d8b" providerId="ADAL" clId="{A11E3A9A-4107-6845-9D9D-6A9B36C781DB}" dt="2021-05-20T01:53:50.268" v="156" actId="1076"/>
          <ac:spMkLst>
            <pc:docMk/>
            <pc:sldMk cId="0" sldId="270"/>
            <ac:spMk id="128" creationId="{00000000-0000-0000-0000-000000000000}"/>
          </ac:spMkLst>
        </pc:spChg>
        <pc:spChg chg="mod">
          <ac:chgData name="houzhaobang" userId="e2481fa7-500e-4055-90ae-76d09d997d8b" providerId="ADAL" clId="{A11E3A9A-4107-6845-9D9D-6A9B36C781DB}" dt="2021-05-20T01:53:50.268" v="156" actId="1076"/>
          <ac:spMkLst>
            <pc:docMk/>
            <pc:sldMk cId="0" sldId="270"/>
            <ac:spMk id="131" creationId="{00000000-0000-0000-0000-000000000000}"/>
          </ac:spMkLst>
        </pc:spChg>
        <pc:spChg chg="mod">
          <ac:chgData name="houzhaobang" userId="e2481fa7-500e-4055-90ae-76d09d997d8b" providerId="ADAL" clId="{A11E3A9A-4107-6845-9D9D-6A9B36C781DB}" dt="2021-05-20T03:18:11.047" v="3839" actId="404"/>
          <ac:spMkLst>
            <pc:docMk/>
            <pc:sldMk cId="0" sldId="270"/>
            <ac:spMk id="135" creationId="{00000000-0000-0000-0000-000000000000}"/>
          </ac:spMkLst>
        </pc:spChg>
        <pc:spChg chg="mod">
          <ac:chgData name="houzhaobang" userId="e2481fa7-500e-4055-90ae-76d09d997d8b" providerId="ADAL" clId="{A11E3A9A-4107-6845-9D9D-6A9B36C781DB}" dt="2021-05-20T03:18:11.047" v="3839" actId="404"/>
          <ac:spMkLst>
            <pc:docMk/>
            <pc:sldMk cId="0" sldId="270"/>
            <ac:spMk id="138" creationId="{00000000-0000-0000-0000-000000000000}"/>
          </ac:spMkLst>
        </pc:spChg>
        <pc:spChg chg="mod">
          <ac:chgData name="houzhaobang" userId="e2481fa7-500e-4055-90ae-76d09d997d8b" providerId="ADAL" clId="{A11E3A9A-4107-6845-9D9D-6A9B36C781DB}" dt="2021-05-20T01:53:50.268" v="156" actId="1076"/>
          <ac:spMkLst>
            <pc:docMk/>
            <pc:sldMk cId="0" sldId="270"/>
            <ac:spMk id="140" creationId="{00000000-0000-0000-0000-000000000000}"/>
          </ac:spMkLst>
        </pc:spChg>
        <pc:spChg chg="mod">
          <ac:chgData name="houzhaobang" userId="e2481fa7-500e-4055-90ae-76d09d997d8b" providerId="ADAL" clId="{A11E3A9A-4107-6845-9D9D-6A9B36C781DB}" dt="2021-05-20T01:56:10.925" v="343" actId="403"/>
          <ac:spMkLst>
            <pc:docMk/>
            <pc:sldMk cId="0" sldId="270"/>
            <ac:spMk id="141" creationId="{00000000-0000-0000-0000-000000000000}"/>
          </ac:spMkLst>
        </pc:spChg>
        <pc:spChg chg="mod">
          <ac:chgData name="houzhaobang" userId="e2481fa7-500e-4055-90ae-76d09d997d8b" providerId="ADAL" clId="{A11E3A9A-4107-6845-9D9D-6A9B36C781DB}" dt="2021-05-20T03:18:11.047" v="3839" actId="404"/>
          <ac:spMkLst>
            <pc:docMk/>
            <pc:sldMk cId="0" sldId="270"/>
            <ac:spMk id="142" creationId="{00000000-0000-0000-0000-000000000000}"/>
          </ac:spMkLst>
        </pc:spChg>
        <pc:spChg chg="mod">
          <ac:chgData name="houzhaobang" userId="e2481fa7-500e-4055-90ae-76d09d997d8b" providerId="ADAL" clId="{A11E3A9A-4107-6845-9D9D-6A9B36C781DB}" dt="2021-05-20T01:53:50.268" v="156" actId="1076"/>
          <ac:spMkLst>
            <pc:docMk/>
            <pc:sldMk cId="0" sldId="270"/>
            <ac:spMk id="143" creationId="{00000000-0000-0000-0000-000000000000}"/>
          </ac:spMkLst>
        </pc:spChg>
        <pc:spChg chg="mod">
          <ac:chgData name="houzhaobang" userId="e2481fa7-500e-4055-90ae-76d09d997d8b" providerId="ADAL" clId="{A11E3A9A-4107-6845-9D9D-6A9B36C781DB}" dt="2021-05-20T01:57:24.971" v="463" actId="1076"/>
          <ac:spMkLst>
            <pc:docMk/>
            <pc:sldMk cId="0" sldId="270"/>
            <ac:spMk id="144" creationId="{00000000-0000-0000-0000-000000000000}"/>
          </ac:spMkLst>
        </pc:spChg>
        <pc:spChg chg="del topLvl">
          <ac:chgData name="houzhaobang" userId="e2481fa7-500e-4055-90ae-76d09d997d8b" providerId="ADAL" clId="{A11E3A9A-4107-6845-9D9D-6A9B36C781DB}" dt="2021-05-20T01:53:33.578" v="155" actId="478"/>
          <ac:spMkLst>
            <pc:docMk/>
            <pc:sldMk cId="0" sldId="270"/>
            <ac:spMk id="155" creationId="{00000000-0000-0000-0000-000000000000}"/>
          </ac:spMkLst>
        </pc:spChg>
        <pc:spChg chg="mod">
          <ac:chgData name="houzhaobang" userId="e2481fa7-500e-4055-90ae-76d09d997d8b" providerId="ADAL" clId="{A11E3A9A-4107-6845-9D9D-6A9B36C781DB}" dt="2021-05-20T01:57:24.971" v="463" actId="1076"/>
          <ac:spMkLst>
            <pc:docMk/>
            <pc:sldMk cId="0" sldId="270"/>
            <ac:spMk id="4117" creationId="{00000000-0000-0000-0000-000000000000}"/>
          </ac:spMkLst>
        </pc:spChg>
        <pc:spChg chg="mod">
          <ac:chgData name="houzhaobang" userId="e2481fa7-500e-4055-90ae-76d09d997d8b" providerId="ADAL" clId="{A11E3A9A-4107-6845-9D9D-6A9B36C781DB}" dt="2021-05-20T01:57:24.971" v="463" actId="1076"/>
          <ac:spMkLst>
            <pc:docMk/>
            <pc:sldMk cId="0" sldId="270"/>
            <ac:spMk id="4122" creationId="{00000000-0000-0000-0000-000000000000}"/>
          </ac:spMkLst>
        </pc:spChg>
        <pc:spChg chg="mod">
          <ac:chgData name="houzhaobang" userId="e2481fa7-500e-4055-90ae-76d09d997d8b" providerId="ADAL" clId="{A11E3A9A-4107-6845-9D9D-6A9B36C781DB}" dt="2021-05-20T03:18:12.254" v="3841" actId="20577"/>
          <ac:spMkLst>
            <pc:docMk/>
            <pc:sldMk cId="0" sldId="270"/>
            <ac:spMk id="4125" creationId="{00000000-0000-0000-0000-000000000000}"/>
          </ac:spMkLst>
        </pc:spChg>
        <pc:spChg chg="mod">
          <ac:chgData name="houzhaobang" userId="e2481fa7-500e-4055-90ae-76d09d997d8b" providerId="ADAL" clId="{A11E3A9A-4107-6845-9D9D-6A9B36C781DB}" dt="2021-05-20T03:18:11.047" v="3839" actId="404"/>
          <ac:spMkLst>
            <pc:docMk/>
            <pc:sldMk cId="0" sldId="270"/>
            <ac:spMk id="4130" creationId="{00000000-0000-0000-0000-000000000000}"/>
          </ac:spMkLst>
        </pc:spChg>
        <pc:spChg chg="mod">
          <ac:chgData name="houzhaobang" userId="e2481fa7-500e-4055-90ae-76d09d997d8b" providerId="ADAL" clId="{A11E3A9A-4107-6845-9D9D-6A9B36C781DB}" dt="2021-05-20T01:55:00.178" v="218" actId="20577"/>
          <ac:spMkLst>
            <pc:docMk/>
            <pc:sldMk cId="0" sldId="270"/>
            <ac:spMk id="4133" creationId="{00000000-0000-0000-0000-000000000000}"/>
          </ac:spMkLst>
        </pc:spChg>
        <pc:spChg chg="mod">
          <ac:chgData name="houzhaobang" userId="e2481fa7-500e-4055-90ae-76d09d997d8b" providerId="ADAL" clId="{A11E3A9A-4107-6845-9D9D-6A9B36C781DB}" dt="2021-05-20T01:53:50.268" v="156" actId="1076"/>
          <ac:spMkLst>
            <pc:docMk/>
            <pc:sldMk cId="0" sldId="270"/>
            <ac:spMk id="4138" creationId="{00000000-0000-0000-0000-000000000000}"/>
          </ac:spMkLst>
        </pc:spChg>
        <pc:spChg chg="mod">
          <ac:chgData name="houzhaobang" userId="e2481fa7-500e-4055-90ae-76d09d997d8b" providerId="ADAL" clId="{A11E3A9A-4107-6845-9D9D-6A9B36C781DB}" dt="2021-05-20T01:56:59.904" v="405" actId="20577"/>
          <ac:spMkLst>
            <pc:docMk/>
            <pc:sldMk cId="0" sldId="270"/>
            <ac:spMk id="4141" creationId="{00000000-0000-0000-0000-000000000000}"/>
          </ac:spMkLst>
        </pc:spChg>
        <pc:spChg chg="mod">
          <ac:chgData name="houzhaobang" userId="e2481fa7-500e-4055-90ae-76d09d997d8b" providerId="ADAL" clId="{A11E3A9A-4107-6845-9D9D-6A9B36C781DB}" dt="2021-05-20T01:53:50.268" v="156" actId="1076"/>
          <ac:spMkLst>
            <pc:docMk/>
            <pc:sldMk cId="0" sldId="270"/>
            <ac:spMk id="4146" creationId="{00000000-0000-0000-0000-000000000000}"/>
          </ac:spMkLst>
        </pc:spChg>
        <pc:spChg chg="mod">
          <ac:chgData name="houzhaobang" userId="e2481fa7-500e-4055-90ae-76d09d997d8b" providerId="ADAL" clId="{A11E3A9A-4107-6845-9D9D-6A9B36C781DB}" dt="2021-05-20T02:15:19.861" v="1236" actId="20577"/>
          <ac:spMkLst>
            <pc:docMk/>
            <pc:sldMk cId="0" sldId="270"/>
            <ac:spMk id="4149" creationId="{00000000-0000-0000-0000-000000000000}"/>
          </ac:spMkLst>
        </pc:spChg>
        <pc:spChg chg="mod">
          <ac:chgData name="houzhaobang" userId="e2481fa7-500e-4055-90ae-76d09d997d8b" providerId="ADAL" clId="{A11E3A9A-4107-6845-9D9D-6A9B36C781DB}" dt="2021-05-20T01:56:10.925" v="343" actId="403"/>
          <ac:spMkLst>
            <pc:docMk/>
            <pc:sldMk cId="0" sldId="270"/>
            <ac:spMk id="4154" creationId="{00000000-0000-0000-0000-000000000000}"/>
          </ac:spMkLst>
        </pc:spChg>
        <pc:spChg chg="mod">
          <ac:chgData name="houzhaobang" userId="e2481fa7-500e-4055-90ae-76d09d997d8b" providerId="ADAL" clId="{A11E3A9A-4107-6845-9D9D-6A9B36C781DB}" dt="2021-05-20T01:54:29.651" v="166" actId="20577"/>
          <ac:spMkLst>
            <pc:docMk/>
            <pc:sldMk cId="0" sldId="270"/>
            <ac:spMk id="4156" creationId="{00000000-0000-0000-0000-000000000000}"/>
          </ac:spMkLst>
        </pc:spChg>
        <pc:spChg chg="mod">
          <ac:chgData name="houzhaobang" userId="e2481fa7-500e-4055-90ae-76d09d997d8b" providerId="ADAL" clId="{A11E3A9A-4107-6845-9D9D-6A9B36C781DB}" dt="2021-05-20T01:54:24.176" v="160" actId="1076"/>
          <ac:spMkLst>
            <pc:docMk/>
            <pc:sldMk cId="0" sldId="270"/>
            <ac:spMk id="4161" creationId="{00000000-0000-0000-0000-000000000000}"/>
          </ac:spMkLst>
        </pc:spChg>
        <pc:grpChg chg="mod">
          <ac:chgData name="houzhaobang" userId="e2481fa7-500e-4055-90ae-76d09d997d8b" providerId="ADAL" clId="{A11E3A9A-4107-6845-9D9D-6A9B36C781DB}" dt="2021-05-20T01:53:50.268" v="156" actId="1076"/>
          <ac:grpSpMkLst>
            <pc:docMk/>
            <pc:sldMk cId="0" sldId="270"/>
            <ac:grpSpMk id="16" creationId="{00000000-0000-0000-0000-000000000000}"/>
          </ac:grpSpMkLst>
        </pc:grpChg>
        <pc:grpChg chg="mod">
          <ac:chgData name="houzhaobang" userId="e2481fa7-500e-4055-90ae-76d09d997d8b" providerId="ADAL" clId="{A11E3A9A-4107-6845-9D9D-6A9B36C781DB}" dt="2021-05-20T01:56:10.925" v="343" actId="403"/>
          <ac:grpSpMkLst>
            <pc:docMk/>
            <pc:sldMk cId="0" sldId="270"/>
            <ac:grpSpMk id="17" creationId="{00000000-0000-0000-0000-000000000000}"/>
          </ac:grpSpMkLst>
        </pc:grpChg>
        <pc:grpChg chg="mod">
          <ac:chgData name="houzhaobang" userId="e2481fa7-500e-4055-90ae-76d09d997d8b" providerId="ADAL" clId="{A11E3A9A-4107-6845-9D9D-6A9B36C781DB}" dt="2021-05-20T03:18:11.047" v="3839" actId="404"/>
          <ac:grpSpMkLst>
            <pc:docMk/>
            <pc:sldMk cId="0" sldId="270"/>
            <ac:grpSpMk id="22" creationId="{00000000-0000-0000-0000-000000000000}"/>
          </ac:grpSpMkLst>
        </pc:grpChg>
        <pc:grpChg chg="mod">
          <ac:chgData name="houzhaobang" userId="e2481fa7-500e-4055-90ae-76d09d997d8b" providerId="ADAL" clId="{A11E3A9A-4107-6845-9D9D-6A9B36C781DB}" dt="2021-05-20T01:53:50.268" v="156" actId="1076"/>
          <ac:grpSpMkLst>
            <pc:docMk/>
            <pc:sldMk cId="0" sldId="270"/>
            <ac:grpSpMk id="24" creationId="{00000000-0000-0000-0000-000000000000}"/>
          </ac:grpSpMkLst>
        </pc:grpChg>
        <pc:grpChg chg="mod">
          <ac:chgData name="houzhaobang" userId="e2481fa7-500e-4055-90ae-76d09d997d8b" providerId="ADAL" clId="{A11E3A9A-4107-6845-9D9D-6A9B36C781DB}" dt="2021-05-20T01:57:24.971" v="463" actId="1076"/>
          <ac:grpSpMkLst>
            <pc:docMk/>
            <pc:sldMk cId="0" sldId="270"/>
            <ac:grpSpMk id="25" creationId="{00000000-0000-0000-0000-000000000000}"/>
          </ac:grpSpMkLst>
        </pc:grpChg>
        <pc:grpChg chg="mod">
          <ac:chgData name="houzhaobang" userId="e2481fa7-500e-4055-90ae-76d09d997d8b" providerId="ADAL" clId="{A11E3A9A-4107-6845-9D9D-6A9B36C781DB}" dt="2021-05-20T01:54:24.176" v="160" actId="1076"/>
          <ac:grpSpMkLst>
            <pc:docMk/>
            <pc:sldMk cId="0" sldId="270"/>
            <ac:grpSpMk id="70" creationId="{00000000-0000-0000-0000-000000000000}"/>
          </ac:grpSpMkLst>
        </pc:grpChg>
        <pc:grpChg chg="add del">
          <ac:chgData name="houzhaobang" userId="e2481fa7-500e-4055-90ae-76d09d997d8b" providerId="ADAL" clId="{A11E3A9A-4107-6845-9D9D-6A9B36C781DB}" dt="2021-05-20T01:53:33.578" v="155" actId="478"/>
          <ac:grpSpMkLst>
            <pc:docMk/>
            <pc:sldMk cId="0" sldId="270"/>
            <ac:grpSpMk id="163" creationId="{00000000-0000-0000-0000-000000000000}"/>
          </ac:grpSpMkLst>
        </pc:grpChg>
        <pc:grpChg chg="mod">
          <ac:chgData name="houzhaobang" userId="e2481fa7-500e-4055-90ae-76d09d997d8b" providerId="ADAL" clId="{A11E3A9A-4107-6845-9D9D-6A9B36C781DB}" dt="2021-05-20T01:57:24.971" v="463" actId="1076"/>
          <ac:grpSpMkLst>
            <pc:docMk/>
            <pc:sldMk cId="0" sldId="270"/>
            <ac:grpSpMk id="4115" creationId="{00000000-0000-0000-0000-000000000000}"/>
          </ac:grpSpMkLst>
        </pc:grpChg>
        <pc:grpChg chg="mod">
          <ac:chgData name="houzhaobang" userId="e2481fa7-500e-4055-90ae-76d09d997d8b" providerId="ADAL" clId="{A11E3A9A-4107-6845-9D9D-6A9B36C781DB}" dt="2021-05-20T01:57:24.971" v="463" actId="1076"/>
          <ac:grpSpMkLst>
            <pc:docMk/>
            <pc:sldMk cId="0" sldId="270"/>
            <ac:grpSpMk id="4120" creationId="{00000000-0000-0000-0000-000000000000}"/>
          </ac:grpSpMkLst>
        </pc:grpChg>
        <pc:grpChg chg="mod">
          <ac:chgData name="houzhaobang" userId="e2481fa7-500e-4055-90ae-76d09d997d8b" providerId="ADAL" clId="{A11E3A9A-4107-6845-9D9D-6A9B36C781DB}" dt="2021-05-20T03:18:11.047" v="3839" actId="404"/>
          <ac:grpSpMkLst>
            <pc:docMk/>
            <pc:sldMk cId="0" sldId="270"/>
            <ac:grpSpMk id="4123" creationId="{00000000-0000-0000-0000-000000000000}"/>
          </ac:grpSpMkLst>
        </pc:grpChg>
        <pc:grpChg chg="mod">
          <ac:chgData name="houzhaobang" userId="e2481fa7-500e-4055-90ae-76d09d997d8b" providerId="ADAL" clId="{A11E3A9A-4107-6845-9D9D-6A9B36C781DB}" dt="2021-05-20T03:18:11.047" v="3839" actId="404"/>
          <ac:grpSpMkLst>
            <pc:docMk/>
            <pc:sldMk cId="0" sldId="270"/>
            <ac:grpSpMk id="4128" creationId="{00000000-0000-0000-0000-000000000000}"/>
          </ac:grpSpMkLst>
        </pc:grpChg>
        <pc:grpChg chg="mod">
          <ac:chgData name="houzhaobang" userId="e2481fa7-500e-4055-90ae-76d09d997d8b" providerId="ADAL" clId="{A11E3A9A-4107-6845-9D9D-6A9B36C781DB}" dt="2021-05-20T01:53:50.268" v="156" actId="1076"/>
          <ac:grpSpMkLst>
            <pc:docMk/>
            <pc:sldMk cId="0" sldId="270"/>
            <ac:grpSpMk id="4131" creationId="{00000000-0000-0000-0000-000000000000}"/>
          </ac:grpSpMkLst>
        </pc:grpChg>
        <pc:grpChg chg="mod">
          <ac:chgData name="houzhaobang" userId="e2481fa7-500e-4055-90ae-76d09d997d8b" providerId="ADAL" clId="{A11E3A9A-4107-6845-9D9D-6A9B36C781DB}" dt="2021-05-20T01:53:50.268" v="156" actId="1076"/>
          <ac:grpSpMkLst>
            <pc:docMk/>
            <pc:sldMk cId="0" sldId="270"/>
            <ac:grpSpMk id="4136" creationId="{00000000-0000-0000-0000-000000000000}"/>
          </ac:grpSpMkLst>
        </pc:grpChg>
        <pc:grpChg chg="mod">
          <ac:chgData name="houzhaobang" userId="e2481fa7-500e-4055-90ae-76d09d997d8b" providerId="ADAL" clId="{A11E3A9A-4107-6845-9D9D-6A9B36C781DB}" dt="2021-05-20T01:53:50.268" v="156" actId="1076"/>
          <ac:grpSpMkLst>
            <pc:docMk/>
            <pc:sldMk cId="0" sldId="270"/>
            <ac:grpSpMk id="4139" creationId="{00000000-0000-0000-0000-000000000000}"/>
          </ac:grpSpMkLst>
        </pc:grpChg>
        <pc:grpChg chg="mod">
          <ac:chgData name="houzhaobang" userId="e2481fa7-500e-4055-90ae-76d09d997d8b" providerId="ADAL" clId="{A11E3A9A-4107-6845-9D9D-6A9B36C781DB}" dt="2021-05-20T01:53:50.268" v="156" actId="1076"/>
          <ac:grpSpMkLst>
            <pc:docMk/>
            <pc:sldMk cId="0" sldId="270"/>
            <ac:grpSpMk id="4144" creationId="{00000000-0000-0000-0000-000000000000}"/>
          </ac:grpSpMkLst>
        </pc:grpChg>
        <pc:grpChg chg="mod">
          <ac:chgData name="houzhaobang" userId="e2481fa7-500e-4055-90ae-76d09d997d8b" providerId="ADAL" clId="{A11E3A9A-4107-6845-9D9D-6A9B36C781DB}" dt="2021-05-20T01:56:10.925" v="343" actId="403"/>
          <ac:grpSpMkLst>
            <pc:docMk/>
            <pc:sldMk cId="0" sldId="270"/>
            <ac:grpSpMk id="4147" creationId="{00000000-0000-0000-0000-000000000000}"/>
          </ac:grpSpMkLst>
        </pc:grpChg>
        <pc:grpChg chg="mod">
          <ac:chgData name="houzhaobang" userId="e2481fa7-500e-4055-90ae-76d09d997d8b" providerId="ADAL" clId="{A11E3A9A-4107-6845-9D9D-6A9B36C781DB}" dt="2021-05-20T01:56:10.925" v="343" actId="403"/>
          <ac:grpSpMkLst>
            <pc:docMk/>
            <pc:sldMk cId="0" sldId="270"/>
            <ac:grpSpMk id="4152" creationId="{00000000-0000-0000-0000-000000000000}"/>
          </ac:grpSpMkLst>
        </pc:grpChg>
        <pc:grpChg chg="mod">
          <ac:chgData name="houzhaobang" userId="e2481fa7-500e-4055-90ae-76d09d997d8b" providerId="ADAL" clId="{A11E3A9A-4107-6845-9D9D-6A9B36C781DB}" dt="2021-05-20T01:54:24.176" v="160" actId="1076"/>
          <ac:grpSpMkLst>
            <pc:docMk/>
            <pc:sldMk cId="0" sldId="270"/>
            <ac:grpSpMk id="4159" creationId="{00000000-0000-0000-0000-000000000000}"/>
          </ac:grpSpMkLst>
        </pc:grpChg>
        <pc:picChg chg="mod">
          <ac:chgData name="houzhaobang" userId="e2481fa7-500e-4055-90ae-76d09d997d8b" providerId="ADAL" clId="{A11E3A9A-4107-6845-9D9D-6A9B36C781DB}" dt="2021-05-20T01:53:59.120" v="157" actId="1076"/>
          <ac:picMkLst>
            <pc:docMk/>
            <pc:sldMk cId="0" sldId="270"/>
            <ac:picMk id="8" creationId="{00000000-0000-0000-0000-000000000000}"/>
          </ac:picMkLst>
        </pc:picChg>
        <pc:cxnChg chg="mod">
          <ac:chgData name="houzhaobang" userId="e2481fa7-500e-4055-90ae-76d09d997d8b" providerId="ADAL" clId="{A11E3A9A-4107-6845-9D9D-6A9B36C781DB}" dt="2021-05-20T01:54:24.176" v="160" actId="1076"/>
          <ac:cxnSpMkLst>
            <pc:docMk/>
            <pc:sldMk cId="0" sldId="270"/>
            <ac:cxnSpMk id="23" creationId="{00000000-0000-0000-0000-000000000000}"/>
          </ac:cxnSpMkLst>
        </pc:cxnChg>
        <pc:cxnChg chg="mod">
          <ac:chgData name="houzhaobang" userId="e2481fa7-500e-4055-90ae-76d09d997d8b" providerId="ADAL" clId="{A11E3A9A-4107-6845-9D9D-6A9B36C781DB}" dt="2021-05-20T01:53:50.268" v="156" actId="1076"/>
          <ac:cxnSpMkLst>
            <pc:docMk/>
            <pc:sldMk cId="0" sldId="270"/>
            <ac:cxnSpMk id="76" creationId="{00000000-0000-0000-0000-000000000000}"/>
          </ac:cxnSpMkLst>
        </pc:cxnChg>
        <pc:cxnChg chg="mod">
          <ac:chgData name="houzhaobang" userId="e2481fa7-500e-4055-90ae-76d09d997d8b" providerId="ADAL" clId="{A11E3A9A-4107-6845-9D9D-6A9B36C781DB}" dt="2021-05-20T01:56:10.925" v="343" actId="403"/>
          <ac:cxnSpMkLst>
            <pc:docMk/>
            <pc:sldMk cId="0" sldId="270"/>
            <ac:cxnSpMk id="84" creationId="{00000000-0000-0000-0000-000000000000}"/>
          </ac:cxnSpMkLst>
        </pc:cxnChg>
        <pc:cxnChg chg="mod">
          <ac:chgData name="houzhaobang" userId="e2481fa7-500e-4055-90ae-76d09d997d8b" providerId="ADAL" clId="{A11E3A9A-4107-6845-9D9D-6A9B36C781DB}" dt="2021-05-20T01:53:50.268" v="156" actId="1076"/>
          <ac:cxnSpMkLst>
            <pc:docMk/>
            <pc:sldMk cId="0" sldId="270"/>
            <ac:cxnSpMk id="108" creationId="{00000000-0000-0000-0000-000000000000}"/>
          </ac:cxnSpMkLst>
        </pc:cxnChg>
        <pc:cxnChg chg="mod">
          <ac:chgData name="houzhaobang" userId="e2481fa7-500e-4055-90ae-76d09d997d8b" providerId="ADAL" clId="{A11E3A9A-4107-6845-9D9D-6A9B36C781DB}" dt="2021-05-20T01:57:24.971" v="463" actId="1076"/>
          <ac:cxnSpMkLst>
            <pc:docMk/>
            <pc:sldMk cId="0" sldId="270"/>
            <ac:cxnSpMk id="122" creationId="{00000000-0000-0000-0000-000000000000}"/>
          </ac:cxnSpMkLst>
        </pc:cxnChg>
        <pc:cxnChg chg="mod">
          <ac:chgData name="houzhaobang" userId="e2481fa7-500e-4055-90ae-76d09d997d8b" providerId="ADAL" clId="{A11E3A9A-4107-6845-9D9D-6A9B36C781DB}" dt="2021-05-20T01:53:50.268" v="156" actId="1076"/>
          <ac:cxnSpMkLst>
            <pc:docMk/>
            <pc:sldMk cId="0" sldId="270"/>
            <ac:cxnSpMk id="129" creationId="{00000000-0000-0000-0000-000000000000}"/>
          </ac:cxnSpMkLst>
        </pc:cxnChg>
        <pc:cxnChg chg="mod">
          <ac:chgData name="houzhaobang" userId="e2481fa7-500e-4055-90ae-76d09d997d8b" providerId="ADAL" clId="{A11E3A9A-4107-6845-9D9D-6A9B36C781DB}" dt="2021-05-20T01:53:50.268" v="156" actId="1076"/>
          <ac:cxnSpMkLst>
            <pc:docMk/>
            <pc:sldMk cId="0" sldId="270"/>
            <ac:cxnSpMk id="133" creationId="{00000000-0000-0000-0000-000000000000}"/>
          </ac:cxnSpMkLst>
        </pc:cxnChg>
        <pc:cxnChg chg="mod">
          <ac:chgData name="houzhaobang" userId="e2481fa7-500e-4055-90ae-76d09d997d8b" providerId="ADAL" clId="{A11E3A9A-4107-6845-9D9D-6A9B36C781DB}" dt="2021-05-20T03:18:11.047" v="3839" actId="404"/>
          <ac:cxnSpMkLst>
            <pc:docMk/>
            <pc:sldMk cId="0" sldId="270"/>
            <ac:cxnSpMk id="136" creationId="{00000000-0000-0000-0000-000000000000}"/>
          </ac:cxnSpMkLst>
        </pc:cxnChg>
        <pc:cxnChg chg="mod">
          <ac:chgData name="houzhaobang" userId="e2481fa7-500e-4055-90ae-76d09d997d8b" providerId="ADAL" clId="{A11E3A9A-4107-6845-9D9D-6A9B36C781DB}" dt="2021-05-20T01:53:50.268" v="156" actId="1076"/>
          <ac:cxnSpMkLst>
            <pc:docMk/>
            <pc:sldMk cId="0" sldId="270"/>
            <ac:cxnSpMk id="147" creationId="{00000000-0000-0000-0000-000000000000}"/>
          </ac:cxnSpMkLst>
        </pc:cxnChg>
        <pc:cxnChg chg="topLvl">
          <ac:chgData name="houzhaobang" userId="e2481fa7-500e-4055-90ae-76d09d997d8b" providerId="ADAL" clId="{A11E3A9A-4107-6845-9D9D-6A9B36C781DB}" dt="2021-05-20T01:53:33.578" v="155" actId="478"/>
          <ac:cxnSpMkLst>
            <pc:docMk/>
            <pc:sldMk cId="0" sldId="270"/>
            <ac:cxnSpMk id="157" creationId="{00000000-0000-0000-0000-000000000000}"/>
          </ac:cxnSpMkLst>
        </pc:cxnChg>
      </pc:sldChg>
      <pc:sldChg chg="del">
        <pc:chgData name="houzhaobang" userId="e2481fa7-500e-4055-90ae-76d09d997d8b" providerId="ADAL" clId="{A11E3A9A-4107-6845-9D9D-6A9B36C781DB}" dt="2021-05-20T03:19:18.880" v="3941" actId="2696"/>
        <pc:sldMkLst>
          <pc:docMk/>
          <pc:sldMk cId="0" sldId="271"/>
        </pc:sldMkLst>
      </pc:sldChg>
      <pc:sldChg chg="del">
        <pc:chgData name="houzhaobang" userId="e2481fa7-500e-4055-90ae-76d09d997d8b" providerId="ADAL" clId="{A11E3A9A-4107-6845-9D9D-6A9B36C781DB}" dt="2021-05-20T03:19:47.236" v="3984" actId="2696"/>
        <pc:sldMkLst>
          <pc:docMk/>
          <pc:sldMk cId="0" sldId="272"/>
        </pc:sldMkLst>
      </pc:sldChg>
      <pc:sldChg chg="addSp delSp modSp mod modAnim">
        <pc:chgData name="houzhaobang" userId="e2481fa7-500e-4055-90ae-76d09d997d8b" providerId="ADAL" clId="{A11E3A9A-4107-6845-9D9D-6A9B36C781DB}" dt="2021-05-20T03:21:37.123" v="4049"/>
        <pc:sldMkLst>
          <pc:docMk/>
          <pc:sldMk cId="0" sldId="273"/>
        </pc:sldMkLst>
        <pc:spChg chg="add del mod">
          <ac:chgData name="houzhaobang" userId="e2481fa7-500e-4055-90ae-76d09d997d8b" providerId="ADAL" clId="{A11E3A9A-4107-6845-9D9D-6A9B36C781DB}" dt="2021-05-20T03:21:37.123" v="4049"/>
          <ac:spMkLst>
            <pc:docMk/>
            <pc:sldMk cId="0" sldId="273"/>
            <ac:spMk id="2" creationId="{91791835-30B4-0B4F-868E-A205921C02FB}"/>
          </ac:spMkLst>
        </pc:spChg>
        <pc:spChg chg="mod">
          <ac:chgData name="houzhaobang" userId="e2481fa7-500e-4055-90ae-76d09d997d8b" providerId="ADAL" clId="{A11E3A9A-4107-6845-9D9D-6A9B36C781DB}" dt="2021-05-20T03:20:30.413" v="4011" actId="14100"/>
          <ac:spMkLst>
            <pc:docMk/>
            <pc:sldMk cId="0" sldId="273"/>
            <ac:spMk id="29" creationId="{00000000-0000-0000-0000-000000000000}"/>
          </ac:spMkLst>
        </pc:spChg>
        <pc:spChg chg="del">
          <ac:chgData name="houzhaobang" userId="e2481fa7-500e-4055-90ae-76d09d997d8b" providerId="ADAL" clId="{A11E3A9A-4107-6845-9D9D-6A9B36C781DB}" dt="2021-05-20T03:20:18.662" v="4008" actId="478"/>
          <ac:spMkLst>
            <pc:docMk/>
            <pc:sldMk cId="0" sldId="273"/>
            <ac:spMk id="30" creationId="{00000000-0000-0000-0000-000000000000}"/>
          </ac:spMkLst>
        </pc:spChg>
        <pc:spChg chg="del">
          <ac:chgData name="houzhaobang" userId="e2481fa7-500e-4055-90ae-76d09d997d8b" providerId="ADAL" clId="{A11E3A9A-4107-6845-9D9D-6A9B36C781DB}" dt="2021-05-20T03:20:20.848" v="4009" actId="478"/>
          <ac:spMkLst>
            <pc:docMk/>
            <pc:sldMk cId="0" sldId="273"/>
            <ac:spMk id="31" creationId="{00000000-0000-0000-0000-000000000000}"/>
          </ac:spMkLst>
        </pc:spChg>
        <pc:spChg chg="del">
          <ac:chgData name="houzhaobang" userId="e2481fa7-500e-4055-90ae-76d09d997d8b" providerId="ADAL" clId="{A11E3A9A-4107-6845-9D9D-6A9B36C781DB}" dt="2021-05-20T03:20:23.692" v="4010" actId="478"/>
          <ac:spMkLst>
            <pc:docMk/>
            <pc:sldMk cId="0" sldId="273"/>
            <ac:spMk id="32" creationId="{00000000-0000-0000-0000-000000000000}"/>
          </ac:spMkLst>
        </pc:spChg>
        <pc:spChg chg="mod">
          <ac:chgData name="houzhaobang" userId="e2481fa7-500e-4055-90ae-76d09d997d8b" providerId="ADAL" clId="{A11E3A9A-4107-6845-9D9D-6A9B36C781DB}" dt="2021-05-20T03:20:49.797" v="4015" actId="404"/>
          <ac:spMkLst>
            <pc:docMk/>
            <pc:sldMk cId="0" sldId="273"/>
            <ac:spMk id="46" creationId="{00000000-0000-0000-0000-000000000000}"/>
          </ac:spMkLst>
        </pc:spChg>
      </pc:sldChg>
      <pc:sldChg chg="delSp modSp mod modAnim">
        <pc:chgData name="houzhaobang" userId="e2481fa7-500e-4055-90ae-76d09d997d8b" providerId="ADAL" clId="{A11E3A9A-4107-6845-9D9D-6A9B36C781DB}" dt="2021-05-20T01:52:19.775" v="134" actId="1076"/>
        <pc:sldMkLst>
          <pc:docMk/>
          <pc:sldMk cId="0" sldId="274"/>
        </pc:sldMkLst>
        <pc:spChg chg="mod">
          <ac:chgData name="houzhaobang" userId="e2481fa7-500e-4055-90ae-76d09d997d8b" providerId="ADAL" clId="{A11E3A9A-4107-6845-9D9D-6A9B36C781DB}" dt="2021-05-20T01:32:29.626" v="50" actId="404"/>
          <ac:spMkLst>
            <pc:docMk/>
            <pc:sldMk cId="0" sldId="274"/>
            <ac:spMk id="10" creationId="{00000000-0000-0000-0000-000000000000}"/>
          </ac:spMkLst>
        </pc:spChg>
        <pc:spChg chg="mod">
          <ac:chgData name="houzhaobang" userId="e2481fa7-500e-4055-90ae-76d09d997d8b" providerId="ADAL" clId="{A11E3A9A-4107-6845-9D9D-6A9B36C781DB}" dt="2021-05-20T01:52:19.775" v="134" actId="1076"/>
          <ac:spMkLst>
            <pc:docMk/>
            <pc:sldMk cId="0" sldId="274"/>
            <ac:spMk id="19" creationId="{00000000-0000-0000-0000-000000000000}"/>
          </ac:spMkLst>
        </pc:spChg>
        <pc:spChg chg="mod">
          <ac:chgData name="houzhaobang" userId="e2481fa7-500e-4055-90ae-76d09d997d8b" providerId="ADAL" clId="{A11E3A9A-4107-6845-9D9D-6A9B36C781DB}" dt="2021-05-20T01:33:31.351" v="127" actId="1076"/>
          <ac:spMkLst>
            <pc:docMk/>
            <pc:sldMk cId="0" sldId="274"/>
            <ac:spMk id="22" creationId="{00000000-0000-0000-0000-000000000000}"/>
          </ac:spMkLst>
        </pc:spChg>
        <pc:spChg chg="del">
          <ac:chgData name="houzhaobang" userId="e2481fa7-500e-4055-90ae-76d09d997d8b" providerId="ADAL" clId="{A11E3A9A-4107-6845-9D9D-6A9B36C781DB}" dt="2021-05-20T01:32:52.054" v="64" actId="478"/>
          <ac:spMkLst>
            <pc:docMk/>
            <pc:sldMk cId="0" sldId="274"/>
            <ac:spMk id="26" creationId="{00000000-0000-0000-0000-000000000000}"/>
          </ac:spMkLst>
        </pc:spChg>
        <pc:spChg chg="del">
          <ac:chgData name="houzhaobang" userId="e2481fa7-500e-4055-90ae-76d09d997d8b" providerId="ADAL" clId="{A11E3A9A-4107-6845-9D9D-6A9B36C781DB}" dt="2021-05-20T01:32:59.907" v="69" actId="478"/>
          <ac:spMkLst>
            <pc:docMk/>
            <pc:sldMk cId="0" sldId="274"/>
            <ac:spMk id="27" creationId="{00000000-0000-0000-0000-000000000000}"/>
          </ac:spMkLst>
        </pc:spChg>
        <pc:spChg chg="del mod">
          <ac:chgData name="houzhaobang" userId="e2481fa7-500e-4055-90ae-76d09d997d8b" providerId="ADAL" clId="{A11E3A9A-4107-6845-9D9D-6A9B36C781DB}" dt="2021-05-20T01:32:57.801" v="68" actId="478"/>
          <ac:spMkLst>
            <pc:docMk/>
            <pc:sldMk cId="0" sldId="274"/>
            <ac:spMk id="29" creationId="{00000000-0000-0000-0000-000000000000}"/>
          </ac:spMkLst>
        </pc:spChg>
      </pc:sldChg>
      <pc:sldChg chg="new del">
        <pc:chgData name="houzhaobang" userId="e2481fa7-500e-4055-90ae-76d09d997d8b" providerId="ADAL" clId="{A11E3A9A-4107-6845-9D9D-6A9B36C781DB}" dt="2021-05-20T02:15:53.114" v="1268" actId="2696"/>
        <pc:sldMkLst>
          <pc:docMk/>
          <pc:sldMk cId="497664752" sldId="275"/>
        </pc:sldMkLst>
      </pc:sldChg>
      <pc:sldChg chg="addSp delSp modSp add mod modAnim">
        <pc:chgData name="houzhaobang" userId="e2481fa7-500e-4055-90ae-76d09d997d8b" providerId="ADAL" clId="{A11E3A9A-4107-6845-9D9D-6A9B36C781DB}" dt="2021-05-20T04:21:05.917" v="6036"/>
        <pc:sldMkLst>
          <pc:docMk/>
          <pc:sldMk cId="860266443" sldId="275"/>
        </pc:sldMkLst>
        <pc:spChg chg="add mod">
          <ac:chgData name="houzhaobang" userId="e2481fa7-500e-4055-90ae-76d09d997d8b" providerId="ADAL" clId="{A11E3A9A-4107-6845-9D9D-6A9B36C781DB}" dt="2021-05-20T03:07:08.398" v="3333" actId="20577"/>
          <ac:spMkLst>
            <pc:docMk/>
            <pc:sldMk cId="860266443" sldId="275"/>
            <ac:spMk id="2" creationId="{751F5C8C-DDC1-A942-A119-2DA731AA17D2}"/>
          </ac:spMkLst>
        </pc:spChg>
        <pc:spChg chg="add del mod">
          <ac:chgData name="houzhaobang" userId="e2481fa7-500e-4055-90ae-76d09d997d8b" providerId="ADAL" clId="{A11E3A9A-4107-6845-9D9D-6A9B36C781DB}" dt="2021-05-20T02:56:52.213" v="2218"/>
          <ac:spMkLst>
            <pc:docMk/>
            <pc:sldMk cId="860266443" sldId="275"/>
            <ac:spMk id="3" creationId="{377148B8-E1E8-E849-959A-482DE117CECA}"/>
          </ac:spMkLst>
        </pc:spChg>
        <pc:spChg chg="add del mod">
          <ac:chgData name="houzhaobang" userId="e2481fa7-500e-4055-90ae-76d09d997d8b" providerId="ADAL" clId="{A11E3A9A-4107-6845-9D9D-6A9B36C781DB}" dt="2021-05-20T03:01:38.970" v="2692"/>
          <ac:spMkLst>
            <pc:docMk/>
            <pc:sldMk cId="860266443" sldId="275"/>
            <ac:spMk id="5" creationId="{9F14EDA7-FA97-B44E-8B58-5EA34B746510}"/>
          </ac:spMkLst>
        </pc:spChg>
        <pc:spChg chg="add del mod">
          <ac:chgData name="houzhaobang" userId="e2481fa7-500e-4055-90ae-76d09d997d8b" providerId="ADAL" clId="{A11E3A9A-4107-6845-9D9D-6A9B36C781DB}" dt="2021-05-20T03:02:11.665" v="2736"/>
          <ac:spMkLst>
            <pc:docMk/>
            <pc:sldMk cId="860266443" sldId="275"/>
            <ac:spMk id="6" creationId="{B0E2E7CC-51FB-2546-92F2-02ABAC6A53C2}"/>
          </ac:spMkLst>
        </pc:spChg>
        <pc:spChg chg="add del mod">
          <ac:chgData name="houzhaobang" userId="e2481fa7-500e-4055-90ae-76d09d997d8b" providerId="ADAL" clId="{A11E3A9A-4107-6845-9D9D-6A9B36C781DB}" dt="2021-05-20T03:01:58.986" v="2705"/>
          <ac:spMkLst>
            <pc:docMk/>
            <pc:sldMk cId="860266443" sldId="275"/>
            <ac:spMk id="7" creationId="{A7165F12-A3EA-0848-B9AB-128FC450DCDC}"/>
          </ac:spMkLst>
        </pc:spChg>
        <pc:spChg chg="add mod">
          <ac:chgData name="houzhaobang" userId="e2481fa7-500e-4055-90ae-76d09d997d8b" providerId="ADAL" clId="{A11E3A9A-4107-6845-9D9D-6A9B36C781DB}" dt="2021-05-20T03:07:13.235" v="3334" actId="1076"/>
          <ac:spMkLst>
            <pc:docMk/>
            <pc:sldMk cId="860266443" sldId="275"/>
            <ac:spMk id="8" creationId="{4A07A772-0323-CD4C-8587-B072120AF4D2}"/>
          </ac:spMkLst>
        </pc:spChg>
        <pc:spChg chg="add del mod">
          <ac:chgData name="houzhaobang" userId="e2481fa7-500e-4055-90ae-76d09d997d8b" providerId="ADAL" clId="{A11E3A9A-4107-6845-9D9D-6A9B36C781DB}" dt="2021-05-20T03:05:56.996" v="3139"/>
          <ac:spMkLst>
            <pc:docMk/>
            <pc:sldMk cId="860266443" sldId="275"/>
            <ac:spMk id="9" creationId="{117D6E12-47EA-1040-952F-6A99A8D2A78D}"/>
          </ac:spMkLst>
        </pc:spChg>
      </pc:sldChg>
      <pc:sldChg chg="add del">
        <pc:chgData name="houzhaobang" userId="e2481fa7-500e-4055-90ae-76d09d997d8b" providerId="ADAL" clId="{A11E3A9A-4107-6845-9D9D-6A9B36C781DB}" dt="2021-05-20T02:16:39.788" v="1300" actId="2696"/>
        <pc:sldMkLst>
          <pc:docMk/>
          <pc:sldMk cId="2616450334" sldId="275"/>
        </pc:sldMkLst>
      </pc:sldChg>
      <pc:sldChg chg="addSp delSp modSp add mod modAnim">
        <pc:chgData name="houzhaobang" userId="e2481fa7-500e-4055-90ae-76d09d997d8b" providerId="ADAL" clId="{A11E3A9A-4107-6845-9D9D-6A9B36C781DB}" dt="2021-05-20T04:24:01.898" v="6085"/>
        <pc:sldMkLst>
          <pc:docMk/>
          <pc:sldMk cId="1440006071" sldId="276"/>
        </pc:sldMkLst>
        <pc:spChg chg="del">
          <ac:chgData name="houzhaobang" userId="e2481fa7-500e-4055-90ae-76d09d997d8b" providerId="ADAL" clId="{A11E3A9A-4107-6845-9D9D-6A9B36C781DB}" dt="2021-05-20T03:07:29.590" v="3336" actId="478"/>
          <ac:spMkLst>
            <pc:docMk/>
            <pc:sldMk cId="1440006071" sldId="276"/>
            <ac:spMk id="2" creationId="{751F5C8C-DDC1-A942-A119-2DA731AA17D2}"/>
          </ac:spMkLst>
        </pc:spChg>
        <pc:spChg chg="add mod">
          <ac:chgData name="houzhaobang" userId="e2481fa7-500e-4055-90ae-76d09d997d8b" providerId="ADAL" clId="{A11E3A9A-4107-6845-9D9D-6A9B36C781DB}" dt="2021-05-20T04:21:24.801" v="6037" actId="20577"/>
          <ac:spMkLst>
            <pc:docMk/>
            <pc:sldMk cId="1440006071" sldId="276"/>
            <ac:spMk id="3" creationId="{E80003D7-72FC-FA46-AB4D-88537DF81F8F}"/>
          </ac:spMkLst>
        </pc:spChg>
        <pc:spChg chg="add mod">
          <ac:chgData name="houzhaobang" userId="e2481fa7-500e-4055-90ae-76d09d997d8b" providerId="ADAL" clId="{A11E3A9A-4107-6845-9D9D-6A9B36C781DB}" dt="2021-05-20T04:22:51.508" v="6073" actId="1076"/>
          <ac:spMkLst>
            <pc:docMk/>
            <pc:sldMk cId="1440006071" sldId="276"/>
            <ac:spMk id="5" creationId="{2C8EB4F5-0975-2A4F-95AB-8DE92647CAB9}"/>
          </ac:spMkLst>
        </pc:spChg>
        <pc:spChg chg="add del mod">
          <ac:chgData name="houzhaobang" userId="e2481fa7-500e-4055-90ae-76d09d997d8b" providerId="ADAL" clId="{A11E3A9A-4107-6845-9D9D-6A9B36C781DB}" dt="2021-05-20T03:15:36.741" v="3726" actId="478"/>
          <ac:spMkLst>
            <pc:docMk/>
            <pc:sldMk cId="1440006071" sldId="276"/>
            <ac:spMk id="6" creationId="{F36B9126-FDFA-4042-B696-C81774172E7E}"/>
          </ac:spMkLst>
        </pc:spChg>
        <pc:spChg chg="add mod">
          <ac:chgData name="houzhaobang" userId="e2481fa7-500e-4055-90ae-76d09d997d8b" providerId="ADAL" clId="{A11E3A9A-4107-6845-9D9D-6A9B36C781DB}" dt="2021-05-20T04:22:34.614" v="6069" actId="1076"/>
          <ac:spMkLst>
            <pc:docMk/>
            <pc:sldMk cId="1440006071" sldId="276"/>
            <ac:spMk id="7" creationId="{51CCDCD3-1A15-D44B-A46B-ED9D38F75A8F}"/>
          </ac:spMkLst>
        </pc:spChg>
        <pc:spChg chg="del">
          <ac:chgData name="houzhaobang" userId="e2481fa7-500e-4055-90ae-76d09d997d8b" providerId="ADAL" clId="{A11E3A9A-4107-6845-9D9D-6A9B36C781DB}" dt="2021-05-20T03:07:32.096" v="3337" actId="478"/>
          <ac:spMkLst>
            <pc:docMk/>
            <pc:sldMk cId="1440006071" sldId="276"/>
            <ac:spMk id="8" creationId="{4A07A772-0323-CD4C-8587-B072120AF4D2}"/>
          </ac:spMkLst>
        </pc:spChg>
        <pc:spChg chg="add mod">
          <ac:chgData name="houzhaobang" userId="e2481fa7-500e-4055-90ae-76d09d997d8b" providerId="ADAL" clId="{A11E3A9A-4107-6845-9D9D-6A9B36C781DB}" dt="2021-05-20T04:23:26.364" v="6079" actId="20577"/>
          <ac:spMkLst>
            <pc:docMk/>
            <pc:sldMk cId="1440006071" sldId="276"/>
            <ac:spMk id="9" creationId="{68F08E95-3CF0-A54D-8CCB-43CFD9CFDF7F}"/>
          </ac:spMkLst>
        </pc:spChg>
        <pc:spChg chg="add mod">
          <ac:chgData name="houzhaobang" userId="e2481fa7-500e-4055-90ae-76d09d997d8b" providerId="ADAL" clId="{A11E3A9A-4107-6845-9D9D-6A9B36C781DB}" dt="2021-05-20T04:22:46.660" v="6072" actId="1076"/>
          <ac:spMkLst>
            <pc:docMk/>
            <pc:sldMk cId="1440006071" sldId="276"/>
            <ac:spMk id="13" creationId="{A0DD2638-6FD8-E94A-B94F-7DEBC2A309E7}"/>
          </ac:spMkLst>
        </pc:spChg>
      </pc:sldChg>
      <pc:sldChg chg="add del">
        <pc:chgData name="houzhaobang" userId="e2481fa7-500e-4055-90ae-76d09d997d8b" providerId="ADAL" clId="{A11E3A9A-4107-6845-9D9D-6A9B36C781DB}" dt="2021-05-20T03:14:02.493" v="3681"/>
        <pc:sldMkLst>
          <pc:docMk/>
          <pc:sldMk cId="1516697439" sldId="277"/>
        </pc:sldMkLst>
      </pc:sldChg>
      <pc:sldChg chg="addSp delSp modSp add del mod">
        <pc:chgData name="houzhaobang" userId="e2481fa7-500e-4055-90ae-76d09d997d8b" providerId="ADAL" clId="{A11E3A9A-4107-6845-9D9D-6A9B36C781DB}" dt="2021-05-20T04:24:14.166" v="6086" actId="2696"/>
        <pc:sldMkLst>
          <pc:docMk/>
          <pc:sldMk cId="3079388278" sldId="277"/>
        </pc:sldMkLst>
        <pc:spChg chg="add del">
          <ac:chgData name="houzhaobang" userId="e2481fa7-500e-4055-90ae-76d09d997d8b" providerId="ADAL" clId="{A11E3A9A-4107-6845-9D9D-6A9B36C781DB}" dt="2021-05-20T03:18:18.394" v="3845" actId="478"/>
          <ac:spMkLst>
            <pc:docMk/>
            <pc:sldMk cId="3079388278" sldId="277"/>
            <ac:spMk id="3" creationId="{E80003D7-72FC-FA46-AB4D-88537DF81F8F}"/>
          </ac:spMkLst>
        </pc:spChg>
        <pc:spChg chg="add del mod">
          <ac:chgData name="houzhaobang" userId="e2481fa7-500e-4055-90ae-76d09d997d8b" providerId="ADAL" clId="{A11E3A9A-4107-6845-9D9D-6A9B36C781DB}" dt="2021-05-20T03:43:00.329" v="4293" actId="20577"/>
          <ac:spMkLst>
            <pc:docMk/>
            <pc:sldMk cId="3079388278" sldId="277"/>
            <ac:spMk id="5" creationId="{2C8EB4F5-0975-2A4F-95AB-8DE92647CAB9}"/>
          </ac:spMkLst>
        </pc:spChg>
      </pc:sldChg>
      <pc:sldChg chg="new del">
        <pc:chgData name="houzhaobang" userId="e2481fa7-500e-4055-90ae-76d09d997d8b" providerId="ADAL" clId="{A11E3A9A-4107-6845-9D9D-6A9B36C781DB}" dt="2021-05-20T03:21:49.856" v="4052" actId="2696"/>
        <pc:sldMkLst>
          <pc:docMk/>
          <pc:sldMk cId="1630723401" sldId="278"/>
        </pc:sldMkLst>
      </pc:sldChg>
      <pc:sldChg chg="addSp delSp modSp add mod modAnim">
        <pc:chgData name="houzhaobang" userId="e2481fa7-500e-4055-90ae-76d09d997d8b" providerId="ADAL" clId="{A11E3A9A-4107-6845-9D9D-6A9B36C781DB}" dt="2021-05-20T04:26:30.512" v="6111"/>
        <pc:sldMkLst>
          <pc:docMk/>
          <pc:sldMk cId="2844312414" sldId="279"/>
        </pc:sldMkLst>
        <pc:spChg chg="add mod">
          <ac:chgData name="houzhaobang" userId="e2481fa7-500e-4055-90ae-76d09d997d8b" providerId="ADAL" clId="{A11E3A9A-4107-6845-9D9D-6A9B36C781DB}" dt="2021-05-20T03:34:38.119" v="4114"/>
          <ac:spMkLst>
            <pc:docMk/>
            <pc:sldMk cId="2844312414" sldId="279"/>
            <ac:spMk id="2" creationId="{16C39D7A-F8AA-3B46-939D-DE664D6C5FD3}"/>
          </ac:spMkLst>
        </pc:spChg>
        <pc:spChg chg="del">
          <ac:chgData name="houzhaobang" userId="e2481fa7-500e-4055-90ae-76d09d997d8b" providerId="ADAL" clId="{A11E3A9A-4107-6845-9D9D-6A9B36C781DB}" dt="2021-05-20T03:21:53.687" v="4053" actId="478"/>
          <ac:spMkLst>
            <pc:docMk/>
            <pc:sldMk cId="2844312414" sldId="279"/>
            <ac:spMk id="25" creationId="{00000000-0000-0000-0000-000000000000}"/>
          </ac:spMkLst>
        </pc:spChg>
        <pc:spChg chg="del">
          <ac:chgData name="houzhaobang" userId="e2481fa7-500e-4055-90ae-76d09d997d8b" providerId="ADAL" clId="{A11E3A9A-4107-6845-9D9D-6A9B36C781DB}" dt="2021-05-20T03:21:53.687" v="4053" actId="478"/>
          <ac:spMkLst>
            <pc:docMk/>
            <pc:sldMk cId="2844312414" sldId="279"/>
            <ac:spMk id="29" creationId="{00000000-0000-0000-0000-000000000000}"/>
          </ac:spMkLst>
        </pc:spChg>
        <pc:spChg chg="del">
          <ac:chgData name="houzhaobang" userId="e2481fa7-500e-4055-90ae-76d09d997d8b" providerId="ADAL" clId="{A11E3A9A-4107-6845-9D9D-6A9B36C781DB}" dt="2021-05-20T03:21:53.687" v="4053" actId="478"/>
          <ac:spMkLst>
            <pc:docMk/>
            <pc:sldMk cId="2844312414" sldId="279"/>
            <ac:spMk id="33" creationId="{00000000-0000-0000-0000-000000000000}"/>
          </ac:spMkLst>
        </pc:spChg>
        <pc:spChg chg="del">
          <ac:chgData name="houzhaobang" userId="e2481fa7-500e-4055-90ae-76d09d997d8b" providerId="ADAL" clId="{A11E3A9A-4107-6845-9D9D-6A9B36C781DB}" dt="2021-05-20T03:21:53.687" v="4053" actId="478"/>
          <ac:spMkLst>
            <pc:docMk/>
            <pc:sldMk cId="2844312414" sldId="279"/>
            <ac:spMk id="46" creationId="{00000000-0000-0000-0000-000000000000}"/>
          </ac:spMkLst>
        </pc:spChg>
        <pc:grpChg chg="del">
          <ac:chgData name="houzhaobang" userId="e2481fa7-500e-4055-90ae-76d09d997d8b" providerId="ADAL" clId="{A11E3A9A-4107-6845-9D9D-6A9B36C781DB}" dt="2021-05-20T03:21:53.687" v="4053" actId="478"/>
          <ac:grpSpMkLst>
            <pc:docMk/>
            <pc:sldMk cId="2844312414" sldId="279"/>
            <ac:grpSpMk id="26" creationId="{00000000-0000-0000-0000-000000000000}"/>
          </ac:grpSpMkLst>
        </pc:grpChg>
        <pc:grpChg chg="del">
          <ac:chgData name="houzhaobang" userId="e2481fa7-500e-4055-90ae-76d09d997d8b" providerId="ADAL" clId="{A11E3A9A-4107-6845-9D9D-6A9B36C781DB}" dt="2021-05-20T03:21:53.687" v="4053" actId="478"/>
          <ac:grpSpMkLst>
            <pc:docMk/>
            <pc:sldMk cId="2844312414" sldId="279"/>
            <ac:grpSpMk id="34" creationId="{00000000-0000-0000-0000-000000000000}"/>
          </ac:grpSpMkLst>
        </pc:grpChg>
        <pc:grpChg chg="del">
          <ac:chgData name="houzhaobang" userId="e2481fa7-500e-4055-90ae-76d09d997d8b" providerId="ADAL" clId="{A11E3A9A-4107-6845-9D9D-6A9B36C781DB}" dt="2021-05-20T03:21:53.687" v="4053" actId="478"/>
          <ac:grpSpMkLst>
            <pc:docMk/>
            <pc:sldMk cId="2844312414" sldId="279"/>
            <ac:grpSpMk id="38" creationId="{00000000-0000-0000-0000-000000000000}"/>
          </ac:grpSpMkLst>
        </pc:grpChg>
      </pc:sldChg>
      <pc:sldChg chg="addSp delSp modSp add mod modAnim">
        <pc:chgData name="houzhaobang" userId="e2481fa7-500e-4055-90ae-76d09d997d8b" providerId="ADAL" clId="{A11E3A9A-4107-6845-9D9D-6A9B36C781DB}" dt="2021-05-20T04:31:46.946" v="6122"/>
        <pc:sldMkLst>
          <pc:docMk/>
          <pc:sldMk cId="2816208796" sldId="280"/>
        </pc:sldMkLst>
        <pc:spChg chg="add del mod">
          <ac:chgData name="houzhaobang" userId="e2481fa7-500e-4055-90ae-76d09d997d8b" providerId="ADAL" clId="{A11E3A9A-4107-6845-9D9D-6A9B36C781DB}" dt="2021-05-20T03:38:23.867" v="4233" actId="478"/>
          <ac:spMkLst>
            <pc:docMk/>
            <pc:sldMk cId="2816208796" sldId="280"/>
            <ac:spMk id="2" creationId="{3710CFD9-9F7D-F044-9768-95A1C75B4549}"/>
          </ac:spMkLst>
        </pc:spChg>
        <pc:spChg chg="del">
          <ac:chgData name="houzhaobang" userId="e2481fa7-500e-4055-90ae-76d09d997d8b" providerId="ADAL" clId="{A11E3A9A-4107-6845-9D9D-6A9B36C781DB}" dt="2021-05-20T03:36:11.313" v="4132" actId="478"/>
          <ac:spMkLst>
            <pc:docMk/>
            <pc:sldMk cId="2816208796" sldId="280"/>
            <ac:spMk id="3" creationId="{E80003D7-72FC-FA46-AB4D-88537DF81F8F}"/>
          </ac:spMkLst>
        </pc:spChg>
        <pc:spChg chg="del">
          <ac:chgData name="houzhaobang" userId="e2481fa7-500e-4055-90ae-76d09d997d8b" providerId="ADAL" clId="{A11E3A9A-4107-6845-9D9D-6A9B36C781DB}" dt="2021-05-20T03:36:13.420" v="4133" actId="478"/>
          <ac:spMkLst>
            <pc:docMk/>
            <pc:sldMk cId="2816208796" sldId="280"/>
            <ac:spMk id="5" creationId="{2C8EB4F5-0975-2A4F-95AB-8DE92647CAB9}"/>
          </ac:spMkLst>
        </pc:spChg>
        <pc:spChg chg="add del mod">
          <ac:chgData name="houzhaobang" userId="e2481fa7-500e-4055-90ae-76d09d997d8b" providerId="ADAL" clId="{A11E3A9A-4107-6845-9D9D-6A9B36C781DB}" dt="2021-05-20T03:40:18.128" v="4257"/>
          <ac:spMkLst>
            <pc:docMk/>
            <pc:sldMk cId="2816208796" sldId="280"/>
            <ac:spMk id="7" creationId="{E4BF98B1-72BE-1B4C-9CA3-8E72A46359A1}"/>
          </ac:spMkLst>
        </pc:spChg>
        <pc:spChg chg="add mod">
          <ac:chgData name="houzhaobang" userId="e2481fa7-500e-4055-90ae-76d09d997d8b" providerId="ADAL" clId="{A11E3A9A-4107-6845-9D9D-6A9B36C781DB}" dt="2021-05-20T03:40:13.755" v="4255" actId="1076"/>
          <ac:spMkLst>
            <pc:docMk/>
            <pc:sldMk cId="2816208796" sldId="280"/>
            <ac:spMk id="8" creationId="{7A465949-CB6C-3741-9436-E41317BDC818}"/>
          </ac:spMkLst>
        </pc:spChg>
        <pc:spChg chg="add mod">
          <ac:chgData name="houzhaobang" userId="e2481fa7-500e-4055-90ae-76d09d997d8b" providerId="ADAL" clId="{A11E3A9A-4107-6845-9D9D-6A9B36C781DB}" dt="2021-05-20T03:40:41.179" v="4260" actId="1076"/>
          <ac:spMkLst>
            <pc:docMk/>
            <pc:sldMk cId="2816208796" sldId="280"/>
            <ac:spMk id="9" creationId="{A95824E0-C9AE-3F43-A6E9-3E1CFAFF9A6F}"/>
          </ac:spMkLst>
        </pc:spChg>
        <pc:spChg chg="add del mod">
          <ac:chgData name="houzhaobang" userId="e2481fa7-500e-4055-90ae-76d09d997d8b" providerId="ADAL" clId="{A11E3A9A-4107-6845-9D9D-6A9B36C781DB}" dt="2021-05-20T03:40:51.344" v="4262"/>
          <ac:spMkLst>
            <pc:docMk/>
            <pc:sldMk cId="2816208796" sldId="280"/>
            <ac:spMk id="13" creationId="{556E7EDF-F9E1-2243-BBFF-0125604DB6C4}"/>
          </ac:spMkLst>
        </pc:spChg>
        <pc:spChg chg="add del mod">
          <ac:chgData name="houzhaobang" userId="e2481fa7-500e-4055-90ae-76d09d997d8b" providerId="ADAL" clId="{A11E3A9A-4107-6845-9D9D-6A9B36C781DB}" dt="2021-05-20T03:40:56.435" v="4264"/>
          <ac:spMkLst>
            <pc:docMk/>
            <pc:sldMk cId="2816208796" sldId="280"/>
            <ac:spMk id="17" creationId="{B2EB0E19-F1B4-194B-BF01-1314F3AFC3B0}"/>
          </ac:spMkLst>
        </pc:spChg>
        <pc:picChg chg="add mod">
          <ac:chgData name="houzhaobang" userId="e2481fa7-500e-4055-90ae-76d09d997d8b" providerId="ADAL" clId="{A11E3A9A-4107-6845-9D9D-6A9B36C781DB}" dt="2021-05-20T03:39:44.480" v="4242" actId="1076"/>
          <ac:picMkLst>
            <pc:docMk/>
            <pc:sldMk cId="2816208796" sldId="280"/>
            <ac:picMk id="6" creationId="{625A88A3-9D25-A44D-898F-3FD1C25DEB8D}"/>
          </ac:picMkLst>
        </pc:picChg>
      </pc:sldChg>
      <pc:sldChg chg="addSp delSp modSp add mod modAnim">
        <pc:chgData name="houzhaobang" userId="e2481fa7-500e-4055-90ae-76d09d997d8b" providerId="ADAL" clId="{A11E3A9A-4107-6845-9D9D-6A9B36C781DB}" dt="2021-05-20T04:32:04.098" v="6128"/>
        <pc:sldMkLst>
          <pc:docMk/>
          <pc:sldMk cId="943706106" sldId="281"/>
        </pc:sldMkLst>
        <pc:spChg chg="add del mod">
          <ac:chgData name="houzhaobang" userId="e2481fa7-500e-4055-90ae-76d09d997d8b" providerId="ADAL" clId="{A11E3A9A-4107-6845-9D9D-6A9B36C781DB}" dt="2021-05-20T03:42:14.417" v="4274"/>
          <ac:spMkLst>
            <pc:docMk/>
            <pc:sldMk cId="943706106" sldId="281"/>
            <ac:spMk id="3" creationId="{286DDBBE-A495-7C4A-9398-6CD4C389A872}"/>
          </ac:spMkLst>
        </pc:spChg>
        <pc:spChg chg="add mod">
          <ac:chgData name="houzhaobang" userId="e2481fa7-500e-4055-90ae-76d09d997d8b" providerId="ADAL" clId="{A11E3A9A-4107-6845-9D9D-6A9B36C781DB}" dt="2021-05-20T03:42:41.494" v="4290" actId="1076"/>
          <ac:spMkLst>
            <pc:docMk/>
            <pc:sldMk cId="943706106" sldId="281"/>
            <ac:spMk id="5" creationId="{6B37E3CB-F1B8-F44C-8F15-A34F42C4CA28}"/>
          </ac:spMkLst>
        </pc:spChg>
        <pc:spChg chg="add mod">
          <ac:chgData name="houzhaobang" userId="e2481fa7-500e-4055-90ae-76d09d997d8b" providerId="ADAL" clId="{A11E3A9A-4107-6845-9D9D-6A9B36C781DB}" dt="2021-05-20T03:44:35.979" v="4299" actId="1076"/>
          <ac:spMkLst>
            <pc:docMk/>
            <pc:sldMk cId="943706106" sldId="281"/>
            <ac:spMk id="7" creationId="{63DE20A1-4634-6948-8546-D9723725CB89}"/>
          </ac:spMkLst>
        </pc:spChg>
        <pc:spChg chg="del">
          <ac:chgData name="houzhaobang" userId="e2481fa7-500e-4055-90ae-76d09d997d8b" providerId="ADAL" clId="{A11E3A9A-4107-6845-9D9D-6A9B36C781DB}" dt="2021-05-20T03:41:07.175" v="4269" actId="478"/>
          <ac:spMkLst>
            <pc:docMk/>
            <pc:sldMk cId="943706106" sldId="281"/>
            <ac:spMk id="8" creationId="{7A465949-CB6C-3741-9436-E41317BDC818}"/>
          </ac:spMkLst>
        </pc:spChg>
        <pc:spChg chg="del mod">
          <ac:chgData name="houzhaobang" userId="e2481fa7-500e-4055-90ae-76d09d997d8b" providerId="ADAL" clId="{A11E3A9A-4107-6845-9D9D-6A9B36C781DB}" dt="2021-05-20T03:41:05.089" v="4268" actId="478"/>
          <ac:spMkLst>
            <pc:docMk/>
            <pc:sldMk cId="943706106" sldId="281"/>
            <ac:spMk id="9" creationId="{A95824E0-C9AE-3F43-A6E9-3E1CFAFF9A6F}"/>
          </ac:spMkLst>
        </pc:spChg>
        <pc:picChg chg="add mod">
          <ac:chgData name="houzhaobang" userId="e2481fa7-500e-4055-90ae-76d09d997d8b" providerId="ADAL" clId="{A11E3A9A-4107-6845-9D9D-6A9B36C781DB}" dt="2021-05-20T03:42:37.477" v="4289" actId="1076"/>
          <ac:picMkLst>
            <pc:docMk/>
            <pc:sldMk cId="943706106" sldId="281"/>
            <ac:picMk id="2" creationId="{604E0273-63D0-6447-B21F-4F43EF7963BF}"/>
          </ac:picMkLst>
        </pc:picChg>
        <pc:picChg chg="del">
          <ac:chgData name="houzhaobang" userId="e2481fa7-500e-4055-90ae-76d09d997d8b" providerId="ADAL" clId="{A11E3A9A-4107-6845-9D9D-6A9B36C781DB}" dt="2021-05-20T03:41:01.751" v="4266" actId="478"/>
          <ac:picMkLst>
            <pc:docMk/>
            <pc:sldMk cId="943706106" sldId="281"/>
            <ac:picMk id="6" creationId="{625A88A3-9D25-A44D-898F-3FD1C25DEB8D}"/>
          </ac:picMkLst>
        </pc:picChg>
      </pc:sldChg>
      <pc:sldChg chg="addSp delSp modSp add mod modAnim">
        <pc:chgData name="houzhaobang" userId="e2481fa7-500e-4055-90ae-76d09d997d8b" providerId="ADAL" clId="{A11E3A9A-4107-6845-9D9D-6A9B36C781DB}" dt="2021-05-20T04:32:17.746" v="6133"/>
        <pc:sldMkLst>
          <pc:docMk/>
          <pc:sldMk cId="2183386101" sldId="282"/>
        </pc:sldMkLst>
        <pc:spChg chg="mod">
          <ac:chgData name="houzhaobang" userId="e2481fa7-500e-4055-90ae-76d09d997d8b" providerId="ADAL" clId="{A11E3A9A-4107-6845-9D9D-6A9B36C781DB}" dt="2021-05-20T03:43:11.001" v="4295" actId="20577"/>
          <ac:spMkLst>
            <pc:docMk/>
            <pc:sldMk cId="2183386101" sldId="282"/>
            <ac:spMk id="5" creationId="{6B37E3CB-F1B8-F44C-8F15-A34F42C4CA28}"/>
          </ac:spMkLst>
        </pc:spChg>
        <pc:spChg chg="add mod">
          <ac:chgData name="houzhaobang" userId="e2481fa7-500e-4055-90ae-76d09d997d8b" providerId="ADAL" clId="{A11E3A9A-4107-6845-9D9D-6A9B36C781DB}" dt="2021-05-20T03:47:13.084" v="4469" actId="20577"/>
          <ac:spMkLst>
            <pc:docMk/>
            <pc:sldMk cId="2183386101" sldId="282"/>
            <ac:spMk id="6" creationId="{F9B3C6BB-CFD8-C140-851E-10C2564D2089}"/>
          </ac:spMkLst>
        </pc:spChg>
        <pc:picChg chg="del">
          <ac:chgData name="houzhaobang" userId="e2481fa7-500e-4055-90ae-76d09d997d8b" providerId="ADAL" clId="{A11E3A9A-4107-6845-9D9D-6A9B36C781DB}" dt="2021-05-20T03:43:12.054" v="4296" actId="478"/>
          <ac:picMkLst>
            <pc:docMk/>
            <pc:sldMk cId="2183386101" sldId="282"/>
            <ac:picMk id="2" creationId="{604E0273-63D0-6447-B21F-4F43EF7963BF}"/>
          </ac:picMkLst>
        </pc:picChg>
        <pc:picChg chg="add">
          <ac:chgData name="houzhaobang" userId="e2481fa7-500e-4055-90ae-76d09d997d8b" providerId="ADAL" clId="{A11E3A9A-4107-6845-9D9D-6A9B36C781DB}" dt="2021-05-20T03:44:04.154" v="4297"/>
          <ac:picMkLst>
            <pc:docMk/>
            <pc:sldMk cId="2183386101" sldId="282"/>
            <ac:picMk id="3" creationId="{20A3204C-89A6-5E4B-831A-D03FAE42F383}"/>
          </ac:picMkLst>
        </pc:picChg>
      </pc:sldChg>
      <pc:sldChg chg="addSp delSp modSp add mod modAnim">
        <pc:chgData name="houzhaobang" userId="e2481fa7-500e-4055-90ae-76d09d997d8b" providerId="ADAL" clId="{A11E3A9A-4107-6845-9D9D-6A9B36C781DB}" dt="2021-05-20T04:25:45.122" v="6106"/>
        <pc:sldMkLst>
          <pc:docMk/>
          <pc:sldMk cId="3341305421" sldId="283"/>
        </pc:sldMkLst>
        <pc:spChg chg="add mod">
          <ac:chgData name="houzhaobang" userId="e2481fa7-500e-4055-90ae-76d09d997d8b" providerId="ADAL" clId="{A11E3A9A-4107-6845-9D9D-6A9B36C781DB}" dt="2021-05-20T03:55:43.071" v="4641" actId="1076"/>
          <ac:spMkLst>
            <pc:docMk/>
            <pc:sldMk cId="3341305421" sldId="283"/>
            <ac:spMk id="2" creationId="{7A63933D-CF49-D24C-BC9D-4D33B186F4E3}"/>
          </ac:spMkLst>
        </pc:spChg>
        <pc:spChg chg="del">
          <ac:chgData name="houzhaobang" userId="e2481fa7-500e-4055-90ae-76d09d997d8b" providerId="ADAL" clId="{A11E3A9A-4107-6845-9D9D-6A9B36C781DB}" dt="2021-05-20T03:52:38.607" v="4518" actId="478"/>
          <ac:spMkLst>
            <pc:docMk/>
            <pc:sldMk cId="3341305421" sldId="283"/>
            <ac:spMk id="5" creationId="{43F14C74-DAB0-4A42-95AC-C77F2EEB99D9}"/>
          </ac:spMkLst>
        </pc:spChg>
        <pc:spChg chg="add mod">
          <ac:chgData name="houzhaobang" userId="e2481fa7-500e-4055-90ae-76d09d997d8b" providerId="ADAL" clId="{A11E3A9A-4107-6845-9D9D-6A9B36C781DB}" dt="2021-05-20T04:25:18.549" v="6099" actId="20577"/>
          <ac:spMkLst>
            <pc:docMk/>
            <pc:sldMk cId="3341305421" sldId="283"/>
            <ac:spMk id="6" creationId="{0BA5B2BC-C9EF-324C-988B-253092031473}"/>
          </ac:spMkLst>
        </pc:spChg>
        <pc:spChg chg="del">
          <ac:chgData name="houzhaobang" userId="e2481fa7-500e-4055-90ae-76d09d997d8b" providerId="ADAL" clId="{A11E3A9A-4107-6845-9D9D-6A9B36C781DB}" dt="2021-05-20T03:52:38.607" v="4518" actId="478"/>
          <ac:spMkLst>
            <pc:docMk/>
            <pc:sldMk cId="3341305421" sldId="283"/>
            <ac:spMk id="7" creationId="{8C3AF578-D663-434A-8D54-26878512BEC1}"/>
          </ac:spMkLst>
        </pc:spChg>
        <pc:spChg chg="add del mod">
          <ac:chgData name="houzhaobang" userId="e2481fa7-500e-4055-90ae-76d09d997d8b" providerId="ADAL" clId="{A11E3A9A-4107-6845-9D9D-6A9B36C781DB}" dt="2021-05-20T03:56:59.603" v="4697"/>
          <ac:spMkLst>
            <pc:docMk/>
            <pc:sldMk cId="3341305421" sldId="283"/>
            <ac:spMk id="8" creationId="{6DD84531-5FF8-8C4C-AFDF-B414649169C8}"/>
          </ac:spMkLst>
        </pc:spChg>
        <pc:spChg chg="add mod">
          <ac:chgData name="houzhaobang" userId="e2481fa7-500e-4055-90ae-76d09d997d8b" providerId="ADAL" clId="{A11E3A9A-4107-6845-9D9D-6A9B36C781DB}" dt="2021-05-20T04:25:27.487" v="6104" actId="20577"/>
          <ac:spMkLst>
            <pc:docMk/>
            <pc:sldMk cId="3341305421" sldId="283"/>
            <ac:spMk id="13" creationId="{6A74A1E9-CDED-0042-BD6C-794D67D8211C}"/>
          </ac:spMkLst>
        </pc:spChg>
        <pc:picChg chg="add mod">
          <ac:chgData name="houzhaobang" userId="e2481fa7-500e-4055-90ae-76d09d997d8b" providerId="ADAL" clId="{A11E3A9A-4107-6845-9D9D-6A9B36C781DB}" dt="2021-05-20T03:58:16.725" v="4720" actId="1076"/>
          <ac:picMkLst>
            <pc:docMk/>
            <pc:sldMk cId="3341305421" sldId="283"/>
            <ac:picMk id="3" creationId="{5EE2E7EB-AA6A-484F-A341-62237094BD1C}"/>
          </ac:picMkLst>
        </pc:picChg>
        <pc:picChg chg="add mod">
          <ac:chgData name="houzhaobang" userId="e2481fa7-500e-4055-90ae-76d09d997d8b" providerId="ADAL" clId="{A11E3A9A-4107-6845-9D9D-6A9B36C781DB}" dt="2021-05-20T03:58:16.725" v="4720" actId="1076"/>
          <ac:picMkLst>
            <pc:docMk/>
            <pc:sldMk cId="3341305421" sldId="283"/>
            <ac:picMk id="9" creationId="{045D16DD-0069-BC4B-A6AA-40E497D98276}"/>
          </ac:picMkLst>
        </pc:picChg>
        <pc:picChg chg="del">
          <ac:chgData name="houzhaobang" userId="e2481fa7-500e-4055-90ae-76d09d997d8b" providerId="ADAL" clId="{A11E3A9A-4107-6845-9D9D-6A9B36C781DB}" dt="2021-05-20T03:52:38.607" v="4518" actId="478"/>
          <ac:picMkLst>
            <pc:docMk/>
            <pc:sldMk cId="3341305421" sldId="283"/>
            <ac:picMk id="3074" creationId="{C15D1720-5923-E248-8038-B80F17C499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2021/6/5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10</a:t>
            </a:fld>
            <a:endParaRPr lang="zh-CN" altLang="en-US"/>
          </a:p>
        </p:txBody>
      </p:sp>
    </p:spTree>
    <p:extLst>
      <p:ext uri="{BB962C8B-B14F-4D97-AF65-F5344CB8AC3E}">
        <p14:creationId xmlns:p14="http://schemas.microsoft.com/office/powerpoint/2010/main" val="39218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11</a:t>
            </a:fld>
            <a:endParaRPr lang="zh-CN" altLang="en-US"/>
          </a:p>
        </p:txBody>
      </p:sp>
    </p:spTree>
    <p:extLst>
      <p:ext uri="{BB962C8B-B14F-4D97-AF65-F5344CB8AC3E}">
        <p14:creationId xmlns:p14="http://schemas.microsoft.com/office/powerpoint/2010/main" val="1189291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12</a:t>
            </a:fld>
            <a:endParaRPr lang="zh-CN" altLang="en-US"/>
          </a:p>
        </p:txBody>
      </p:sp>
    </p:spTree>
    <p:extLst>
      <p:ext uri="{BB962C8B-B14F-4D97-AF65-F5344CB8AC3E}">
        <p14:creationId xmlns:p14="http://schemas.microsoft.com/office/powerpoint/2010/main" val="8723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13</a:t>
            </a:fld>
            <a:endParaRPr lang="zh-CN" altLang="en-US"/>
          </a:p>
        </p:txBody>
      </p:sp>
    </p:spTree>
    <p:extLst>
      <p:ext uri="{BB962C8B-B14F-4D97-AF65-F5344CB8AC3E}">
        <p14:creationId xmlns:p14="http://schemas.microsoft.com/office/powerpoint/2010/main" val="219016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14</a:t>
            </a:fld>
            <a:endParaRPr lang="zh-CN" altLang="en-US"/>
          </a:p>
        </p:txBody>
      </p:sp>
    </p:spTree>
    <p:extLst>
      <p:ext uri="{BB962C8B-B14F-4D97-AF65-F5344CB8AC3E}">
        <p14:creationId xmlns:p14="http://schemas.microsoft.com/office/powerpoint/2010/main" val="4051141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15</a:t>
            </a:fld>
            <a:endParaRPr lang="zh-CN" altLang="en-US"/>
          </a:p>
        </p:txBody>
      </p:sp>
    </p:spTree>
    <p:extLst>
      <p:ext uri="{BB962C8B-B14F-4D97-AF65-F5344CB8AC3E}">
        <p14:creationId xmlns:p14="http://schemas.microsoft.com/office/powerpoint/2010/main" val="116251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18</a:t>
            </a:fld>
            <a:endParaRPr lang="zh-CN" altLang="en-US"/>
          </a:p>
        </p:txBody>
      </p:sp>
    </p:spTree>
    <p:extLst>
      <p:ext uri="{BB962C8B-B14F-4D97-AF65-F5344CB8AC3E}">
        <p14:creationId xmlns:p14="http://schemas.microsoft.com/office/powerpoint/2010/main" val="3538892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19</a:t>
            </a:fld>
            <a:endParaRPr lang="zh-CN" altLang="en-US"/>
          </a:p>
        </p:txBody>
      </p:sp>
    </p:spTree>
    <p:extLst>
      <p:ext uri="{BB962C8B-B14F-4D97-AF65-F5344CB8AC3E}">
        <p14:creationId xmlns:p14="http://schemas.microsoft.com/office/powerpoint/2010/main" val="123837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22</a:t>
            </a:fld>
            <a:endParaRPr lang="zh-CN" altLang="en-US"/>
          </a:p>
        </p:txBody>
      </p:sp>
    </p:spTree>
    <p:extLst>
      <p:ext uri="{BB962C8B-B14F-4D97-AF65-F5344CB8AC3E}">
        <p14:creationId xmlns:p14="http://schemas.microsoft.com/office/powerpoint/2010/main" val="1723073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26</a:t>
            </a:fld>
            <a:endParaRPr lang="zh-CN" altLang="en-US"/>
          </a:p>
        </p:txBody>
      </p:sp>
    </p:spTree>
    <p:extLst>
      <p:ext uri="{BB962C8B-B14F-4D97-AF65-F5344CB8AC3E}">
        <p14:creationId xmlns:p14="http://schemas.microsoft.com/office/powerpoint/2010/main" val="190139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t>2021/6/5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t>‹#›</a:t>
            </a:fld>
            <a:endParaRPr lang="zh-CN" altLang="en-US"/>
          </a:p>
        </p:txBody>
      </p:sp>
    </p:spTree>
  </p:cSld>
  <p:clrMapOvr>
    <a:masterClrMapping/>
  </p:clrMapOvr>
  <p:transition spd="slow" advTm="2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t>2021/6/5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t>‹#›</a:t>
            </a:fld>
            <a:endParaRPr lang="zh-CN" altLang="en-US"/>
          </a:p>
        </p:txBody>
      </p:sp>
    </p:spTree>
  </p:cSld>
  <p:clrMapOvr>
    <a:masterClrMapping/>
  </p:clrMapOvr>
  <p:transition spd="slow" advTm="2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t>2021/6/5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t>‹#›</a:t>
            </a:fld>
            <a:endParaRPr lang="zh-CN" altLang="en-US"/>
          </a:p>
        </p:txBody>
      </p:sp>
    </p:spTree>
  </p:cSld>
  <p:clrMapOvr>
    <a:masterClrMapping/>
  </p:clrMapOvr>
  <p:transition spd="slow" advTm="2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t>2021/6/5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t>‹#›</a:t>
            </a:fld>
            <a:endParaRPr lang="zh-CN" altLang="en-US"/>
          </a:p>
        </p:txBody>
      </p:sp>
    </p:spTree>
  </p:cSld>
  <p:clrMapOvr>
    <a:masterClrMapping/>
  </p:clrMapOvr>
  <p:transition spd="slow" advTm="2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t>2021/6/5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t>‹#›</a:t>
            </a:fld>
            <a:endParaRPr lang="zh-CN" altLang="en-US"/>
          </a:p>
        </p:txBody>
      </p:sp>
    </p:spTree>
  </p:cSld>
  <p:clrMapOvr>
    <a:masterClrMapping/>
  </p:clrMapOvr>
  <p:transition spd="slow" advTm="2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t>2021/6/5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t>‹#›</a:t>
            </a:fld>
            <a:endParaRPr lang="zh-CN" altLang="en-US"/>
          </a:p>
        </p:txBody>
      </p:sp>
    </p:spTree>
  </p:cSld>
  <p:clrMapOvr>
    <a:masterClrMapping/>
  </p:clrMapOvr>
  <p:transition spd="slow" advTm="2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t>2021/6/5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t>‹#›</a:t>
            </a:fld>
            <a:endParaRPr lang="zh-CN" altLang="en-US"/>
          </a:p>
        </p:txBody>
      </p:sp>
    </p:spTree>
  </p:cSld>
  <p:clrMapOvr>
    <a:masterClrMapping/>
  </p:clrMapOvr>
  <p:transition spd="slow" advTm="2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t>2021/6/5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t>‹#›</a:t>
            </a:fld>
            <a:endParaRPr lang="zh-CN" altLang="en-US"/>
          </a:p>
        </p:txBody>
      </p:sp>
    </p:spTree>
  </p:cSld>
  <p:clrMapOvr>
    <a:masterClrMapping/>
  </p:clrMapOvr>
  <p:transition spd="slow" advTm="2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t>2021/6/5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t>‹#›</a:t>
            </a:fld>
            <a:endParaRPr lang="zh-CN" altLang="en-US"/>
          </a:p>
        </p:txBody>
      </p:sp>
    </p:spTree>
  </p:cSld>
  <p:clrMapOvr>
    <a:masterClrMapping/>
  </p:clrMapOvr>
  <p:transition spd="slow" advTm="2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t>2021/6/5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t>‹#›</a:t>
            </a:fld>
            <a:endParaRPr lang="zh-CN" altLang="en-US"/>
          </a:p>
        </p:txBody>
      </p:sp>
    </p:spTree>
  </p:cSld>
  <p:clrMapOvr>
    <a:masterClrMapping/>
  </p:clrMapOvr>
  <p:transition spd="slow" advTm="2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t>2021/6/5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t>‹#›</a:t>
            </a:fld>
            <a:endParaRPr lang="zh-CN" altLang="en-US"/>
          </a:p>
        </p:txBody>
      </p:sp>
    </p:spTree>
  </p:cSld>
  <p:clrMapOvr>
    <a:masterClrMapping/>
  </p:clrMapOvr>
  <p:transition spd="slow" advTm="2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t>2021/6/5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A430D88-0AE5-4EDA-BDD3-1B97B5FCD56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2000">
    <p:wip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9" name="文本框 18"/>
          <p:cNvSpPr txBox="1"/>
          <p:nvPr/>
        </p:nvSpPr>
        <p:spPr>
          <a:xfrm>
            <a:off x="1753870" y="2200526"/>
            <a:ext cx="8865870" cy="584775"/>
          </a:xfrm>
          <a:prstGeom prst="rect">
            <a:avLst/>
          </a:prstGeom>
          <a:noFill/>
        </p:spPr>
        <p:txBody>
          <a:bodyPr wrap="square">
            <a:spAutoFit/>
          </a:bodyPr>
          <a:lstStyle/>
          <a:p>
            <a:pPr algn="ctr" eaLnBrk="1" fontAlgn="auto" hangingPunct="1">
              <a:spcBef>
                <a:spcPts val="0"/>
              </a:spcBef>
              <a:spcAft>
                <a:spcPts val="0"/>
              </a:spcAft>
              <a:defRPr/>
            </a:pP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3200" b="1" spc="3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语言和</a:t>
            </a:r>
            <a:r>
              <a:rPr lang="en-US" altLang="zh-CN" sz="3200" b="1" spc="300" dirty="0">
                <a:solidFill>
                  <a:schemeClr val="tx1">
                    <a:lumMod val="85000"/>
                    <a:lumOff val="15000"/>
                  </a:schemeClr>
                </a:solidFill>
                <a:latin typeface="微软雅黑" panose="020B0503020204020204" pitchFamily="34" charset="-122"/>
                <a:ea typeface="微软雅黑" panose="020B0503020204020204" pitchFamily="34" charset="-122"/>
              </a:rPr>
              <a:t>OpenGL</a:t>
            </a:r>
            <a:r>
              <a:rPr lang="zh-CN" altLang="en-US" sz="3200" b="1" spc="300" dirty="0">
                <a:solidFill>
                  <a:schemeClr val="tx1">
                    <a:lumMod val="85000"/>
                    <a:lumOff val="15000"/>
                  </a:schemeClr>
                </a:solidFill>
                <a:latin typeface="微软雅黑" panose="020B0503020204020204" pitchFamily="34" charset="-122"/>
                <a:ea typeface="微软雅黑" panose="020B0503020204020204" pitchFamily="34" charset="-122"/>
              </a:rPr>
              <a:t>的热传导可视化仿真</a:t>
            </a:r>
          </a:p>
        </p:txBody>
      </p:sp>
      <p:grpSp>
        <p:nvGrpSpPr>
          <p:cNvPr id="59" name="组合 58"/>
          <p:cNvGrpSpPr/>
          <p:nvPr/>
        </p:nvGrpSpPr>
        <p:grpSpPr bwMode="auto">
          <a:xfrm>
            <a:off x="4171633" y="2984818"/>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2702687" y="3334723"/>
            <a:ext cx="67844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答辩人：侯肇帮   钱学森力学班</a:t>
            </a:r>
            <a:r>
              <a:rPr lang="en-US" altLang="zh-CN" dirty="0">
                <a:solidFill>
                  <a:srgbClr val="044875"/>
                </a:solidFill>
                <a:latin typeface="微软雅黑" panose="020B0503020204020204" pitchFamily="34" charset="-122"/>
                <a:ea typeface="微软雅黑" panose="020B0503020204020204" pitchFamily="34" charset="-122"/>
              </a:rPr>
              <a:t>1</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17345" y="1789430"/>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p:nvPr/>
        </p:nvGrpSpPr>
        <p:grpSpPr bwMode="auto">
          <a:xfrm>
            <a:off x="10307320" y="3857943"/>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809308" y="994093"/>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框 9"/>
          <p:cNvSpPr txBox="1"/>
          <p:nvPr/>
        </p:nvSpPr>
        <p:spPr>
          <a:xfrm>
            <a:off x="3111869" y="1440159"/>
            <a:ext cx="5967202" cy="523220"/>
          </a:xfrm>
          <a:prstGeom prst="rect">
            <a:avLst/>
          </a:prstGeom>
          <a:blipFill dpi="0" rotWithShape="1">
            <a:blip r:embed="rId4"/>
            <a:srcRect/>
            <a:stretch>
              <a:fillRect t="-45000"/>
            </a:stretch>
          </a:blipFill>
        </p:spPr>
        <p:txBody>
          <a:bodyPr>
            <a:spAutoFit/>
          </a:bodyPr>
          <a:lstStyle/>
          <a:p>
            <a:pPr algn="ctr" eaLnBrk="1" fontAlgn="auto" hangingPunct="1">
              <a:spcBef>
                <a:spcPts val="0"/>
              </a:spcBef>
              <a:spcAft>
                <a:spcPts val="0"/>
              </a:spcAft>
              <a:defRPr/>
            </a:pPr>
            <a:r>
              <a:rPr lang="en-US" altLang="zh-CN" sz="2800" dirty="0">
                <a:solidFill>
                  <a:srgbClr val="044875"/>
                </a:solidFill>
                <a:latin typeface="+mj-lt"/>
                <a:ea typeface="+mn-ea"/>
              </a:rPr>
              <a:t>C</a:t>
            </a:r>
            <a:r>
              <a:rPr lang="zh-CN" altLang="en-US" sz="2800" dirty="0">
                <a:solidFill>
                  <a:srgbClr val="044875"/>
                </a:solidFill>
                <a:latin typeface="+mj-lt"/>
                <a:ea typeface="+mn-ea"/>
              </a:rPr>
              <a:t>语言程序设计课期末大作业答辩</a:t>
            </a:r>
          </a:p>
        </p:txBody>
      </p:sp>
      <p:pic>
        <p:nvPicPr>
          <p:cNvPr id="4" name="图片 3" descr="C:/Users/DELL/AppData/Local/Temp/kaimatting/20201016112743/output_aiMatting_20201016112747.pngoutput_aiMatting_20201016112747"/>
          <p:cNvPicPr>
            <a:picLocks noChangeAspect="1"/>
          </p:cNvPicPr>
          <p:nvPr/>
        </p:nvPicPr>
        <p:blipFill>
          <a:blip r:embed="rId5"/>
          <a:stretch>
            <a:fillRect/>
          </a:stretch>
        </p:blipFill>
        <p:spPr>
          <a:xfrm>
            <a:off x="10713085" y="462915"/>
            <a:ext cx="1283335" cy="128016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iterate type="lt">
                                    <p:tmPct val="10000"/>
                                  </p:iterate>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up)">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9" grpId="0" bldLvl="0" animBg="1"/>
      <p:bldP spid="4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609600" y="111452"/>
            <a:ext cx="3381375" cy="523220"/>
            <a:chOff x="551544" y="82976"/>
            <a:chExt cx="3380742" cy="522315"/>
          </a:xfrm>
        </p:grpSpPr>
        <p:sp>
          <p:nvSpPr>
            <p:cNvPr id="11338" name="文本框 12"/>
            <p:cNvSpPr txBox="1">
              <a:spLocks noChangeArrowheads="1"/>
            </p:cNvSpPr>
            <p:nvPr/>
          </p:nvSpPr>
          <p:spPr bwMode="auto">
            <a:xfrm>
              <a:off x="640446"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14" name="文本框 13"/>
            <p:cNvSpPr txBox="1"/>
            <p:nvPr/>
          </p:nvSpPr>
          <p:spPr>
            <a:xfrm>
              <a:off x="551544" y="82976"/>
              <a:ext cx="723764" cy="522315"/>
            </a:xfrm>
            <a:prstGeom prst="rect">
              <a:avLst/>
            </a:prstGeom>
            <a:noFill/>
          </p:spPr>
          <p:txBody>
            <a:bodyPr>
              <a:spAutoFit/>
            </a:bodyPr>
            <a:lstStyle/>
            <a:p>
              <a:pPr algn="ctr" eaLnBrk="1" fontAlgn="auto" hangingPunct="1">
                <a:spcBef>
                  <a:spcPts val="0"/>
                </a:spcBef>
                <a:spcAft>
                  <a:spcPts val="0"/>
                </a:spcAft>
                <a:defRPr/>
              </a:pPr>
              <a:r>
                <a:rPr lang="en-US" altLang="zh-CN" sz="2800" dirty="0">
                  <a:solidFill>
                    <a:schemeClr val="bg2">
                      <a:lumMod val="25000"/>
                    </a:schemeClr>
                  </a:solidFill>
                  <a:latin typeface="Impact" panose="020B0806030902050204" pitchFamily="34" charset="0"/>
                  <a:ea typeface="+mn-ea"/>
                </a:rPr>
                <a:t>03</a:t>
              </a:r>
              <a:endParaRPr lang="zh-CN" altLang="en-US" sz="28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51F5C8C-DDC1-A942-A119-2DA731AA17D2}"/>
                  </a:ext>
                </a:extLst>
              </p:cNvPr>
              <p:cNvSpPr txBox="1"/>
              <p:nvPr/>
            </p:nvSpPr>
            <p:spPr>
              <a:xfrm>
                <a:off x="398653" y="777220"/>
                <a:ext cx="11167872" cy="2308324"/>
              </a:xfrm>
              <a:prstGeom prst="rect">
                <a:avLst/>
              </a:prstGeom>
              <a:noFill/>
            </p:spPr>
            <p:txBody>
              <a:bodyPr wrap="square" rtlCol="0">
                <a:spAutoFit/>
              </a:bodyPr>
              <a:lstStyle/>
              <a:p>
                <a:r>
                  <a:rPr kumimoji="1" lang="zh-CN" altLang="en-US" sz="2400" dirty="0"/>
                  <a:t>理论上可以证明，隐式差分以及中间差分的计算结果稳定没有剧烈震荡的存在，而显示差分当 </a:t>
                </a:r>
                <a:r>
                  <a:rPr kumimoji="1" lang="en-US" altLang="zh-CN" sz="2400" dirty="0"/>
                  <a:t>r</a:t>
                </a:r>
                <a:r>
                  <a:rPr kumimoji="1" lang="zh-CN" altLang="en-US" sz="2400" dirty="0"/>
                  <a:t> 值取值不恰当时可能会出现不稳定的情况，</a:t>
                </a:r>
                <a:r>
                  <a:rPr kumimoji="1" lang="en-US" altLang="zh-CN" sz="2400" dirty="0"/>
                  <a:t>r</a:t>
                </a:r>
                <a:r>
                  <a:rPr kumimoji="1" lang="zh-CN" altLang="en-US" sz="2400" dirty="0"/>
                  <a:t>≤</a:t>
                </a:r>
                <a:r>
                  <a:rPr kumimoji="1" lang="en-US" altLang="zh-CN" sz="2400" dirty="0"/>
                  <a:t>0.5</a:t>
                </a:r>
                <a:r>
                  <a:rPr kumimoji="1" lang="zh-CN" altLang="en-US" sz="2400" dirty="0"/>
                  <a:t>是得出稳定解的条件</a:t>
                </a:r>
                <a:endParaRPr kumimoji="1" lang="en-US" altLang="zh-CN" sz="2400" dirty="0"/>
              </a:p>
              <a:p>
                <a:r>
                  <a:rPr kumimoji="1" lang="zh-CN" altLang="en-US" sz="2400" dirty="0"/>
                  <a:t>从计算值的准确性上看，中间差分误差最小，为</a:t>
                </a:r>
                <a14:m>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sSup>
                          <m:sSupPr>
                            <m:ctrlPr>
                              <a:rPr kumimoji="1" lang="en-US" altLang="zh-CN" sz="2400" b="0" i="1" smtClean="0">
                                <a:latin typeface="Cambria Math" panose="02040503050406030204" pitchFamily="18" charset="0"/>
                              </a:rPr>
                            </m:ctrlPr>
                          </m:sSupPr>
                          <m:e>
                            <m:r>
                              <m:rPr>
                                <m:sty m:val="p"/>
                              </m:rPr>
                              <a:rPr kumimoji="1" lang="el-GR" altLang="zh-CN" sz="2400" b="0" i="1" smtClean="0">
                                <a:latin typeface="Cambria Math" panose="02040503050406030204" pitchFamily="18" charset="0"/>
                                <a:ea typeface="Cambria Math" panose="02040503050406030204" pitchFamily="18" charset="0"/>
                              </a:rPr>
                              <m:t>Δ</m:t>
                            </m:r>
                            <m:r>
                              <a:rPr kumimoji="1" lang="en-US" altLang="zh-CN" sz="2400" b="0" i="1" smtClean="0">
                                <a:latin typeface="Cambria Math" panose="02040503050406030204" pitchFamily="18" charset="0"/>
                                <a:ea typeface="Cambria Math" panose="02040503050406030204" pitchFamily="18" charset="0"/>
                              </a:rPr>
                              <m:t>𝑥</m:t>
                            </m:r>
                          </m:e>
                          <m:sup>
                            <m:r>
                              <a:rPr kumimoji="1" lang="en-US" altLang="zh-CN" sz="2400" b="0" i="1" smtClean="0">
                                <a:latin typeface="Cambria Math" panose="02040503050406030204" pitchFamily="18" charset="0"/>
                              </a:rPr>
                              <m:t>2</m:t>
                            </m:r>
                          </m:sup>
                        </m:sSup>
                      </m:e>
                    </m:d>
                  </m:oMath>
                </a14:m>
                <a:r>
                  <a:rPr kumimoji="1" lang="zh-CN" altLang="en-US" sz="2400" dirty="0"/>
                  <a:t>，而显式差分和隐式差分误差相对较大，为</a:t>
                </a:r>
                <a14:m>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e>
                    </m:d>
                  </m:oMath>
                </a14:m>
                <a:r>
                  <a:rPr kumimoji="1" lang="zh-CN" altLang="en-US" sz="2400" dirty="0"/>
                  <a:t>，本人在计算中采用了此作为迭代求解出循环的条件</a:t>
                </a:r>
                <a:endParaRPr kumimoji="1" lang="en-US" altLang="zh-CN" sz="2400" dirty="0"/>
              </a:p>
              <a:p>
                <a:r>
                  <a:rPr kumimoji="1" lang="zh-CN" altLang="en-US" sz="2400" dirty="0"/>
                  <a:t>从计算量来看，显式差分的计算量显然小很多，而隐式差分和中间差分都涉及到高阶线性方程组的求解问题</a:t>
                </a:r>
                <a:endParaRPr kumimoji="1" lang="en-US" altLang="zh-CN" sz="2400" dirty="0"/>
              </a:p>
            </p:txBody>
          </p:sp>
        </mc:Choice>
        <mc:Fallback xmlns="">
          <p:sp>
            <p:nvSpPr>
              <p:cNvPr id="2" name="文本框 1">
                <a:extLst>
                  <a:ext uri="{FF2B5EF4-FFF2-40B4-BE49-F238E27FC236}">
                    <a16:creationId xmlns:a16="http://schemas.microsoft.com/office/drawing/2014/main" id="{751F5C8C-DDC1-A942-A119-2DA731AA17D2}"/>
                  </a:ext>
                </a:extLst>
              </p:cNvPr>
              <p:cNvSpPr txBox="1">
                <a:spLocks noRot="1" noChangeAspect="1" noMove="1" noResize="1" noEditPoints="1" noAdjustHandles="1" noChangeArrowheads="1" noChangeShapeType="1" noTextEdit="1"/>
              </p:cNvSpPr>
              <p:nvPr/>
            </p:nvSpPr>
            <p:spPr>
              <a:xfrm>
                <a:off x="398653" y="777220"/>
                <a:ext cx="11167872" cy="2308324"/>
              </a:xfrm>
              <a:prstGeom prst="rect">
                <a:avLst/>
              </a:prstGeom>
              <a:blipFill>
                <a:blip r:embed="rId4"/>
                <a:stretch>
                  <a:fillRect l="-795" t="-1639" r="-795" b="-437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A07A772-0323-CD4C-8587-B072120AF4D2}"/>
              </a:ext>
            </a:extLst>
          </p:cNvPr>
          <p:cNvSpPr txBox="1"/>
          <p:nvPr/>
        </p:nvSpPr>
        <p:spPr>
          <a:xfrm>
            <a:off x="398653" y="3441680"/>
            <a:ext cx="11167872" cy="3416320"/>
          </a:xfrm>
          <a:prstGeom prst="rect">
            <a:avLst/>
          </a:prstGeom>
          <a:noFill/>
        </p:spPr>
        <p:txBody>
          <a:bodyPr wrap="square" rtlCol="0">
            <a:spAutoFit/>
          </a:bodyPr>
          <a:lstStyle/>
          <a:p>
            <a:r>
              <a:rPr kumimoji="1" lang="zh-CN" altLang="en-US" sz="2400" dirty="0"/>
              <a:t>对三维问题的离散化：</a:t>
            </a:r>
            <a:endParaRPr kumimoji="1" lang="en-US" altLang="zh-CN" sz="2400" dirty="0"/>
          </a:p>
          <a:p>
            <a:r>
              <a:rPr kumimoji="1" lang="zh-CN" altLang="en-US" sz="2400" dirty="0"/>
              <a:t>将研究物体视为由有小的正方形格子构成，每一个小方格与上下左右前后的六个格子相邻，以本人代码为例说明</a:t>
            </a:r>
            <a:r>
              <a:rPr kumimoji="1" lang="zh-CN" altLang="en-US" sz="2400" dirty="0">
                <a:sym typeface="Wingdings" pitchFamily="2" charset="2"/>
              </a:rPr>
              <a:t>（选取了显式差分方法）</a:t>
            </a:r>
            <a:endParaRPr kumimoji="1" lang="en-US" altLang="zh-CN" sz="2400" dirty="0">
              <a:sym typeface="Wingdings" pitchFamily="2" charset="2"/>
            </a:endParaRPr>
          </a:p>
          <a:p>
            <a:r>
              <a:rPr lang="en-US" altLang="zh-CN" sz="2400" dirty="0"/>
              <a:t>temperature0[a][b][c]=</a:t>
            </a:r>
          </a:p>
          <a:p>
            <a:r>
              <a:rPr lang="en-US" altLang="zh-CN" sz="2400" dirty="0"/>
              <a:t>(1-6*factor)*temperature1[a][b][c]+factor*(temperature1[a+1][b][c]+temperature1[a-1][b][c]+temperature1[a][b+1][c]+temperature1[a][b+1][c]+temperature1[a][b][c+1]+temperature1[a][b][c-1]);</a:t>
            </a:r>
          </a:p>
          <a:p>
            <a:endParaRPr kumimoji="1" lang="en-US" altLang="zh-CN" sz="2400" dirty="0">
              <a:sym typeface="Wingdings" pitchFamily="2" charset="2"/>
            </a:endParaRPr>
          </a:p>
          <a:p>
            <a:endParaRPr kumimoji="1" lang="zh-CN" altLang="en-US" sz="2400" dirty="0"/>
          </a:p>
        </p:txBody>
      </p:sp>
    </p:spTree>
    <p:extLst>
      <p:ext uri="{BB962C8B-B14F-4D97-AF65-F5344CB8AC3E}">
        <p14:creationId xmlns:p14="http://schemas.microsoft.com/office/powerpoint/2010/main" val="860266443"/>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1000" fill="hold"/>
                                        <p:tgtEl>
                                          <p:spTgt spid="2"/>
                                        </p:tgtEl>
                                        <p:attrNameLst>
                                          <p:attrName>ppt_w</p:attrName>
                                        </p:attrNameLst>
                                      </p:cBhvr>
                                      <p:tavLst>
                                        <p:tav tm="0">
                                          <p:val>
                                            <p:strVal val="#ppt_w*0.70"/>
                                          </p:val>
                                        </p:tav>
                                        <p:tav tm="100000">
                                          <p:val>
                                            <p:strVal val="#ppt_w"/>
                                          </p:val>
                                        </p:tav>
                                      </p:tavLst>
                                    </p:anim>
                                    <p:anim calcmode="lin" valueType="num">
                                      <p:cBhvr>
                                        <p:cTn id="27" dur="1000" fill="hold"/>
                                        <p:tgtEl>
                                          <p:spTgt spid="2"/>
                                        </p:tgtEl>
                                        <p:attrNameLst>
                                          <p:attrName>ppt_h</p:attrName>
                                        </p:attrNameLst>
                                      </p:cBhvr>
                                      <p:tavLst>
                                        <p:tav tm="0">
                                          <p:val>
                                            <p:strVal val="#ppt_h"/>
                                          </p:val>
                                        </p:tav>
                                        <p:tav tm="100000">
                                          <p:val>
                                            <p:strVal val="#ppt_h"/>
                                          </p:val>
                                        </p:tav>
                                      </p:tavLst>
                                    </p:anim>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strVal val="#ppt_w*0.70"/>
                                          </p:val>
                                        </p:tav>
                                        <p:tav tm="100000">
                                          <p:val>
                                            <p:strVal val="#ppt_w"/>
                                          </p:val>
                                        </p:tav>
                                      </p:tavLst>
                                    </p:anim>
                                    <p:anim calcmode="lin" valueType="num">
                                      <p:cBhvr>
                                        <p:cTn id="34" dur="1000" fill="hold"/>
                                        <p:tgtEl>
                                          <p:spTgt spid="8"/>
                                        </p:tgtEl>
                                        <p:attrNameLst>
                                          <p:attrName>ppt_h</p:attrName>
                                        </p:attrNameLst>
                                      </p:cBhvr>
                                      <p:tavLst>
                                        <p:tav tm="0">
                                          <p:val>
                                            <p:strVal val="#ppt_h"/>
                                          </p:val>
                                        </p:tav>
                                        <p:tav tm="100000">
                                          <p:val>
                                            <p:strVal val="#ppt_h"/>
                                          </p:val>
                                        </p:tav>
                                      </p:tavLst>
                                    </p:anim>
                                    <p:animEffect transition="in" filter="fade">
                                      <p:cBhvr>
                                        <p:cTn id="3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609600" y="111452"/>
            <a:ext cx="3381375" cy="523220"/>
            <a:chOff x="551544" y="82976"/>
            <a:chExt cx="3380742" cy="522315"/>
          </a:xfrm>
        </p:grpSpPr>
        <p:sp>
          <p:nvSpPr>
            <p:cNvPr id="11338" name="文本框 12"/>
            <p:cNvSpPr txBox="1">
              <a:spLocks noChangeArrowheads="1"/>
            </p:cNvSpPr>
            <p:nvPr/>
          </p:nvSpPr>
          <p:spPr bwMode="auto">
            <a:xfrm>
              <a:off x="640446"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14" name="文本框 13"/>
            <p:cNvSpPr txBox="1"/>
            <p:nvPr/>
          </p:nvSpPr>
          <p:spPr>
            <a:xfrm>
              <a:off x="551544" y="82976"/>
              <a:ext cx="723764" cy="522315"/>
            </a:xfrm>
            <a:prstGeom prst="rect">
              <a:avLst/>
            </a:prstGeom>
            <a:noFill/>
          </p:spPr>
          <p:txBody>
            <a:bodyPr>
              <a:spAutoFit/>
            </a:bodyPr>
            <a:lstStyle/>
            <a:p>
              <a:pPr algn="ctr" eaLnBrk="1" fontAlgn="auto" hangingPunct="1">
                <a:spcBef>
                  <a:spcPts val="0"/>
                </a:spcBef>
                <a:spcAft>
                  <a:spcPts val="0"/>
                </a:spcAft>
                <a:defRPr/>
              </a:pPr>
              <a:r>
                <a:rPr lang="en-US" altLang="zh-CN" sz="2800" dirty="0">
                  <a:solidFill>
                    <a:schemeClr val="bg2">
                      <a:lumMod val="25000"/>
                    </a:schemeClr>
                  </a:solidFill>
                  <a:latin typeface="Impact" panose="020B0806030902050204" pitchFamily="34" charset="0"/>
                  <a:ea typeface="+mn-ea"/>
                </a:rPr>
                <a:t>03</a:t>
              </a:r>
              <a:endParaRPr lang="zh-CN" altLang="en-US" sz="28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3" name="文本框 2">
            <a:extLst>
              <a:ext uri="{FF2B5EF4-FFF2-40B4-BE49-F238E27FC236}">
                <a16:creationId xmlns:a16="http://schemas.microsoft.com/office/drawing/2014/main" id="{E80003D7-72FC-FA46-AB4D-88537DF81F8F}"/>
              </a:ext>
            </a:extLst>
          </p:cNvPr>
          <p:cNvSpPr txBox="1"/>
          <p:nvPr/>
        </p:nvSpPr>
        <p:spPr>
          <a:xfrm>
            <a:off x="189647" y="927611"/>
            <a:ext cx="11551249" cy="954107"/>
          </a:xfrm>
          <a:prstGeom prst="rect">
            <a:avLst/>
          </a:prstGeom>
          <a:noFill/>
        </p:spPr>
        <p:txBody>
          <a:bodyPr wrap="square" rtlCol="0">
            <a:spAutoFit/>
          </a:bodyPr>
          <a:lstStyle/>
          <a:p>
            <a:r>
              <a:rPr kumimoji="1" lang="zh-CN" altLang="en-US" sz="2800" dirty="0"/>
              <a:t>问题导向：隐式差分和中间差分的涉及到一个高阶方程组的求解问题，如果空间精度取</a:t>
            </a:r>
            <a:r>
              <a:rPr kumimoji="1" lang="en-US" altLang="zh-CN" sz="2800" dirty="0"/>
              <a:t>1m,</a:t>
            </a:r>
            <a:r>
              <a:rPr kumimoji="1" lang="zh-CN" altLang="en-US" sz="2800" dirty="0"/>
              <a:t>则为一个</a:t>
            </a:r>
            <a:r>
              <a:rPr kumimoji="1" lang="en-US" altLang="zh-CN" sz="2800" dirty="0"/>
              <a:t>5000</a:t>
            </a:r>
            <a:r>
              <a:rPr kumimoji="1" lang="zh-CN" altLang="en-US" sz="2800" dirty="0"/>
              <a:t>元一次线性方程组！</a:t>
            </a:r>
            <a:endParaRPr kumimoji="1" lang="en-US" altLang="zh-CN" sz="2800" dirty="0"/>
          </a:p>
        </p:txBody>
      </p:sp>
      <p:sp>
        <p:nvSpPr>
          <p:cNvPr id="5" name="文本框 4">
            <a:extLst>
              <a:ext uri="{FF2B5EF4-FFF2-40B4-BE49-F238E27FC236}">
                <a16:creationId xmlns:a16="http://schemas.microsoft.com/office/drawing/2014/main" id="{2C8EB4F5-0975-2A4F-95AB-8DE92647CAB9}"/>
              </a:ext>
            </a:extLst>
          </p:cNvPr>
          <p:cNvSpPr txBox="1"/>
          <p:nvPr/>
        </p:nvSpPr>
        <p:spPr>
          <a:xfrm>
            <a:off x="302641" y="3596056"/>
            <a:ext cx="5553123" cy="2677656"/>
          </a:xfrm>
          <a:prstGeom prst="rect">
            <a:avLst/>
          </a:prstGeom>
          <a:noFill/>
        </p:spPr>
        <p:txBody>
          <a:bodyPr wrap="none" rtlCol="0">
            <a:spAutoFit/>
          </a:bodyPr>
          <a:lstStyle/>
          <a:p>
            <a:r>
              <a:rPr kumimoji="1" lang="zh-CN" altLang="en-US" sz="2800" dirty="0"/>
              <a:t>主要的迭代法有：</a:t>
            </a:r>
            <a:endParaRPr kumimoji="1" lang="en-US" altLang="zh-CN" sz="2800" dirty="0"/>
          </a:p>
          <a:p>
            <a:pPr marL="457200" indent="-457200">
              <a:buAutoNum type="arabicPeriod"/>
            </a:pPr>
            <a:r>
              <a:rPr lang="zh-CN" altLang="en-US" sz="2800" dirty="0"/>
              <a:t>雅可比法</a:t>
            </a:r>
            <a:endParaRPr lang="en-US" altLang="zh-CN" sz="2800" dirty="0"/>
          </a:p>
          <a:p>
            <a:pPr marL="457200" indent="-457200">
              <a:buAutoNum type="arabicPeriod"/>
            </a:pPr>
            <a:r>
              <a:rPr lang="zh-CN" altLang="en-US" sz="2800" dirty="0"/>
              <a:t>高斯</a:t>
            </a:r>
            <a:r>
              <a:rPr lang="en-US" altLang="zh-CN" sz="2800" dirty="0"/>
              <a:t>-</a:t>
            </a:r>
            <a:r>
              <a:rPr lang="zh-CN" altLang="en-US" sz="2800" dirty="0"/>
              <a:t>赛德尔迭代</a:t>
            </a:r>
            <a:endParaRPr lang="en-US" altLang="zh-CN" sz="2800" dirty="0"/>
          </a:p>
          <a:p>
            <a:pPr marL="457200" indent="-457200">
              <a:buAutoNum type="arabicPeriod"/>
            </a:pPr>
            <a:r>
              <a:rPr lang="zh-CN" altLang="en-US" sz="2800" dirty="0"/>
              <a:t>以及逐次超松弛迭代法（</a:t>
            </a:r>
            <a:r>
              <a:rPr lang="en-US" altLang="zh-CN" sz="2800" dirty="0"/>
              <a:t>SOR</a:t>
            </a:r>
            <a:r>
              <a:rPr lang="zh-CN" altLang="en-US" sz="2800" dirty="0"/>
              <a:t>）</a:t>
            </a:r>
          </a:p>
          <a:p>
            <a:endParaRPr kumimoji="1" lang="en-US" altLang="zh-CN" sz="2800" dirty="0"/>
          </a:p>
          <a:p>
            <a:endParaRPr kumimoji="1" lang="zh-CN" altLang="en-US" sz="2800" dirty="0"/>
          </a:p>
        </p:txBody>
      </p:sp>
      <p:sp>
        <p:nvSpPr>
          <p:cNvPr id="7" name="文本框 6">
            <a:extLst>
              <a:ext uri="{FF2B5EF4-FFF2-40B4-BE49-F238E27FC236}">
                <a16:creationId xmlns:a16="http://schemas.microsoft.com/office/drawing/2014/main" id="{51CCDCD3-1A15-D44B-A46B-ED9D38F75A8F}"/>
              </a:ext>
            </a:extLst>
          </p:cNvPr>
          <p:cNvSpPr txBox="1"/>
          <p:nvPr/>
        </p:nvSpPr>
        <p:spPr>
          <a:xfrm>
            <a:off x="304800" y="1883493"/>
            <a:ext cx="2810256" cy="523220"/>
          </a:xfrm>
          <a:prstGeom prst="rect">
            <a:avLst/>
          </a:prstGeom>
          <a:noFill/>
        </p:spPr>
        <p:txBody>
          <a:bodyPr wrap="none" rtlCol="0">
            <a:spAutoFit/>
          </a:bodyPr>
          <a:lstStyle/>
          <a:p>
            <a:pPr lvl="0"/>
            <a:r>
              <a:rPr kumimoji="1" lang="en-US" altLang="zh-CN" sz="2800" dirty="0">
                <a:solidFill>
                  <a:prstClr val="black"/>
                </a:solidFill>
              </a:rPr>
              <a:t>1.</a:t>
            </a:r>
            <a:r>
              <a:rPr kumimoji="1" lang="zh-CN" altLang="en-US" sz="2800" dirty="0">
                <a:solidFill>
                  <a:prstClr val="black"/>
                </a:solidFill>
              </a:rPr>
              <a:t> </a:t>
            </a:r>
            <a:r>
              <a:rPr kumimoji="1" lang="en-US" altLang="zh-CN" sz="2800" dirty="0">
                <a:solidFill>
                  <a:prstClr val="black"/>
                </a:solidFill>
              </a:rPr>
              <a:t>For</a:t>
            </a:r>
            <a:r>
              <a:rPr kumimoji="1" lang="zh-CN" altLang="en-US" sz="2800" dirty="0">
                <a:solidFill>
                  <a:prstClr val="black"/>
                </a:solidFill>
              </a:rPr>
              <a:t>循环求解？</a:t>
            </a:r>
            <a:endParaRPr kumimoji="1" lang="en-US" altLang="zh-CN" sz="2800" dirty="0">
              <a:solidFill>
                <a:prstClr val="black"/>
              </a:solidFill>
            </a:endParaRPr>
          </a:p>
        </p:txBody>
      </p:sp>
      <p:sp>
        <p:nvSpPr>
          <p:cNvPr id="9" name="文本框 8">
            <a:extLst>
              <a:ext uri="{FF2B5EF4-FFF2-40B4-BE49-F238E27FC236}">
                <a16:creationId xmlns:a16="http://schemas.microsoft.com/office/drawing/2014/main" id="{68F08E95-3CF0-A54D-8CCB-43CFD9CFDF7F}"/>
              </a:ext>
            </a:extLst>
          </p:cNvPr>
          <p:cNvSpPr txBox="1"/>
          <p:nvPr/>
        </p:nvSpPr>
        <p:spPr>
          <a:xfrm>
            <a:off x="304800" y="2317204"/>
            <a:ext cx="3413114" cy="523220"/>
          </a:xfrm>
          <a:prstGeom prst="rect">
            <a:avLst/>
          </a:prstGeom>
          <a:noFill/>
        </p:spPr>
        <p:txBody>
          <a:bodyPr wrap="none" rtlCol="0">
            <a:spAutoFit/>
          </a:bodyPr>
          <a:lstStyle/>
          <a:p>
            <a:pPr lvl="0"/>
            <a:r>
              <a:rPr kumimoji="1" lang="en-US" altLang="zh-CN" sz="2800" dirty="0">
                <a:solidFill>
                  <a:prstClr val="black"/>
                </a:solidFill>
              </a:rPr>
              <a:t>2.</a:t>
            </a:r>
            <a:r>
              <a:rPr kumimoji="1" lang="zh-CN" altLang="en-US" sz="2800" dirty="0">
                <a:solidFill>
                  <a:prstClr val="black"/>
                </a:solidFill>
              </a:rPr>
              <a:t> 克莱默法则求解？</a:t>
            </a:r>
            <a:endParaRPr kumimoji="1" lang="en-US" altLang="zh-CN" sz="2800" dirty="0">
              <a:solidFill>
                <a:prstClr val="black"/>
              </a:solidFill>
            </a:endParaRPr>
          </a:p>
        </p:txBody>
      </p:sp>
      <p:sp>
        <p:nvSpPr>
          <p:cNvPr id="13" name="文本框 12">
            <a:extLst>
              <a:ext uri="{FF2B5EF4-FFF2-40B4-BE49-F238E27FC236}">
                <a16:creationId xmlns:a16="http://schemas.microsoft.com/office/drawing/2014/main" id="{A0DD2638-6FD8-E94A-B94F-7DEBC2A309E7}"/>
              </a:ext>
            </a:extLst>
          </p:cNvPr>
          <p:cNvSpPr txBox="1"/>
          <p:nvPr/>
        </p:nvSpPr>
        <p:spPr>
          <a:xfrm>
            <a:off x="304800" y="2717313"/>
            <a:ext cx="2694969" cy="800219"/>
          </a:xfrm>
          <a:prstGeom prst="rect">
            <a:avLst/>
          </a:prstGeom>
          <a:noFill/>
        </p:spPr>
        <p:txBody>
          <a:bodyPr wrap="none" rtlCol="0">
            <a:spAutoFit/>
          </a:bodyPr>
          <a:lstStyle/>
          <a:p>
            <a:pPr lvl="0"/>
            <a:r>
              <a:rPr kumimoji="1" lang="en-US" altLang="zh-CN" sz="2800" dirty="0">
                <a:solidFill>
                  <a:prstClr val="black"/>
                </a:solidFill>
              </a:rPr>
              <a:t>3.</a:t>
            </a:r>
            <a:r>
              <a:rPr kumimoji="1" lang="zh-CN" altLang="en-US" sz="2800" dirty="0">
                <a:solidFill>
                  <a:prstClr val="black"/>
                </a:solidFill>
              </a:rPr>
              <a:t> 迭代法求解！</a:t>
            </a:r>
          </a:p>
          <a:p>
            <a:endParaRPr kumimoji="1" lang="zh-CN" altLang="en-US" dirty="0"/>
          </a:p>
        </p:txBody>
      </p:sp>
    </p:spTree>
    <p:extLst>
      <p:ext uri="{BB962C8B-B14F-4D97-AF65-F5344CB8AC3E}">
        <p14:creationId xmlns:p14="http://schemas.microsoft.com/office/powerpoint/2010/main" val="1440006071"/>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trips(down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3" grpId="0"/>
      <p:bldP spid="5" grpId="0"/>
      <p:bldP spid="7" grpId="0"/>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609600" y="111452"/>
            <a:ext cx="3381375" cy="523220"/>
            <a:chOff x="551544" y="82976"/>
            <a:chExt cx="3380742" cy="522315"/>
          </a:xfrm>
        </p:grpSpPr>
        <p:sp>
          <p:nvSpPr>
            <p:cNvPr id="11338" name="文本框 12"/>
            <p:cNvSpPr txBox="1">
              <a:spLocks noChangeArrowheads="1"/>
            </p:cNvSpPr>
            <p:nvPr/>
          </p:nvSpPr>
          <p:spPr bwMode="auto">
            <a:xfrm>
              <a:off x="640446"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14" name="文本框 13"/>
            <p:cNvSpPr txBox="1"/>
            <p:nvPr/>
          </p:nvSpPr>
          <p:spPr>
            <a:xfrm>
              <a:off x="551544" y="82976"/>
              <a:ext cx="723764" cy="522315"/>
            </a:xfrm>
            <a:prstGeom prst="rect">
              <a:avLst/>
            </a:prstGeom>
            <a:noFill/>
          </p:spPr>
          <p:txBody>
            <a:bodyPr>
              <a:spAutoFit/>
            </a:bodyPr>
            <a:lstStyle/>
            <a:p>
              <a:pPr algn="ctr" eaLnBrk="1" fontAlgn="auto" hangingPunct="1">
                <a:spcBef>
                  <a:spcPts val="0"/>
                </a:spcBef>
                <a:spcAft>
                  <a:spcPts val="0"/>
                </a:spcAft>
                <a:defRPr/>
              </a:pPr>
              <a:r>
                <a:rPr lang="en-US" altLang="zh-CN" sz="2800" dirty="0">
                  <a:solidFill>
                    <a:schemeClr val="bg2">
                      <a:lumMod val="25000"/>
                    </a:schemeClr>
                  </a:solidFill>
                  <a:latin typeface="Impact" panose="020B0806030902050204" pitchFamily="34" charset="0"/>
                  <a:ea typeface="+mn-ea"/>
                </a:rPr>
                <a:t>03</a:t>
              </a:r>
              <a:endParaRPr lang="zh-CN" altLang="en-US" sz="28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pic>
        <p:nvPicPr>
          <p:cNvPr id="6" name="图片 5">
            <a:extLst>
              <a:ext uri="{FF2B5EF4-FFF2-40B4-BE49-F238E27FC236}">
                <a16:creationId xmlns:a16="http://schemas.microsoft.com/office/drawing/2014/main" id="{625A88A3-9D25-A44D-898F-3FD1C25DEB8D}"/>
              </a:ext>
            </a:extLst>
          </p:cNvPr>
          <p:cNvPicPr>
            <a:picLocks noChangeAspect="1"/>
          </p:cNvPicPr>
          <p:nvPr/>
        </p:nvPicPr>
        <p:blipFill>
          <a:blip r:embed="rId4"/>
          <a:stretch>
            <a:fillRect/>
          </a:stretch>
        </p:blipFill>
        <p:spPr>
          <a:xfrm>
            <a:off x="698519" y="568266"/>
            <a:ext cx="8188381" cy="6019994"/>
          </a:xfrm>
          <a:prstGeom prst="rect">
            <a:avLst/>
          </a:prstGeom>
        </p:spPr>
      </p:pic>
      <p:sp>
        <p:nvSpPr>
          <p:cNvPr id="8" name="矩形 7">
            <a:extLst>
              <a:ext uri="{FF2B5EF4-FFF2-40B4-BE49-F238E27FC236}">
                <a16:creationId xmlns:a16="http://schemas.microsoft.com/office/drawing/2014/main" id="{7A465949-CB6C-3741-9436-E41317BDC818}"/>
              </a:ext>
            </a:extLst>
          </p:cNvPr>
          <p:cNvSpPr/>
          <p:nvPr/>
        </p:nvSpPr>
        <p:spPr>
          <a:xfrm>
            <a:off x="9090312" y="634672"/>
            <a:ext cx="2698175" cy="707886"/>
          </a:xfrm>
          <a:prstGeom prst="rect">
            <a:avLst/>
          </a:prstGeom>
        </p:spPr>
        <p:txBody>
          <a:bodyPr wrap="none">
            <a:spAutoFit/>
          </a:bodyPr>
          <a:lstStyle/>
          <a:p>
            <a:pPr marL="457200" indent="-457200">
              <a:buAutoNum type="arabicPeriod"/>
            </a:pPr>
            <a:r>
              <a:rPr kumimoji="1" lang="zh-CN" altLang="en-US" sz="4000" b="1" dirty="0"/>
              <a:t>雅可比法</a:t>
            </a:r>
            <a:endParaRPr kumimoji="1" lang="en-US" altLang="zh-CN" sz="4000" b="1" dirty="0"/>
          </a:p>
        </p:txBody>
      </p:sp>
      <p:sp>
        <p:nvSpPr>
          <p:cNvPr id="9" name="文本框 8">
            <a:extLst>
              <a:ext uri="{FF2B5EF4-FFF2-40B4-BE49-F238E27FC236}">
                <a16:creationId xmlns:a16="http://schemas.microsoft.com/office/drawing/2014/main" id="{A95824E0-C9AE-3F43-A6E9-3E1CFAFF9A6F}"/>
              </a:ext>
            </a:extLst>
          </p:cNvPr>
          <p:cNvSpPr txBox="1"/>
          <p:nvPr/>
        </p:nvSpPr>
        <p:spPr>
          <a:xfrm>
            <a:off x="5460260" y="6252131"/>
            <a:ext cx="3920112" cy="369332"/>
          </a:xfrm>
          <a:prstGeom prst="rect">
            <a:avLst/>
          </a:prstGeom>
          <a:noFill/>
        </p:spPr>
        <p:txBody>
          <a:bodyPr wrap="none" rtlCol="0">
            <a:spAutoFit/>
          </a:bodyPr>
          <a:lstStyle/>
          <a:p>
            <a:r>
              <a:rPr kumimoji="1" lang="en-US" altLang="zh-CN" dirty="0"/>
              <a:t>https://</a:t>
            </a:r>
            <a:r>
              <a:rPr kumimoji="1" lang="en-US" altLang="zh-CN" dirty="0" err="1"/>
              <a:t>zh.wikipedia.org</a:t>
            </a:r>
            <a:r>
              <a:rPr kumimoji="1" lang="en-US" altLang="zh-CN" dirty="0"/>
              <a:t>/wiki/</a:t>
            </a:r>
            <a:r>
              <a:rPr kumimoji="1" lang="zh-CN" altLang="en-US" dirty="0"/>
              <a:t>雅可比法</a:t>
            </a:r>
          </a:p>
        </p:txBody>
      </p:sp>
    </p:spTree>
    <p:extLst>
      <p:ext uri="{BB962C8B-B14F-4D97-AF65-F5344CB8AC3E}">
        <p14:creationId xmlns:p14="http://schemas.microsoft.com/office/powerpoint/2010/main" val="2816208796"/>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500"/>
                                        <p:tgtEl>
                                          <p:spTgt spid="8"/>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609600" y="111452"/>
            <a:ext cx="3381375" cy="523220"/>
            <a:chOff x="551544" y="82976"/>
            <a:chExt cx="3380742" cy="522315"/>
          </a:xfrm>
        </p:grpSpPr>
        <p:sp>
          <p:nvSpPr>
            <p:cNvPr id="11338" name="文本框 12"/>
            <p:cNvSpPr txBox="1">
              <a:spLocks noChangeArrowheads="1"/>
            </p:cNvSpPr>
            <p:nvPr/>
          </p:nvSpPr>
          <p:spPr bwMode="auto">
            <a:xfrm>
              <a:off x="640446"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14" name="文本框 13"/>
            <p:cNvSpPr txBox="1"/>
            <p:nvPr/>
          </p:nvSpPr>
          <p:spPr>
            <a:xfrm>
              <a:off x="551544" y="82976"/>
              <a:ext cx="723764" cy="522315"/>
            </a:xfrm>
            <a:prstGeom prst="rect">
              <a:avLst/>
            </a:prstGeom>
            <a:noFill/>
          </p:spPr>
          <p:txBody>
            <a:bodyPr>
              <a:spAutoFit/>
            </a:bodyPr>
            <a:lstStyle/>
            <a:p>
              <a:pPr algn="ctr" eaLnBrk="1" fontAlgn="auto" hangingPunct="1">
                <a:spcBef>
                  <a:spcPts val="0"/>
                </a:spcBef>
                <a:spcAft>
                  <a:spcPts val="0"/>
                </a:spcAft>
                <a:defRPr/>
              </a:pPr>
              <a:r>
                <a:rPr lang="en-US" altLang="zh-CN" sz="2800" dirty="0">
                  <a:solidFill>
                    <a:schemeClr val="bg2">
                      <a:lumMod val="25000"/>
                    </a:schemeClr>
                  </a:solidFill>
                  <a:latin typeface="Impact" panose="020B0806030902050204" pitchFamily="34" charset="0"/>
                  <a:ea typeface="+mn-ea"/>
                </a:rPr>
                <a:t>03</a:t>
              </a:r>
              <a:endParaRPr lang="zh-CN" altLang="en-US" sz="28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pic>
        <p:nvPicPr>
          <p:cNvPr id="2" name="图片 1">
            <a:extLst>
              <a:ext uri="{FF2B5EF4-FFF2-40B4-BE49-F238E27FC236}">
                <a16:creationId xmlns:a16="http://schemas.microsoft.com/office/drawing/2014/main" id="{604E0273-63D0-6447-B21F-4F43EF7963BF}"/>
              </a:ext>
            </a:extLst>
          </p:cNvPr>
          <p:cNvPicPr>
            <a:picLocks noChangeAspect="1"/>
          </p:cNvPicPr>
          <p:nvPr/>
        </p:nvPicPr>
        <p:blipFill>
          <a:blip r:embed="rId4"/>
          <a:stretch>
            <a:fillRect/>
          </a:stretch>
        </p:blipFill>
        <p:spPr>
          <a:xfrm>
            <a:off x="-16129" y="1746523"/>
            <a:ext cx="12192000" cy="3839229"/>
          </a:xfrm>
          <a:prstGeom prst="rect">
            <a:avLst/>
          </a:prstGeom>
        </p:spPr>
      </p:pic>
      <p:sp>
        <p:nvSpPr>
          <p:cNvPr id="5" name="矩形 4">
            <a:extLst>
              <a:ext uri="{FF2B5EF4-FFF2-40B4-BE49-F238E27FC236}">
                <a16:creationId xmlns:a16="http://schemas.microsoft.com/office/drawing/2014/main" id="{6B37E3CB-F1B8-F44C-8F15-A34F42C4CA28}"/>
              </a:ext>
            </a:extLst>
          </p:cNvPr>
          <p:cNvSpPr/>
          <p:nvPr/>
        </p:nvSpPr>
        <p:spPr>
          <a:xfrm>
            <a:off x="304800" y="819950"/>
            <a:ext cx="4455066" cy="707886"/>
          </a:xfrm>
          <a:prstGeom prst="rect">
            <a:avLst/>
          </a:prstGeom>
        </p:spPr>
        <p:txBody>
          <a:bodyPr wrap="none">
            <a:spAutoFit/>
          </a:bodyPr>
          <a:lstStyle/>
          <a:p>
            <a:r>
              <a:rPr kumimoji="1" lang="en-US" altLang="zh-CN" sz="4000" b="1" dirty="0"/>
              <a:t>2.</a:t>
            </a:r>
            <a:r>
              <a:rPr kumimoji="1" lang="zh-CN" altLang="en-US" sz="4000" b="1" dirty="0"/>
              <a:t> 高斯</a:t>
            </a:r>
            <a:r>
              <a:rPr kumimoji="1" lang="en-US" altLang="zh-CN" sz="4000" b="1" dirty="0"/>
              <a:t>-</a:t>
            </a:r>
            <a:r>
              <a:rPr kumimoji="1" lang="zh-CN" altLang="en-US" sz="4000" b="1" dirty="0"/>
              <a:t>赛德尔迭代</a:t>
            </a:r>
            <a:endParaRPr kumimoji="1" lang="en-US" altLang="zh-CN" sz="4000" b="1" dirty="0"/>
          </a:p>
        </p:txBody>
      </p:sp>
      <p:sp>
        <p:nvSpPr>
          <p:cNvPr id="7" name="矩形 6">
            <a:extLst>
              <a:ext uri="{FF2B5EF4-FFF2-40B4-BE49-F238E27FC236}">
                <a16:creationId xmlns:a16="http://schemas.microsoft.com/office/drawing/2014/main" id="{63DE20A1-4634-6948-8546-D9723725CB89}"/>
              </a:ext>
            </a:extLst>
          </p:cNvPr>
          <p:cNvSpPr/>
          <p:nvPr/>
        </p:nvSpPr>
        <p:spPr>
          <a:xfrm>
            <a:off x="6400093" y="5619773"/>
            <a:ext cx="4683142" cy="369332"/>
          </a:xfrm>
          <a:prstGeom prst="rect">
            <a:avLst/>
          </a:prstGeom>
        </p:spPr>
        <p:txBody>
          <a:bodyPr wrap="none">
            <a:spAutoFit/>
          </a:bodyPr>
          <a:lstStyle/>
          <a:p>
            <a:r>
              <a:rPr lang="zh-CN" altLang="en-US" dirty="0"/>
              <a:t>https://zh.wikipedia.org/wiki/高斯-赛德尔迭代</a:t>
            </a:r>
          </a:p>
        </p:txBody>
      </p:sp>
    </p:spTree>
    <p:extLst>
      <p:ext uri="{BB962C8B-B14F-4D97-AF65-F5344CB8AC3E}">
        <p14:creationId xmlns:p14="http://schemas.microsoft.com/office/powerpoint/2010/main" val="943706106"/>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par>
                                <p:cTn id="27" presetID="5" presetClass="entr" presetSubtype="1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heckerboard(across)">
                                      <p:cBhvr>
                                        <p:cTn id="29" dur="500"/>
                                        <p:tgtEl>
                                          <p:spTgt spid="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across)">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609600" y="111452"/>
            <a:ext cx="3381375" cy="523220"/>
            <a:chOff x="551544" y="82976"/>
            <a:chExt cx="3380742" cy="522315"/>
          </a:xfrm>
        </p:grpSpPr>
        <p:sp>
          <p:nvSpPr>
            <p:cNvPr id="11338" name="文本框 12"/>
            <p:cNvSpPr txBox="1">
              <a:spLocks noChangeArrowheads="1"/>
            </p:cNvSpPr>
            <p:nvPr/>
          </p:nvSpPr>
          <p:spPr bwMode="auto">
            <a:xfrm>
              <a:off x="640446"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14" name="文本框 13"/>
            <p:cNvSpPr txBox="1"/>
            <p:nvPr/>
          </p:nvSpPr>
          <p:spPr>
            <a:xfrm>
              <a:off x="551544" y="82976"/>
              <a:ext cx="723764" cy="522315"/>
            </a:xfrm>
            <a:prstGeom prst="rect">
              <a:avLst/>
            </a:prstGeom>
            <a:noFill/>
          </p:spPr>
          <p:txBody>
            <a:bodyPr>
              <a:spAutoFit/>
            </a:bodyPr>
            <a:lstStyle/>
            <a:p>
              <a:pPr algn="ctr" eaLnBrk="1" fontAlgn="auto" hangingPunct="1">
                <a:spcBef>
                  <a:spcPts val="0"/>
                </a:spcBef>
                <a:spcAft>
                  <a:spcPts val="0"/>
                </a:spcAft>
                <a:defRPr/>
              </a:pPr>
              <a:r>
                <a:rPr lang="en-US" altLang="zh-CN" sz="2800" dirty="0">
                  <a:solidFill>
                    <a:schemeClr val="bg2">
                      <a:lumMod val="25000"/>
                    </a:schemeClr>
                  </a:solidFill>
                  <a:latin typeface="Impact" panose="020B0806030902050204" pitchFamily="34" charset="0"/>
                  <a:ea typeface="+mn-ea"/>
                </a:rPr>
                <a:t>03</a:t>
              </a:r>
              <a:endParaRPr lang="zh-CN" altLang="en-US" sz="28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5" name="矩形 4">
            <a:extLst>
              <a:ext uri="{FF2B5EF4-FFF2-40B4-BE49-F238E27FC236}">
                <a16:creationId xmlns:a16="http://schemas.microsoft.com/office/drawing/2014/main" id="{6B37E3CB-F1B8-F44C-8F15-A34F42C4CA28}"/>
              </a:ext>
            </a:extLst>
          </p:cNvPr>
          <p:cNvSpPr/>
          <p:nvPr/>
        </p:nvSpPr>
        <p:spPr>
          <a:xfrm>
            <a:off x="304800" y="819950"/>
            <a:ext cx="6564618" cy="707886"/>
          </a:xfrm>
          <a:prstGeom prst="rect">
            <a:avLst/>
          </a:prstGeom>
        </p:spPr>
        <p:txBody>
          <a:bodyPr wrap="none">
            <a:spAutoFit/>
          </a:bodyPr>
          <a:lstStyle/>
          <a:p>
            <a:r>
              <a:rPr kumimoji="1" lang="en-US" altLang="zh-CN" sz="4000" b="1" dirty="0"/>
              <a:t>2.</a:t>
            </a:r>
            <a:r>
              <a:rPr kumimoji="1" lang="zh-CN" altLang="en-US" sz="4000" dirty="0"/>
              <a:t>逐次超松弛迭代法（</a:t>
            </a:r>
            <a:r>
              <a:rPr kumimoji="1" lang="en-US" altLang="zh-CN" sz="4000" dirty="0"/>
              <a:t>SOR</a:t>
            </a:r>
            <a:r>
              <a:rPr kumimoji="1" lang="zh-CN" altLang="en-US" sz="4000" dirty="0"/>
              <a:t>）</a:t>
            </a:r>
          </a:p>
        </p:txBody>
      </p:sp>
      <p:pic>
        <p:nvPicPr>
          <p:cNvPr id="3" name="图片 2">
            <a:extLst>
              <a:ext uri="{FF2B5EF4-FFF2-40B4-BE49-F238E27FC236}">
                <a16:creationId xmlns:a16="http://schemas.microsoft.com/office/drawing/2014/main" id="{20A3204C-89A6-5E4B-831A-D03FAE42F383}"/>
              </a:ext>
            </a:extLst>
          </p:cNvPr>
          <p:cNvPicPr>
            <a:picLocks noChangeAspect="1"/>
          </p:cNvPicPr>
          <p:nvPr/>
        </p:nvPicPr>
        <p:blipFill>
          <a:blip r:embed="rId4"/>
          <a:stretch>
            <a:fillRect/>
          </a:stretch>
        </p:blipFill>
        <p:spPr>
          <a:xfrm>
            <a:off x="0" y="1763780"/>
            <a:ext cx="12192000" cy="333044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9B3C6BB-CFD8-C140-851E-10C2564D2089}"/>
                  </a:ext>
                </a:extLst>
              </p:cNvPr>
              <p:cNvSpPr txBox="1"/>
              <p:nvPr/>
            </p:nvSpPr>
            <p:spPr>
              <a:xfrm>
                <a:off x="0" y="5257677"/>
                <a:ext cx="12192000" cy="1200329"/>
              </a:xfrm>
              <a:prstGeom prst="rect">
                <a:avLst/>
              </a:prstGeom>
              <a:noFill/>
            </p:spPr>
            <p:txBody>
              <a:bodyPr wrap="square" rtlCol="0">
                <a:spAutoFit/>
              </a:bodyPr>
              <a:lstStyle/>
              <a:p>
                <a:r>
                  <a:rPr kumimoji="1" lang="zh-CN" altLang="en-US" sz="2400" dirty="0"/>
                  <a:t>理论证明当</a:t>
                </a:r>
                <a14:m>
                  <m:oMath xmlns:m="http://schemas.openxmlformats.org/officeDocument/2006/math">
                    <m:r>
                      <a:rPr kumimoji="1" lang="zh-CN" altLang="en-US" sz="2400" i="1" smtClean="0">
                        <a:latin typeface="Cambria Math" panose="02040503050406030204" pitchFamily="18" charset="0"/>
                      </a:rPr>
                      <m:t>𝜔</m:t>
                    </m:r>
                  </m:oMath>
                </a14:m>
                <a:r>
                  <a:rPr kumimoji="1" lang="zh-CN" altLang="en-US" sz="2400" dirty="0"/>
                  <a:t>取值恰当时，逐次超松弛迭代法（</a:t>
                </a:r>
                <a:r>
                  <a:rPr kumimoji="1" lang="en-US" altLang="zh-CN" sz="2400" dirty="0"/>
                  <a:t>SOR</a:t>
                </a:r>
                <a:r>
                  <a:rPr kumimoji="1" lang="zh-CN" altLang="en-US" sz="2400" dirty="0"/>
                  <a:t>）有更好的收敛性，收敛速度更快</a:t>
                </a:r>
                <a14:m>
                  <m:oMath xmlns:m="http://schemas.openxmlformats.org/officeDocument/2006/math">
                    <m:r>
                      <a:rPr kumimoji="1" lang="zh-CN" altLang="en-US" sz="2400" i="1" smtClean="0">
                        <a:latin typeface="Cambria Math" panose="02040503050406030204" pitchFamily="18" charset="0"/>
                      </a:rPr>
                      <m:t>𝜔</m:t>
                    </m:r>
                  </m:oMath>
                </a14:m>
                <a:r>
                  <a:rPr kumimoji="1" lang="zh-CN" altLang="en-US" sz="2400" dirty="0"/>
                  <a:t>的取值范围为：</a:t>
                </a:r>
                <a:endParaRPr kumimoji="1" lang="en-US" altLang="zh-CN" sz="2400" dirty="0"/>
              </a:p>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1</m:t>
                      </m:r>
                      <m:r>
                        <a:rPr kumimoji="1" lang="en-US" altLang="zh-CN" sz="2400" i="1" smtClean="0">
                          <a:latin typeface="Cambria Math" panose="02040503050406030204" pitchFamily="18" charset="0"/>
                        </a:rPr>
                        <m:t>&lt;</m:t>
                      </m:r>
                      <m:r>
                        <a:rPr kumimoji="1" lang="zh-CN" altLang="en-US" sz="2400" i="1" smtClean="0">
                          <a:latin typeface="Cambria Math" panose="02040503050406030204" pitchFamily="18" charset="0"/>
                        </a:rPr>
                        <m:t>𝜔</m:t>
                      </m:r>
                      <m:r>
                        <a:rPr kumimoji="1" lang="en-US" altLang="zh-CN" sz="2400" b="0" i="1" smtClean="0">
                          <a:latin typeface="Cambria Math" panose="02040503050406030204" pitchFamily="18" charset="0"/>
                        </a:rPr>
                        <m:t>&lt;2</m:t>
                      </m:r>
                    </m:oMath>
                  </m:oMathPara>
                </a14:m>
                <a:endParaRPr kumimoji="1" lang="zh-CN" altLang="en-US" sz="2400" dirty="0"/>
              </a:p>
            </p:txBody>
          </p:sp>
        </mc:Choice>
        <mc:Fallback xmlns="">
          <p:sp>
            <p:nvSpPr>
              <p:cNvPr id="6" name="文本框 5">
                <a:extLst>
                  <a:ext uri="{FF2B5EF4-FFF2-40B4-BE49-F238E27FC236}">
                    <a16:creationId xmlns:a16="http://schemas.microsoft.com/office/drawing/2014/main" id="{F9B3C6BB-CFD8-C140-851E-10C2564D2089}"/>
                  </a:ext>
                </a:extLst>
              </p:cNvPr>
              <p:cNvSpPr txBox="1">
                <a:spLocks noRot="1" noChangeAspect="1" noMove="1" noResize="1" noEditPoints="1" noAdjustHandles="1" noChangeArrowheads="1" noChangeShapeType="1" noTextEdit="1"/>
              </p:cNvSpPr>
              <p:nvPr/>
            </p:nvSpPr>
            <p:spPr>
              <a:xfrm>
                <a:off x="0" y="5257677"/>
                <a:ext cx="12192000" cy="1200329"/>
              </a:xfrm>
              <a:prstGeom prst="rect">
                <a:avLst/>
              </a:prstGeom>
              <a:blipFill>
                <a:blip r:embed="rId5"/>
                <a:stretch>
                  <a:fillRect l="-832" t="-5208" r="-1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386101"/>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par>
                                <p:cTn id="27" presetID="5" presetClass="entr" presetSubtype="1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heckerboard(across)">
                                      <p:cBhvr>
                                        <p:cTn id="29" dur="500"/>
                                        <p:tgtEl>
                                          <p:spTgt spid="3"/>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609600" y="111452"/>
            <a:ext cx="3381375" cy="523220"/>
            <a:chOff x="551544" y="82976"/>
            <a:chExt cx="3380742" cy="522315"/>
          </a:xfrm>
        </p:grpSpPr>
        <p:sp>
          <p:nvSpPr>
            <p:cNvPr id="11338" name="文本框 12"/>
            <p:cNvSpPr txBox="1">
              <a:spLocks noChangeArrowheads="1"/>
            </p:cNvSpPr>
            <p:nvPr/>
          </p:nvSpPr>
          <p:spPr bwMode="auto">
            <a:xfrm>
              <a:off x="640446"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14" name="文本框 13"/>
            <p:cNvSpPr txBox="1"/>
            <p:nvPr/>
          </p:nvSpPr>
          <p:spPr>
            <a:xfrm>
              <a:off x="551544" y="82976"/>
              <a:ext cx="723764" cy="522315"/>
            </a:xfrm>
            <a:prstGeom prst="rect">
              <a:avLst/>
            </a:prstGeom>
            <a:noFill/>
          </p:spPr>
          <p:txBody>
            <a:bodyPr>
              <a:spAutoFit/>
            </a:bodyPr>
            <a:lstStyle/>
            <a:p>
              <a:pPr algn="ctr" eaLnBrk="1" fontAlgn="auto" hangingPunct="1">
                <a:spcBef>
                  <a:spcPts val="0"/>
                </a:spcBef>
                <a:spcAft>
                  <a:spcPts val="0"/>
                </a:spcAft>
                <a:defRPr/>
              </a:pPr>
              <a:r>
                <a:rPr lang="en-US" altLang="zh-CN" sz="2800" dirty="0">
                  <a:solidFill>
                    <a:schemeClr val="bg2">
                      <a:lumMod val="25000"/>
                    </a:schemeClr>
                  </a:solidFill>
                  <a:latin typeface="Impact" panose="020B0806030902050204" pitchFamily="34" charset="0"/>
                  <a:ea typeface="+mn-ea"/>
                </a:rPr>
                <a:t>03</a:t>
              </a:r>
              <a:endParaRPr lang="zh-CN" altLang="en-US" sz="28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2" name="文本框 1">
            <a:extLst>
              <a:ext uri="{FF2B5EF4-FFF2-40B4-BE49-F238E27FC236}">
                <a16:creationId xmlns:a16="http://schemas.microsoft.com/office/drawing/2014/main" id="{49C36A73-139D-8146-A205-A11370E37F2C}"/>
              </a:ext>
            </a:extLst>
          </p:cNvPr>
          <p:cNvSpPr txBox="1"/>
          <p:nvPr/>
        </p:nvSpPr>
        <p:spPr>
          <a:xfrm>
            <a:off x="304800" y="601469"/>
            <a:ext cx="11765280" cy="830997"/>
          </a:xfrm>
          <a:prstGeom prst="rect">
            <a:avLst/>
          </a:prstGeom>
          <a:noFill/>
        </p:spPr>
        <p:txBody>
          <a:bodyPr wrap="square" rtlCol="0">
            <a:spAutoFit/>
          </a:bodyPr>
          <a:lstStyle/>
          <a:p>
            <a:r>
              <a:rPr kumimoji="1" lang="zh-CN" altLang="en-US" sz="2400" dirty="0"/>
              <a:t>思考：显式方法精度低，隐式方法精度高但是求解速度很慢，耗费大量的算力，有没有方法把两者的优点进行结合，把两者的缺点同时舍弃？</a:t>
            </a:r>
          </a:p>
        </p:txBody>
      </p:sp>
      <p:sp>
        <p:nvSpPr>
          <p:cNvPr id="8" name="矩形 7">
            <a:extLst>
              <a:ext uri="{FF2B5EF4-FFF2-40B4-BE49-F238E27FC236}">
                <a16:creationId xmlns:a16="http://schemas.microsoft.com/office/drawing/2014/main" id="{C16C5047-5320-9743-AB27-2AD14E17261D}"/>
              </a:ext>
            </a:extLst>
          </p:cNvPr>
          <p:cNvSpPr/>
          <p:nvPr/>
        </p:nvSpPr>
        <p:spPr>
          <a:xfrm>
            <a:off x="304800" y="1422415"/>
            <a:ext cx="1569661"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有！</a:t>
            </a:r>
          </a:p>
        </p:txBody>
      </p:sp>
      <p:sp>
        <p:nvSpPr>
          <p:cNvPr id="9" name="文本框 8">
            <a:extLst>
              <a:ext uri="{FF2B5EF4-FFF2-40B4-BE49-F238E27FC236}">
                <a16:creationId xmlns:a16="http://schemas.microsoft.com/office/drawing/2014/main" id="{17CD14A9-19D2-9B46-B156-C9533EC3C37F}"/>
              </a:ext>
            </a:extLst>
          </p:cNvPr>
          <p:cNvSpPr txBox="1"/>
          <p:nvPr/>
        </p:nvSpPr>
        <p:spPr>
          <a:xfrm>
            <a:off x="1874461" y="1593115"/>
            <a:ext cx="10682068" cy="830997"/>
          </a:xfrm>
          <a:prstGeom prst="rect">
            <a:avLst/>
          </a:prstGeom>
          <a:noFill/>
        </p:spPr>
        <p:txBody>
          <a:bodyPr wrap="square" rtlCol="0">
            <a:spAutoFit/>
          </a:bodyPr>
          <a:lstStyle/>
          <a:p>
            <a:r>
              <a:rPr kumimoji="1" lang="zh-CN" altLang="en-US" sz="2400" dirty="0"/>
              <a:t>解决方案：交替方向隐式法（</a:t>
            </a:r>
            <a:r>
              <a:rPr kumimoji="1" lang="en-US" altLang="zh-CN" sz="2400" dirty="0"/>
              <a:t> ﻿ALTERNATING-DIRECTION IMPLICIT</a:t>
            </a:r>
            <a:r>
              <a:rPr kumimoji="1" lang="zh-CN" altLang="en-US" sz="2400" dirty="0"/>
              <a:t> </a:t>
            </a:r>
            <a:r>
              <a:rPr kumimoji="1" lang="en-US" altLang="zh-CN" sz="2400" dirty="0"/>
              <a:t>METHOD </a:t>
            </a:r>
            <a:r>
              <a:rPr kumimoji="1" lang="zh-CN" altLang="en-US" sz="2400" dirty="0"/>
              <a:t>）</a:t>
            </a:r>
            <a:endParaRPr kumimoji="1" lang="en-US" altLang="zh-CN" sz="2400" dirty="0"/>
          </a:p>
          <a:p>
            <a:endParaRPr kumimoji="1" lang="zh-CN" altLang="en-US" sz="2400" dirty="0"/>
          </a:p>
        </p:txBody>
      </p:sp>
      <p:pic>
        <p:nvPicPr>
          <p:cNvPr id="17" name="图片 16">
            <a:extLst>
              <a:ext uri="{FF2B5EF4-FFF2-40B4-BE49-F238E27FC236}">
                <a16:creationId xmlns:a16="http://schemas.microsoft.com/office/drawing/2014/main" id="{3BB5CC86-3581-7B46-8818-4547FB293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165" y="2091142"/>
            <a:ext cx="9044549" cy="4201708"/>
          </a:xfrm>
          <a:prstGeom prst="rect">
            <a:avLst/>
          </a:prstGeom>
        </p:spPr>
      </p:pic>
    </p:spTree>
    <p:extLst>
      <p:ext uri="{BB962C8B-B14F-4D97-AF65-F5344CB8AC3E}">
        <p14:creationId xmlns:p14="http://schemas.microsoft.com/office/powerpoint/2010/main" val="3529946721"/>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1000" fill="hold"/>
                                        <p:tgtEl>
                                          <p:spTgt spid="2"/>
                                        </p:tgtEl>
                                        <p:attrNameLst>
                                          <p:attrName>ppt_w</p:attrName>
                                        </p:attrNameLst>
                                      </p:cBhvr>
                                      <p:tavLst>
                                        <p:tav tm="0">
                                          <p:val>
                                            <p:strVal val="#ppt_w*0.70"/>
                                          </p:val>
                                        </p:tav>
                                        <p:tav tm="100000">
                                          <p:val>
                                            <p:strVal val="#ppt_w"/>
                                          </p:val>
                                        </p:tav>
                                      </p:tavLst>
                                    </p:anim>
                                    <p:anim calcmode="lin" valueType="num">
                                      <p:cBhvr>
                                        <p:cTn id="27" dur="1000" fill="hold"/>
                                        <p:tgtEl>
                                          <p:spTgt spid="2"/>
                                        </p:tgtEl>
                                        <p:attrNameLst>
                                          <p:attrName>ppt_h</p:attrName>
                                        </p:attrNameLst>
                                      </p:cBhvr>
                                      <p:tavLst>
                                        <p:tav tm="0">
                                          <p:val>
                                            <p:strVal val="#ppt_h"/>
                                          </p:val>
                                        </p:tav>
                                        <p:tav tm="100000">
                                          <p:val>
                                            <p:strVal val="#ppt_h"/>
                                          </p:val>
                                        </p:tav>
                                      </p:tavLst>
                                    </p:anim>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 calcmode="lin" valueType="num">
                                      <p:cBhvr>
                                        <p:cTn id="35" dur="1000" fill="hold"/>
                                        <p:tgtEl>
                                          <p:spTgt spid="8"/>
                                        </p:tgtEl>
                                        <p:attrNameLst>
                                          <p:attrName>style.rotation</p:attrName>
                                        </p:attrNameLst>
                                      </p:cBhvr>
                                      <p:tavLst>
                                        <p:tav tm="0">
                                          <p:val>
                                            <p:fltVal val="90"/>
                                          </p:val>
                                        </p:tav>
                                        <p:tav tm="100000">
                                          <p:val>
                                            <p:fltVal val="0"/>
                                          </p:val>
                                        </p:tav>
                                      </p:tavLst>
                                    </p:anim>
                                    <p:animEffect transition="in" filter="fade">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4</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096000" y="3619133"/>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OpenGL</a:t>
            </a:r>
            <a:r>
              <a:rPr lang="zh-CN" altLang="en-US" sz="4800" b="1" dirty="0">
                <a:solidFill>
                  <a:schemeClr val="bg1"/>
                </a:solidFill>
                <a:latin typeface="微软雅黑" panose="020B0503020204020204" pitchFamily="34" charset="-122"/>
                <a:ea typeface="微软雅黑" panose="020B0503020204020204" pitchFamily="34" charset="-122"/>
              </a:rPr>
              <a:t>可视化介绍</a:t>
            </a:r>
          </a:p>
        </p:txBody>
      </p:sp>
      <p:pic>
        <p:nvPicPr>
          <p:cNvPr id="9" name="图片 8"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05" y="159385"/>
            <a:ext cx="3629025" cy="114300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a:solidFill>
                    <a:srgbClr val="044875"/>
                  </a:solidFill>
                  <a:latin typeface="微软雅黑" panose="020B0503020204020204" pitchFamily="34" charset="-122"/>
                  <a:ea typeface="微软雅黑" panose="020B0503020204020204" pitchFamily="34" charset="-122"/>
                </a:rPr>
                <a:t>OpenGL</a:t>
              </a:r>
              <a:r>
                <a:rPr lang="zh-CN" altLang="en-US" dirty="0">
                  <a:solidFill>
                    <a:srgbClr val="044875"/>
                  </a:solidFill>
                  <a:latin typeface="微软雅黑" panose="020B0503020204020204" pitchFamily="34" charset="-122"/>
                  <a:ea typeface="微软雅黑" panose="020B0503020204020204" pitchFamily="34" charset="-122"/>
                </a:rPr>
                <a:t>介绍</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pic>
        <p:nvPicPr>
          <p:cNvPr id="3074" name="Picture 2" descr="OpenGL Logo">
            <a:extLst>
              <a:ext uri="{FF2B5EF4-FFF2-40B4-BE49-F238E27FC236}">
                <a16:creationId xmlns:a16="http://schemas.microsoft.com/office/drawing/2014/main" id="{C15D1720-5923-E248-8038-B80F17C499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1900" y="1055122"/>
            <a:ext cx="3175000" cy="13589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3F14C74-DAB0-4A42-95AC-C77F2EEB99D9}"/>
              </a:ext>
            </a:extLst>
          </p:cNvPr>
          <p:cNvSpPr/>
          <p:nvPr/>
        </p:nvSpPr>
        <p:spPr>
          <a:xfrm>
            <a:off x="0" y="970976"/>
            <a:ext cx="8851900" cy="1938992"/>
          </a:xfrm>
          <a:prstGeom prst="rect">
            <a:avLst/>
          </a:prstGeom>
        </p:spPr>
        <p:txBody>
          <a:bodyPr wrap="square">
            <a:spAutoFit/>
          </a:bodyPr>
          <a:lstStyle/>
          <a:p>
            <a:r>
              <a:rPr lang="en-US" altLang="zh-CN" sz="2400" dirty="0"/>
              <a:t>OpenGL</a:t>
            </a:r>
            <a:r>
              <a:rPr lang="zh-CN" altLang="en-US" sz="2400" dirty="0"/>
              <a:t>（英语：</a:t>
            </a:r>
            <a:r>
              <a:rPr lang="en-US" altLang="zh-CN" sz="2400" dirty="0"/>
              <a:t>Open Graphics Library</a:t>
            </a:r>
            <a:r>
              <a:rPr lang="zh-CN" altLang="en-US" sz="2400" dirty="0"/>
              <a:t>，译名：开放图形库或者“开放式图形库”）是用于渲染</a:t>
            </a:r>
            <a:r>
              <a:rPr lang="en-US" altLang="zh-CN" sz="2400" dirty="0"/>
              <a:t>2D</a:t>
            </a:r>
            <a:r>
              <a:rPr lang="zh-CN" altLang="en-US" sz="2400" dirty="0"/>
              <a:t>、</a:t>
            </a:r>
            <a:r>
              <a:rPr lang="en-US" altLang="zh-CN" sz="2400" dirty="0"/>
              <a:t>3D</a:t>
            </a:r>
            <a:r>
              <a:rPr lang="zh-CN" altLang="en-US" sz="2400" dirty="0"/>
              <a:t>矢量图形的跨语言、跨平台的应用程序编程接口（</a:t>
            </a:r>
            <a:r>
              <a:rPr lang="en-US" altLang="zh-CN" sz="2400" dirty="0"/>
              <a:t>API</a:t>
            </a:r>
            <a:r>
              <a:rPr lang="zh-CN" altLang="en-US" sz="2400" dirty="0"/>
              <a:t>）。这个接口由近</a:t>
            </a:r>
            <a:r>
              <a:rPr lang="en-US" altLang="zh-CN" sz="2400" dirty="0"/>
              <a:t>350</a:t>
            </a:r>
            <a:r>
              <a:rPr lang="zh-CN" altLang="en-US" sz="2400" dirty="0"/>
              <a:t>个不同的函数调用组成，用来从简单的图形比特绘制复杂的三维景象。</a:t>
            </a:r>
            <a:r>
              <a:rPr lang="en-US" altLang="zh-CN" sz="2400" dirty="0"/>
              <a:t>OpenGL</a:t>
            </a:r>
            <a:r>
              <a:rPr lang="zh-CN" altLang="en-US" sz="2400" dirty="0"/>
              <a:t>常用于</a:t>
            </a:r>
            <a:r>
              <a:rPr lang="en-US" altLang="zh-CN" sz="2400" dirty="0"/>
              <a:t>CAD</a:t>
            </a:r>
            <a:r>
              <a:rPr lang="zh-CN" altLang="en-US" sz="2400" dirty="0"/>
              <a:t>、虚拟现实、科学可视化程序和电子游戏开发。</a:t>
            </a:r>
          </a:p>
        </p:txBody>
      </p:sp>
      <p:sp>
        <p:nvSpPr>
          <p:cNvPr id="7" name="矩形 6">
            <a:extLst>
              <a:ext uri="{FF2B5EF4-FFF2-40B4-BE49-F238E27FC236}">
                <a16:creationId xmlns:a16="http://schemas.microsoft.com/office/drawing/2014/main" id="{8C3AF578-D663-434A-8D54-26878512BEC1}"/>
              </a:ext>
            </a:extLst>
          </p:cNvPr>
          <p:cNvSpPr/>
          <p:nvPr/>
        </p:nvSpPr>
        <p:spPr>
          <a:xfrm>
            <a:off x="0" y="3242308"/>
            <a:ext cx="12192000" cy="2308324"/>
          </a:xfrm>
          <a:prstGeom prst="rect">
            <a:avLst/>
          </a:prstGeom>
        </p:spPr>
        <p:txBody>
          <a:bodyPr wrap="square">
            <a:spAutoFit/>
          </a:bodyPr>
          <a:lstStyle/>
          <a:p>
            <a:r>
              <a:rPr lang="en-US" altLang="zh-CN" sz="2400" dirty="0"/>
              <a:t>GLUT</a:t>
            </a:r>
            <a:r>
              <a:rPr lang="zh-CN" altLang="en-US" sz="2400" dirty="0"/>
              <a:t>（英文全写：</a:t>
            </a:r>
            <a:r>
              <a:rPr lang="en-US" altLang="zh-CN" sz="2400" dirty="0"/>
              <a:t>OpenGL Utility Toolkit</a:t>
            </a:r>
            <a:r>
              <a:rPr lang="zh-CN" altLang="en-US" sz="2400" dirty="0"/>
              <a:t>）是一个处理</a:t>
            </a:r>
            <a:r>
              <a:rPr lang="en-US" altLang="zh-CN" sz="2400" dirty="0"/>
              <a:t>OpenGL</a:t>
            </a:r>
            <a:r>
              <a:rPr lang="zh-CN" altLang="en-US" sz="2400" dirty="0"/>
              <a:t>程序的工具库，负责处理和底层操作系统的调用以及</a:t>
            </a:r>
            <a:r>
              <a:rPr lang="en-US" altLang="zh-CN" sz="2400" dirty="0"/>
              <a:t>I/O</a:t>
            </a:r>
            <a:r>
              <a:rPr lang="zh-CN" altLang="en-US" sz="2400" dirty="0"/>
              <a:t>，并包括了以下常见的功能：</a:t>
            </a:r>
          </a:p>
          <a:p>
            <a:pPr marL="457200" indent="-457200">
              <a:buAutoNum type="arabicPeriod"/>
            </a:pPr>
            <a:r>
              <a:rPr lang="zh-CN" altLang="en-US" sz="2400" dirty="0"/>
              <a:t>定义以及控制视窗</a:t>
            </a:r>
            <a:endParaRPr lang="en-US" altLang="zh-CN" sz="2400" dirty="0"/>
          </a:p>
          <a:p>
            <a:pPr marL="457200" indent="-457200">
              <a:buAutoNum type="arabicPeriod"/>
            </a:pPr>
            <a:r>
              <a:rPr lang="zh-CN" altLang="en-US" sz="2400" dirty="0"/>
              <a:t>侦测并处理键盘及鼠标的事件</a:t>
            </a:r>
            <a:endParaRPr lang="en-US" altLang="zh-CN" sz="2400" dirty="0"/>
          </a:p>
          <a:p>
            <a:pPr marL="457200" indent="-457200">
              <a:buAutoNum type="arabicPeriod"/>
            </a:pPr>
            <a:r>
              <a:rPr lang="zh-CN" altLang="en-US" sz="2400" dirty="0"/>
              <a:t>以一个函数调用绘制某些常用的立体图形，例如长方体、球、以及犹他茶壶</a:t>
            </a:r>
            <a:endParaRPr lang="en-US" altLang="zh-CN" sz="2400" dirty="0"/>
          </a:p>
          <a:p>
            <a:pPr marL="457200" indent="-457200">
              <a:buAutoNum type="arabicPeriod"/>
            </a:pPr>
            <a:r>
              <a:rPr lang="zh-CN" altLang="en-US" sz="2400" dirty="0"/>
              <a:t>提供了简单菜单列的实现</a:t>
            </a:r>
          </a:p>
        </p:txBody>
      </p:sp>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nodeType="with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blinds(horizontal)">
                                      <p:cBhvr>
                                        <p:cTn id="29" dur="500"/>
                                        <p:tgtEl>
                                          <p:spTgt spid="307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a:solidFill>
                    <a:srgbClr val="044875"/>
                  </a:solidFill>
                  <a:latin typeface="微软雅黑" panose="020B0503020204020204" pitchFamily="34" charset="-122"/>
                  <a:ea typeface="微软雅黑" panose="020B0503020204020204" pitchFamily="34" charset="-122"/>
                </a:rPr>
                <a:t>OpenGL</a:t>
              </a:r>
              <a:r>
                <a:rPr lang="zh-CN" altLang="en-US" dirty="0">
                  <a:solidFill>
                    <a:srgbClr val="044875"/>
                  </a:solidFill>
                  <a:latin typeface="微软雅黑" panose="020B0503020204020204" pitchFamily="34" charset="-122"/>
                  <a:ea typeface="微软雅黑" panose="020B0503020204020204" pitchFamily="34" charset="-122"/>
                </a:rPr>
                <a:t>介绍</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2" name="文本框 1">
            <a:extLst>
              <a:ext uri="{FF2B5EF4-FFF2-40B4-BE49-F238E27FC236}">
                <a16:creationId xmlns:a16="http://schemas.microsoft.com/office/drawing/2014/main" id="{7A63933D-CF49-D24C-BC9D-4D33B186F4E3}"/>
              </a:ext>
            </a:extLst>
          </p:cNvPr>
          <p:cNvSpPr txBox="1"/>
          <p:nvPr/>
        </p:nvSpPr>
        <p:spPr>
          <a:xfrm>
            <a:off x="304800" y="663378"/>
            <a:ext cx="3509294" cy="523220"/>
          </a:xfrm>
          <a:prstGeom prst="rect">
            <a:avLst/>
          </a:prstGeom>
          <a:noFill/>
        </p:spPr>
        <p:txBody>
          <a:bodyPr wrap="none" rtlCol="0">
            <a:spAutoFit/>
          </a:bodyPr>
          <a:lstStyle/>
          <a:p>
            <a:r>
              <a:rPr kumimoji="1" lang="en-US" altLang="zh-CN" sz="2800" dirty="0"/>
              <a:t>OpenGL</a:t>
            </a:r>
            <a:r>
              <a:rPr kumimoji="1" lang="zh-CN" altLang="en-US" sz="2800" dirty="0"/>
              <a:t>的基本概念：</a:t>
            </a:r>
          </a:p>
        </p:txBody>
      </p:sp>
      <p:pic>
        <p:nvPicPr>
          <p:cNvPr id="3" name="图片 2">
            <a:extLst>
              <a:ext uri="{FF2B5EF4-FFF2-40B4-BE49-F238E27FC236}">
                <a16:creationId xmlns:a16="http://schemas.microsoft.com/office/drawing/2014/main" id="{5EE2E7EB-AA6A-484F-A341-62237094BD1C}"/>
              </a:ext>
            </a:extLst>
          </p:cNvPr>
          <p:cNvPicPr>
            <a:picLocks noChangeAspect="1"/>
          </p:cNvPicPr>
          <p:nvPr/>
        </p:nvPicPr>
        <p:blipFill>
          <a:blip r:embed="rId4"/>
          <a:stretch>
            <a:fillRect/>
          </a:stretch>
        </p:blipFill>
        <p:spPr>
          <a:xfrm>
            <a:off x="304800" y="1810058"/>
            <a:ext cx="5791200" cy="1806725"/>
          </a:xfrm>
          <a:prstGeom prst="rect">
            <a:avLst/>
          </a:prstGeom>
        </p:spPr>
      </p:pic>
      <p:sp>
        <p:nvSpPr>
          <p:cNvPr id="6" name="文本框 5">
            <a:extLst>
              <a:ext uri="{FF2B5EF4-FFF2-40B4-BE49-F238E27FC236}">
                <a16:creationId xmlns:a16="http://schemas.microsoft.com/office/drawing/2014/main" id="{0BA5B2BC-C9EF-324C-988B-253092031473}"/>
              </a:ext>
            </a:extLst>
          </p:cNvPr>
          <p:cNvSpPr txBox="1"/>
          <p:nvPr/>
        </p:nvSpPr>
        <p:spPr>
          <a:xfrm>
            <a:off x="304800" y="1115585"/>
            <a:ext cx="6177460" cy="2308324"/>
          </a:xfrm>
          <a:prstGeom prst="rect">
            <a:avLst/>
          </a:prstGeom>
          <a:noFill/>
        </p:spPr>
        <p:txBody>
          <a:bodyPr wrap="none" rtlCol="0">
            <a:spAutoFit/>
          </a:bodyPr>
          <a:lstStyle/>
          <a:p>
            <a:r>
              <a:rPr kumimoji="1" lang="en-US" altLang="zh-CN" sz="2400" dirty="0"/>
              <a:t>1.</a:t>
            </a:r>
            <a:r>
              <a:rPr kumimoji="1" lang="zh-CN" altLang="en-US" sz="2400" dirty="0"/>
              <a:t> 投影变换：</a:t>
            </a:r>
            <a:r>
              <a:rPr kumimoji="1" lang="en-US" altLang="zh-CN" sz="2400" dirty="0"/>
              <a:t> ﻿</a:t>
            </a:r>
            <a:r>
              <a:rPr kumimoji="1" lang="en-US" altLang="zh-CN" sz="2400" dirty="0" err="1"/>
              <a:t>glMatrixMode</a:t>
            </a:r>
            <a:r>
              <a:rPr kumimoji="1" lang="en-US" altLang="zh-CN" sz="2400" dirty="0"/>
              <a:t>(GL_PROJECTION);</a:t>
            </a:r>
          </a:p>
          <a:p>
            <a:pPr marL="457200" indent="-457200">
              <a:buAutoNum type="arabicPeriod"/>
            </a:pPr>
            <a:endParaRPr kumimoji="1" lang="en-US" altLang="zh-CN" sz="2400" dirty="0"/>
          </a:p>
          <a:p>
            <a:pPr marL="457200" indent="-457200">
              <a:buAutoNum type="arabicPeriod"/>
            </a:pPr>
            <a:endParaRPr kumimoji="1" lang="en-US" altLang="zh-CN" sz="2400" dirty="0"/>
          </a:p>
          <a:p>
            <a:pPr marL="457200" indent="-457200">
              <a:buAutoNum type="arabicPeriod"/>
            </a:pPr>
            <a:endParaRPr kumimoji="1" lang="en-US" altLang="zh-CN" sz="2400" dirty="0"/>
          </a:p>
          <a:p>
            <a:pPr marL="457200" indent="-457200">
              <a:buAutoNum type="arabicPeriod"/>
            </a:pPr>
            <a:endParaRPr kumimoji="1" lang="en-US" altLang="zh-CN" sz="2400" dirty="0"/>
          </a:p>
          <a:p>
            <a:pPr marL="457200" indent="-457200">
              <a:buAutoNum type="arabicPeriod"/>
            </a:pPr>
            <a:endParaRPr kumimoji="1" lang="en-US" altLang="zh-CN" sz="2400" dirty="0"/>
          </a:p>
        </p:txBody>
      </p:sp>
      <p:pic>
        <p:nvPicPr>
          <p:cNvPr id="9" name="图片 8">
            <a:extLst>
              <a:ext uri="{FF2B5EF4-FFF2-40B4-BE49-F238E27FC236}">
                <a16:creationId xmlns:a16="http://schemas.microsoft.com/office/drawing/2014/main" id="{045D16DD-0069-BC4B-A6AA-40E497D98276}"/>
              </a:ext>
            </a:extLst>
          </p:cNvPr>
          <p:cNvPicPr>
            <a:picLocks noChangeAspect="1"/>
          </p:cNvPicPr>
          <p:nvPr/>
        </p:nvPicPr>
        <p:blipFill>
          <a:blip r:embed="rId5"/>
          <a:stretch>
            <a:fillRect/>
          </a:stretch>
        </p:blipFill>
        <p:spPr>
          <a:xfrm>
            <a:off x="325045" y="4162573"/>
            <a:ext cx="3489049" cy="2121234"/>
          </a:xfrm>
          <a:prstGeom prst="rect">
            <a:avLst/>
          </a:prstGeom>
        </p:spPr>
      </p:pic>
      <p:sp>
        <p:nvSpPr>
          <p:cNvPr id="13" name="文本框 12">
            <a:extLst>
              <a:ext uri="{FF2B5EF4-FFF2-40B4-BE49-F238E27FC236}">
                <a16:creationId xmlns:a16="http://schemas.microsoft.com/office/drawing/2014/main" id="{6A74A1E9-CDED-0042-BD6C-794D67D8211C}"/>
              </a:ext>
            </a:extLst>
          </p:cNvPr>
          <p:cNvSpPr txBox="1"/>
          <p:nvPr/>
        </p:nvSpPr>
        <p:spPr>
          <a:xfrm>
            <a:off x="304800" y="3678037"/>
            <a:ext cx="7132274" cy="738664"/>
          </a:xfrm>
          <a:prstGeom prst="rect">
            <a:avLst/>
          </a:prstGeom>
          <a:noFill/>
        </p:spPr>
        <p:txBody>
          <a:bodyPr wrap="none" rtlCol="0">
            <a:spAutoFit/>
          </a:bodyPr>
          <a:lstStyle/>
          <a:p>
            <a:pPr lvl="0"/>
            <a:r>
              <a:rPr kumimoji="1" lang="en-US" altLang="zh-CN" sz="2400" dirty="0">
                <a:solidFill>
                  <a:prstClr val="black"/>
                </a:solidFill>
              </a:rPr>
              <a:t>2.</a:t>
            </a:r>
            <a:r>
              <a:rPr kumimoji="1" lang="zh-CN" altLang="en-US" sz="2400" dirty="0">
                <a:solidFill>
                  <a:prstClr val="black"/>
                </a:solidFill>
              </a:rPr>
              <a:t>   模型视图矩阵：</a:t>
            </a:r>
            <a:r>
              <a:rPr kumimoji="1" lang="en-US" altLang="zh-CN" sz="2400" dirty="0">
                <a:solidFill>
                  <a:prstClr val="black"/>
                </a:solidFill>
              </a:rPr>
              <a:t> ﻿</a:t>
            </a:r>
            <a:r>
              <a:rPr kumimoji="1" lang="en-US" altLang="zh-CN" sz="2400" dirty="0" err="1">
                <a:solidFill>
                  <a:prstClr val="black"/>
                </a:solidFill>
              </a:rPr>
              <a:t>glMatrixMode</a:t>
            </a:r>
            <a:r>
              <a:rPr kumimoji="1" lang="en-US" altLang="zh-CN" sz="2400" dirty="0">
                <a:solidFill>
                  <a:prstClr val="black"/>
                </a:solidFill>
              </a:rPr>
              <a:t>(GL_MODELWIEW);</a:t>
            </a:r>
          </a:p>
          <a:p>
            <a:endParaRPr kumimoji="1" lang="zh-CN" altLang="en-US" dirty="0"/>
          </a:p>
        </p:txBody>
      </p:sp>
    </p:spTree>
    <p:extLst>
      <p:ext uri="{BB962C8B-B14F-4D97-AF65-F5344CB8AC3E}">
        <p14:creationId xmlns:p14="http://schemas.microsoft.com/office/powerpoint/2010/main" val="3341305421"/>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checkerboard(across)">
                                      <p:cBhvr>
                                        <p:cTn id="31" dur="500"/>
                                        <p:tgtEl>
                                          <p:spTgt spid="3"/>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checkerboard(across)">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par>
                                <p:cTn id="40" presetID="5" presetClass="entr" presetSubtype="1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heckerboard(across)">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 grpId="0"/>
      <p:bldP spid="6"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a:solidFill>
                    <a:srgbClr val="044875"/>
                  </a:solidFill>
                  <a:latin typeface="微软雅黑" panose="020B0503020204020204" pitchFamily="34" charset="-122"/>
                  <a:ea typeface="微软雅黑" panose="020B0503020204020204" pitchFamily="34" charset="-122"/>
                </a:rPr>
                <a:t>OpenGL</a:t>
              </a:r>
              <a:r>
                <a:rPr lang="zh-CN" altLang="en-US" dirty="0">
                  <a:solidFill>
                    <a:srgbClr val="044875"/>
                  </a:solidFill>
                  <a:latin typeface="微软雅黑" panose="020B0503020204020204" pitchFamily="34" charset="-122"/>
                  <a:ea typeface="微软雅黑" panose="020B0503020204020204" pitchFamily="34" charset="-122"/>
                </a:rPr>
                <a:t>介绍</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5" name="文本框 4">
            <a:extLst>
              <a:ext uri="{FF2B5EF4-FFF2-40B4-BE49-F238E27FC236}">
                <a16:creationId xmlns:a16="http://schemas.microsoft.com/office/drawing/2014/main" id="{644F5041-E80D-1A45-BBA0-ABC7EDA9F0E4}"/>
              </a:ext>
            </a:extLst>
          </p:cNvPr>
          <p:cNvSpPr txBox="1"/>
          <p:nvPr/>
        </p:nvSpPr>
        <p:spPr>
          <a:xfrm>
            <a:off x="0" y="696689"/>
            <a:ext cx="4951828" cy="5262979"/>
          </a:xfrm>
          <a:prstGeom prst="rect">
            <a:avLst/>
          </a:prstGeom>
          <a:noFill/>
        </p:spPr>
        <p:txBody>
          <a:bodyPr wrap="square" rtlCol="0">
            <a:spAutoFit/>
          </a:bodyPr>
          <a:lstStyle/>
          <a:p>
            <a:r>
              <a:rPr kumimoji="1" lang="zh-CN" altLang="en-US" sz="2800" dirty="0"/>
              <a:t>本人的可视化方案：</a:t>
            </a:r>
            <a:endParaRPr kumimoji="1" lang="en-US" altLang="zh-CN" sz="2800" dirty="0"/>
          </a:p>
          <a:p>
            <a:endParaRPr kumimoji="1" lang="en-US" altLang="zh-CN" sz="2800" dirty="0"/>
          </a:p>
          <a:p>
            <a:r>
              <a:rPr kumimoji="1" lang="zh-CN" altLang="en-US" sz="2800" dirty="0"/>
              <a:t>如右图利用</a:t>
            </a:r>
            <a:r>
              <a:rPr kumimoji="1" lang="en-US" altLang="zh-CN" sz="2800" dirty="0"/>
              <a:t>OpenGL</a:t>
            </a:r>
            <a:r>
              <a:rPr kumimoji="1" lang="zh-CN" altLang="en-US" sz="2800" dirty="0"/>
              <a:t>以及</a:t>
            </a:r>
            <a:r>
              <a:rPr kumimoji="1" lang="en-US" altLang="zh-CN" sz="2800" dirty="0"/>
              <a:t>GLUT</a:t>
            </a:r>
            <a:r>
              <a:rPr kumimoji="1" lang="zh-CN" altLang="en-US" sz="2800" dirty="0"/>
              <a:t>库设计了五个图像空间，同一列中间为同一时刻不同切面上的温度分布热图，同一行为同一切面不同时刻的纬度分布热图，同时利用</a:t>
            </a:r>
            <a:r>
              <a:rPr kumimoji="1" lang="en-US" altLang="zh-CN" sz="2800" dirty="0"/>
              <a:t>GLUT</a:t>
            </a:r>
            <a:r>
              <a:rPr kumimoji="1" lang="zh-CN" altLang="en-US" sz="2800" dirty="0"/>
              <a:t>库提供的键盘鼠标交互</a:t>
            </a:r>
            <a:r>
              <a:rPr kumimoji="1" lang="en-US" altLang="zh-CN" sz="2800" dirty="0"/>
              <a:t>API</a:t>
            </a:r>
            <a:r>
              <a:rPr kumimoji="1" lang="zh-CN" altLang="en-US" sz="2800" dirty="0"/>
              <a:t>，加入了上下左右键和退出键的控制以及加入了右键控制菜单，实现了可视化有用户交互的可视化方案。</a:t>
            </a:r>
          </a:p>
        </p:txBody>
      </p:sp>
      <p:pic>
        <p:nvPicPr>
          <p:cNvPr id="8" name="图片 7">
            <a:extLst>
              <a:ext uri="{FF2B5EF4-FFF2-40B4-BE49-F238E27FC236}">
                <a16:creationId xmlns:a16="http://schemas.microsoft.com/office/drawing/2014/main" id="{0B3A6360-511B-4A47-A47E-350511956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864" y="1181686"/>
            <a:ext cx="7492698" cy="4494628"/>
          </a:xfrm>
          <a:prstGeom prst="rect">
            <a:avLst/>
          </a:prstGeom>
        </p:spPr>
      </p:pic>
    </p:spTree>
    <p:extLst>
      <p:ext uri="{BB962C8B-B14F-4D97-AF65-F5344CB8AC3E}">
        <p14:creationId xmlns:p14="http://schemas.microsoft.com/office/powerpoint/2010/main" val="257920491"/>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95894"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p:nvPr/>
        </p:nvGrpSpPr>
        <p:grpSpPr bwMode="auto">
          <a:xfrm>
            <a:off x="405607" y="2155063"/>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选题分析</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17" name="组合 16"/>
          <p:cNvGrpSpPr/>
          <p:nvPr/>
        </p:nvGrpSpPr>
        <p:grpSpPr bwMode="auto">
          <a:xfrm>
            <a:off x="405607" y="3285363"/>
            <a:ext cx="4843462" cy="712788"/>
            <a:chOff x="309691" y="3938645"/>
            <a:chExt cx="4842391" cy="712882"/>
          </a:xfrm>
        </p:grpSpPr>
        <p:grpSp>
          <p:nvGrpSpPr>
            <p:cNvPr id="4147" name="组合 79"/>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028809" y="1506484"/>
                <a:ext cx="3063839"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p:nvPr/>
        </p:nvGrpSpPr>
        <p:grpSpPr bwMode="auto">
          <a:xfrm>
            <a:off x="405607" y="4415663"/>
            <a:ext cx="4843462" cy="712788"/>
            <a:chOff x="6535248" y="4281002"/>
            <a:chExt cx="4842391" cy="712882"/>
          </a:xfrm>
        </p:grpSpPr>
        <p:grpSp>
          <p:nvGrpSpPr>
            <p:cNvPr id="4139" name="组合 116"/>
            <p:cNvGrpSpPr/>
            <p:nvPr/>
          </p:nvGrpSpPr>
          <p:grpSpPr bwMode="auto">
            <a:xfrm>
              <a:off x="6535248" y="4281002"/>
              <a:ext cx="4842391" cy="712882"/>
              <a:chOff x="6298049" y="1397569"/>
              <a:chExt cx="4842391" cy="712882"/>
            </a:xfrm>
          </p:grpSpPr>
          <p:sp>
            <p:nvSpPr>
              <p:cNvPr id="4141"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选题难点处理</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44" name="组合 129"/>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46"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05</a:t>
                  </a:r>
                  <a:endParaRPr lang="zh-CN" altLang="en-US" sz="3600">
                    <a:solidFill>
                      <a:srgbClr val="044875"/>
                    </a:solidFill>
                    <a:latin typeface="Impact" panose="020B0806030902050204"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p:nvPr/>
        </p:nvGrpSpPr>
        <p:grpSpPr bwMode="auto">
          <a:xfrm>
            <a:off x="7009607" y="2155063"/>
            <a:ext cx="4843462" cy="712788"/>
            <a:chOff x="309691" y="2998271"/>
            <a:chExt cx="4842391" cy="712882"/>
          </a:xfrm>
        </p:grpSpPr>
        <p:grpSp>
          <p:nvGrpSpPr>
            <p:cNvPr id="4131" name="组合 71"/>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涉及的知识点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p:nvPr/>
        </p:nvGrpSpPr>
        <p:grpSpPr bwMode="auto">
          <a:xfrm>
            <a:off x="7009607" y="3285364"/>
            <a:ext cx="4899023" cy="712788"/>
            <a:chOff x="6535248" y="3340628"/>
            <a:chExt cx="4897940" cy="712882"/>
          </a:xfrm>
        </p:grpSpPr>
        <p:grpSp>
          <p:nvGrpSpPr>
            <p:cNvPr id="4123" name="组合 115"/>
            <p:cNvGrpSpPr/>
            <p:nvPr/>
          </p:nvGrpSpPr>
          <p:grpSpPr bwMode="auto">
            <a:xfrm>
              <a:off x="6535248" y="3340628"/>
              <a:ext cx="4897940" cy="712882"/>
              <a:chOff x="6298049" y="1397569"/>
              <a:chExt cx="4897940" cy="712882"/>
            </a:xfrm>
          </p:grpSpPr>
          <p:sp>
            <p:nvSpPr>
              <p:cNvPr id="4125" name="文本框 133"/>
              <p:cNvSpPr txBox="1">
                <a:spLocks noChangeArrowheads="1"/>
              </p:cNvSpPr>
              <p:nvPr/>
            </p:nvSpPr>
            <p:spPr bwMode="auto">
              <a:xfrm>
                <a:off x="7938096" y="1492365"/>
                <a:ext cx="325789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a:solidFill>
                      <a:srgbClr val="044875"/>
                    </a:solidFill>
                    <a:latin typeface="微软雅黑" panose="020B0503020204020204" pitchFamily="34" charset="-122"/>
                    <a:ea typeface="微软雅黑" panose="020B0503020204020204" pitchFamily="34" charset="-122"/>
                  </a:rPr>
                  <a:t>OpenGL</a:t>
                </a:r>
                <a:r>
                  <a:rPr lang="zh-CN" altLang="en-US" dirty="0">
                    <a:solidFill>
                      <a:srgbClr val="044875"/>
                    </a:solidFill>
                    <a:latin typeface="微软雅黑" panose="020B0503020204020204" pitchFamily="34" charset="-122"/>
                    <a:ea typeface="微软雅黑" panose="020B0503020204020204" pitchFamily="34" charset="-122"/>
                  </a:rPr>
                  <a:t>实现方式</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p:nvPr/>
        </p:nvGrpSpPr>
        <p:grpSpPr bwMode="auto">
          <a:xfrm>
            <a:off x="7009607" y="4415663"/>
            <a:ext cx="4843462" cy="712788"/>
            <a:chOff x="6535248" y="5221376"/>
            <a:chExt cx="4842391" cy="712882"/>
          </a:xfrm>
        </p:grpSpPr>
        <p:grpSp>
          <p:nvGrpSpPr>
            <p:cNvPr id="4115" name="组合 117"/>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7986951" y="1520196"/>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感想与展望</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06</a:t>
                  </a:r>
                  <a:endParaRPr lang="zh-CN" altLang="en-US" sz="3600">
                    <a:solidFill>
                      <a:srgbClr val="044875"/>
                    </a:solidFill>
                    <a:latin typeface="Impact" panose="020B0806030902050204"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626894" y="25170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626894" y="3633026"/>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626894" y="4750626"/>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cxnSp>
        <p:nvCxnSpPr>
          <p:cNvPr id="157" name="直接连接符 156"/>
          <p:cNvCxnSpPr/>
          <p:nvPr/>
        </p:nvCxnSpPr>
        <p:spPr bwMode="auto">
          <a:xfrm flipV="1">
            <a:off x="3700463" y="1511300"/>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pic>
        <p:nvPicPr>
          <p:cNvPr id="8" name="图片 7" descr="C:/Users/DELL/AppData/Local/Temp/kaimatting/20201016112743/output_aiMatting_20201016112747.pngoutput_aiMatting_20201016112747"/>
          <p:cNvPicPr>
            <a:picLocks noChangeAspect="1"/>
          </p:cNvPicPr>
          <p:nvPr/>
        </p:nvPicPr>
        <p:blipFill>
          <a:blip r:embed="rId3"/>
          <a:stretch>
            <a:fillRect/>
          </a:stretch>
        </p:blipFill>
        <p:spPr>
          <a:xfrm>
            <a:off x="10718324" y="6292850"/>
            <a:ext cx="566420" cy="56515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p:stCondLst>
                              <p:cond delay="550"/>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050"/>
                            </p:stCondLst>
                            <p:childTnLst>
                              <p:par>
                                <p:cTn id="26" presetID="22" presetClass="entr" presetSubtype="8"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childTnLst>
                          </p:cTn>
                        </p:par>
                        <p:par>
                          <p:cTn id="29" fill="hold">
                            <p:stCondLst>
                              <p:cond delay="155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2050"/>
                            </p:stCondLst>
                            <p:childTnLst>
                              <p:par>
                                <p:cTn id="34" presetID="2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2550"/>
                            </p:stCondLst>
                            <p:childTnLst>
                              <p:par>
                                <p:cTn id="38" presetID="22" presetClass="entr" presetSubtype="8" fill="hold" nodeType="after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wipe(left)">
                                      <p:cBhvr>
                                        <p:cTn id="40" dur="500"/>
                                        <p:tgtEl>
                                          <p:spTgt spid="133"/>
                                        </p:tgtEl>
                                      </p:cBhvr>
                                    </p:animEffect>
                                  </p:childTnLst>
                                </p:cTn>
                              </p:par>
                            </p:childTnLst>
                          </p:cTn>
                        </p:par>
                        <p:par>
                          <p:cTn id="41" fill="hold">
                            <p:stCondLst>
                              <p:cond delay="3050"/>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par>
                          <p:cTn id="45" fill="hold">
                            <p:stCondLst>
                              <p:cond delay="3550"/>
                            </p:stCondLst>
                            <p:childTnLst>
                              <p:par>
                                <p:cTn id="46" presetID="22" presetClass="entr" presetSubtype="4"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par>
                          <p:cTn id="49" fill="hold">
                            <p:stCondLst>
                              <p:cond delay="4050"/>
                            </p:stCondLst>
                            <p:childTnLst>
                              <p:par>
                                <p:cTn id="50" presetID="22" presetClass="entr" presetSubtype="8" fill="hold" nodeType="afterEffect">
                                  <p:stCondLst>
                                    <p:cond delay="0"/>
                                  </p:stCondLst>
                                  <p:childTnLst>
                                    <p:set>
                                      <p:cBhvr>
                                        <p:cTn id="51" dur="1" fill="hold">
                                          <p:stCondLst>
                                            <p:cond delay="0"/>
                                          </p:stCondLst>
                                        </p:cTn>
                                        <p:tgtEl>
                                          <p:spTgt spid="147"/>
                                        </p:tgtEl>
                                        <p:attrNameLst>
                                          <p:attrName>style.visibility</p:attrName>
                                        </p:attrNameLst>
                                      </p:cBhvr>
                                      <p:to>
                                        <p:strVal val="visible"/>
                                      </p:to>
                                    </p:set>
                                    <p:animEffect transition="in" filter="wipe(left)">
                                      <p:cBhvr>
                                        <p:cTn id="52" dur="500"/>
                                        <p:tgtEl>
                                          <p:spTgt spid="147"/>
                                        </p:tgtEl>
                                      </p:cBhvr>
                                    </p:animEffect>
                                  </p:childTnLst>
                                </p:cTn>
                              </p:par>
                            </p:childTnLst>
                          </p:cTn>
                        </p:par>
                        <p:par>
                          <p:cTn id="53" fill="hold">
                            <p:stCondLst>
                              <p:cond delay="4550"/>
                            </p:stCondLst>
                            <p:childTnLst>
                              <p:par>
                                <p:cTn id="54" presetID="2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5</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4877180" y="3652838"/>
            <a:ext cx="73148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选题难点处理和代码讲解</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pic>
        <p:nvPicPr>
          <p:cNvPr id="9" name="图片 8"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05" y="159385"/>
            <a:ext cx="3629025" cy="114300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56000" cy="585788"/>
            <a:chOff x="551544" y="82976"/>
            <a:chExt cx="3554910" cy="584775"/>
          </a:xfrm>
        </p:grpSpPr>
        <p:sp>
          <p:nvSpPr>
            <p:cNvPr id="16423"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选题难点处理</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2" name="文本框 1">
            <a:extLst>
              <a:ext uri="{FF2B5EF4-FFF2-40B4-BE49-F238E27FC236}">
                <a16:creationId xmlns:a16="http://schemas.microsoft.com/office/drawing/2014/main" id="{3A5BEA5E-526A-274A-B977-5B766150895E}"/>
              </a:ext>
            </a:extLst>
          </p:cNvPr>
          <p:cNvSpPr txBox="1"/>
          <p:nvPr/>
        </p:nvSpPr>
        <p:spPr>
          <a:xfrm>
            <a:off x="0" y="1457897"/>
            <a:ext cx="12261168" cy="4154984"/>
          </a:xfrm>
          <a:prstGeom prst="rect">
            <a:avLst/>
          </a:prstGeom>
          <a:noFill/>
        </p:spPr>
        <p:txBody>
          <a:bodyPr wrap="square" rtlCol="0">
            <a:spAutoFit/>
          </a:bodyPr>
          <a:lstStyle/>
          <a:p>
            <a:r>
              <a:rPr kumimoji="1" lang="zh-CN" altLang="en-US" sz="2400" dirty="0"/>
              <a:t>难点一：数据数量巨大，频繁的赋值会严重的拖慢程序运行的进度，让程序运行时间过长</a:t>
            </a:r>
            <a:endParaRPr kumimoji="1" lang="en-US" altLang="zh-CN" sz="2400" dirty="0"/>
          </a:p>
          <a:p>
            <a:r>
              <a:rPr kumimoji="1" lang="zh-CN" altLang="en-US" sz="2400" dirty="0"/>
              <a:t>处理一：定义指针以及指针索引，实现数据赋值和拷贝的最小化</a:t>
            </a:r>
            <a:endParaRPr kumimoji="1" lang="en-US" altLang="zh-CN" sz="2400" dirty="0"/>
          </a:p>
          <a:p>
            <a:endParaRPr kumimoji="1" lang="en-US" altLang="zh-CN" sz="2400" dirty="0"/>
          </a:p>
          <a:p>
            <a:r>
              <a:rPr kumimoji="1" lang="zh-CN" altLang="en-US" sz="2400" dirty="0"/>
              <a:t>难点二：程序大，调试困难，很难在长达</a:t>
            </a:r>
            <a:r>
              <a:rPr kumimoji="1" lang="en-US" altLang="zh-CN" sz="2400" dirty="0"/>
              <a:t>1000</a:t>
            </a:r>
            <a:r>
              <a:rPr kumimoji="1" lang="zh-CN" altLang="en-US" sz="2400" dirty="0"/>
              <a:t>多行的代码中间找出问题</a:t>
            </a:r>
            <a:endParaRPr kumimoji="1" lang="en-US" altLang="zh-CN" sz="2400" dirty="0"/>
          </a:p>
          <a:p>
            <a:r>
              <a:rPr kumimoji="1" lang="zh-CN" altLang="en-US" sz="2400" dirty="0"/>
              <a:t>处理二：利用</a:t>
            </a:r>
            <a:r>
              <a:rPr kumimoji="1" lang="en-US" altLang="zh-CN" sz="2400" dirty="0" err="1"/>
              <a:t>Xcode</a:t>
            </a:r>
            <a:r>
              <a:rPr kumimoji="1" lang="zh-CN" altLang="en-US" sz="2400" dirty="0"/>
              <a:t>断点检查功能，对程序设置断点进行检查</a:t>
            </a:r>
            <a:endParaRPr kumimoji="1" lang="en-US" altLang="zh-CN" sz="2400" dirty="0"/>
          </a:p>
          <a:p>
            <a:endParaRPr kumimoji="1" lang="en-US" altLang="zh-CN" sz="2400" dirty="0"/>
          </a:p>
          <a:p>
            <a:r>
              <a:rPr kumimoji="1" lang="zh-CN" altLang="en-US" sz="2400" dirty="0"/>
              <a:t>难点三：可视化难度大，入门难，没基础</a:t>
            </a:r>
            <a:endParaRPr kumimoji="1" lang="en-US" altLang="zh-CN" sz="2400" dirty="0"/>
          </a:p>
          <a:p>
            <a:r>
              <a:rPr kumimoji="1" lang="zh-CN" altLang="en-US" sz="2400" dirty="0"/>
              <a:t>处理三：粗浅的了解</a:t>
            </a:r>
            <a:r>
              <a:rPr kumimoji="1" lang="en-US" altLang="zh-CN" sz="2400" dirty="0"/>
              <a:t>OpenGL</a:t>
            </a:r>
            <a:r>
              <a:rPr kumimoji="1" lang="zh-CN" altLang="en-US" sz="2400" dirty="0"/>
              <a:t>库，并实现有立体感的作图</a:t>
            </a:r>
            <a:endParaRPr kumimoji="1" lang="en-US" altLang="zh-CN" sz="2400" dirty="0"/>
          </a:p>
          <a:p>
            <a:endParaRPr kumimoji="1" lang="en-US" altLang="zh-CN" sz="2400" dirty="0"/>
          </a:p>
          <a:p>
            <a:r>
              <a:rPr kumimoji="1" lang="zh-CN" altLang="en-US" sz="2400" dirty="0"/>
              <a:t>难点四：迭代法收敛判别条件不明确</a:t>
            </a:r>
            <a:endParaRPr kumimoji="1" lang="en-US" altLang="zh-CN" sz="2400" dirty="0"/>
          </a:p>
          <a:p>
            <a:r>
              <a:rPr kumimoji="1" lang="zh-CN" altLang="en-US" sz="2400" dirty="0"/>
              <a:t>处理四：观察仿真过程的特点，取适当的收敛判别条件</a:t>
            </a:r>
            <a:endParaRPr kumimoji="1" lang="en-US" altLang="zh-CN" sz="2400" dirty="0"/>
          </a:p>
        </p:txBody>
      </p:sp>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56000" cy="585788"/>
            <a:chOff x="551544" y="82976"/>
            <a:chExt cx="3554910" cy="584775"/>
          </a:xfrm>
        </p:grpSpPr>
        <p:sp>
          <p:nvSpPr>
            <p:cNvPr id="16423"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选题难点处理</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2" name="文本框 1">
            <a:extLst>
              <a:ext uri="{FF2B5EF4-FFF2-40B4-BE49-F238E27FC236}">
                <a16:creationId xmlns:a16="http://schemas.microsoft.com/office/drawing/2014/main" id="{3A5BEA5E-526A-274A-B977-5B766150895E}"/>
              </a:ext>
            </a:extLst>
          </p:cNvPr>
          <p:cNvSpPr txBox="1"/>
          <p:nvPr/>
        </p:nvSpPr>
        <p:spPr>
          <a:xfrm>
            <a:off x="0" y="895605"/>
            <a:ext cx="12261168" cy="4154984"/>
          </a:xfrm>
          <a:prstGeom prst="rect">
            <a:avLst/>
          </a:prstGeom>
          <a:noFill/>
        </p:spPr>
        <p:txBody>
          <a:bodyPr wrap="square" rtlCol="0">
            <a:spAutoFit/>
          </a:bodyPr>
          <a:lstStyle/>
          <a:p>
            <a:r>
              <a:rPr kumimoji="1" lang="zh-CN" altLang="en-US" sz="2400" dirty="0"/>
              <a:t>亮点一：多功能，多模式，多算法的用户选择，例如提供了四种差分的方法，和三种迭代求解的方法，实现了求解方法的多样性，同时也展示了目前主流的几种差分方法</a:t>
            </a:r>
            <a:endParaRPr kumimoji="1" lang="en-US" altLang="zh-CN" sz="2400" dirty="0"/>
          </a:p>
          <a:p>
            <a:endParaRPr kumimoji="1" lang="en-US" altLang="zh-CN" sz="2400" dirty="0"/>
          </a:p>
          <a:p>
            <a:r>
              <a:rPr kumimoji="1" lang="zh-CN" altLang="en-US" sz="2400" dirty="0"/>
              <a:t>亮点二：可储存，读取中间时刻的温度分布数据。可以利用以前的仿真结果进行可视化处理</a:t>
            </a:r>
            <a:endParaRPr kumimoji="1" lang="en-US" altLang="zh-CN" sz="2400" dirty="0"/>
          </a:p>
          <a:p>
            <a:endParaRPr kumimoji="1" lang="en-US" altLang="zh-CN" sz="2400" dirty="0"/>
          </a:p>
          <a:p>
            <a:r>
              <a:rPr kumimoji="1" lang="zh-CN" altLang="en-US" sz="2400" dirty="0"/>
              <a:t>亮点三：利用“辗转的指针”实现了代码的运行高效性，防止了无意义的数据赋值，程序的运行效率大幅提升。</a:t>
            </a:r>
            <a:endParaRPr kumimoji="1" lang="en-US" altLang="zh-CN" sz="2400" dirty="0"/>
          </a:p>
          <a:p>
            <a:endParaRPr kumimoji="1" lang="en-US" altLang="zh-CN" sz="2400" dirty="0"/>
          </a:p>
          <a:p>
            <a:r>
              <a:rPr kumimoji="1" lang="zh-CN" altLang="en-US" sz="2400" dirty="0"/>
              <a:t>亮点四：具有可视化的，易于交互的用户界面和功能，例如键盘上下左右键控制切换中心显示切面以及右键菜单</a:t>
            </a:r>
            <a:endParaRPr kumimoji="1" lang="en-US" altLang="zh-CN" sz="2400" dirty="0"/>
          </a:p>
        </p:txBody>
      </p:sp>
      <p:sp>
        <p:nvSpPr>
          <p:cNvPr id="6" name="文本框 5">
            <a:extLst>
              <a:ext uri="{FF2B5EF4-FFF2-40B4-BE49-F238E27FC236}">
                <a16:creationId xmlns:a16="http://schemas.microsoft.com/office/drawing/2014/main" id="{E1A98DDC-C9A5-8346-BAA9-5E7286997215}"/>
              </a:ext>
            </a:extLst>
          </p:cNvPr>
          <p:cNvSpPr txBox="1"/>
          <p:nvPr/>
        </p:nvSpPr>
        <p:spPr>
          <a:xfrm>
            <a:off x="1193245" y="5311167"/>
            <a:ext cx="5827236" cy="769441"/>
          </a:xfrm>
          <a:prstGeom prst="rect">
            <a:avLst/>
          </a:prstGeom>
          <a:noFill/>
        </p:spPr>
        <p:txBody>
          <a:bodyPr wrap="none" rtlCol="0">
            <a:spAutoFit/>
          </a:bodyPr>
          <a:lstStyle/>
          <a:p>
            <a:r>
              <a:rPr kumimoji="1" lang="zh-CN" altLang="en-US" sz="4400" dirty="0"/>
              <a:t>具体请听代码的讲解！</a:t>
            </a:r>
          </a:p>
        </p:txBody>
      </p:sp>
      <p:sp>
        <p:nvSpPr>
          <p:cNvPr id="3" name="文本框 2">
            <a:extLst>
              <a:ext uri="{FF2B5EF4-FFF2-40B4-BE49-F238E27FC236}">
                <a16:creationId xmlns:a16="http://schemas.microsoft.com/office/drawing/2014/main" id="{9B3EE4F2-0FB8-F940-805A-1F124D5AE5B4}"/>
              </a:ext>
            </a:extLst>
          </p:cNvPr>
          <p:cNvSpPr txBox="1"/>
          <p:nvPr/>
        </p:nvSpPr>
        <p:spPr>
          <a:xfrm>
            <a:off x="8218714" y="5769429"/>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484596571"/>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6</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展望与感想</a:t>
            </a:r>
          </a:p>
        </p:txBody>
      </p:sp>
      <p:pic>
        <p:nvPicPr>
          <p:cNvPr id="9" name="图片 8"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05" y="159385"/>
            <a:ext cx="3629025" cy="114300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292100" y="82550"/>
            <a:ext cx="3292475" cy="585788"/>
            <a:chOff x="292102" y="82976"/>
            <a:chExt cx="3291840" cy="584775"/>
          </a:xfrm>
        </p:grpSpPr>
        <p:sp>
          <p:nvSpPr>
            <p:cNvPr id="19499" name="文本框 4"/>
            <p:cNvSpPr txBox="1">
              <a:spLocks noChangeArrowheads="1"/>
            </p:cNvSpPr>
            <p:nvPr/>
          </p:nvSpPr>
          <p:spPr bwMode="auto">
            <a:xfrm>
              <a:off x="292102"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感想与展望</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9" name="文本框 8">
            <a:extLst>
              <a:ext uri="{FF2B5EF4-FFF2-40B4-BE49-F238E27FC236}">
                <a16:creationId xmlns:a16="http://schemas.microsoft.com/office/drawing/2014/main" id="{E9EB2315-0796-654D-92DD-5815E8BE783E}"/>
              </a:ext>
            </a:extLst>
          </p:cNvPr>
          <p:cNvSpPr txBox="1"/>
          <p:nvPr/>
        </p:nvSpPr>
        <p:spPr>
          <a:xfrm>
            <a:off x="304800" y="912659"/>
            <a:ext cx="11594592" cy="4401205"/>
          </a:xfrm>
          <a:prstGeom prst="rect">
            <a:avLst/>
          </a:prstGeom>
          <a:noFill/>
        </p:spPr>
        <p:txBody>
          <a:bodyPr wrap="square" rtlCol="0">
            <a:spAutoFit/>
          </a:bodyPr>
          <a:lstStyle/>
          <a:p>
            <a:r>
              <a:rPr kumimoji="1" lang="zh-CN" altLang="en-US" sz="2800" dirty="0"/>
              <a:t>感想：</a:t>
            </a:r>
            <a:endParaRPr kumimoji="1" lang="en-US" altLang="zh-CN" sz="2800" dirty="0"/>
          </a:p>
          <a:p>
            <a:pPr marL="342900" indent="-342900">
              <a:buAutoNum type="arabicPeriod"/>
            </a:pPr>
            <a:r>
              <a:rPr kumimoji="1" lang="zh-CN" altLang="en-US" sz="2800" dirty="0"/>
              <a:t>系统的学习了热传导仿真模拟的方法，并且了解了偏微分方程的数值近似求解方法</a:t>
            </a:r>
            <a:endParaRPr kumimoji="1" lang="en-US" altLang="zh-CN" sz="2800" dirty="0"/>
          </a:p>
          <a:p>
            <a:pPr marL="342900" indent="-342900">
              <a:buAutoNum type="arabicPeriod"/>
            </a:pPr>
            <a:r>
              <a:rPr kumimoji="1" lang="zh-CN" altLang="en-US" sz="2800" dirty="0"/>
              <a:t>了解了计算机可视化编程的一些初步的知识，为今后的学习打下了基础</a:t>
            </a:r>
            <a:endParaRPr kumimoji="1" lang="en-US" altLang="zh-CN" sz="2800" dirty="0"/>
          </a:p>
          <a:p>
            <a:pPr marL="342900" indent="-342900">
              <a:buAutoNum type="arabicPeriod"/>
            </a:pPr>
            <a:r>
              <a:rPr kumimoji="1" lang="zh-CN" altLang="en-US" sz="2800" dirty="0"/>
              <a:t>增强了处理复杂问题的能力</a:t>
            </a:r>
            <a:endParaRPr kumimoji="1" lang="en-US" altLang="zh-CN" sz="2800" dirty="0"/>
          </a:p>
          <a:p>
            <a:pPr marL="342900" indent="-342900">
              <a:buAutoNum type="arabicPeriod"/>
            </a:pPr>
            <a:endParaRPr kumimoji="1" lang="en-US" altLang="zh-CN" sz="2800" dirty="0"/>
          </a:p>
          <a:p>
            <a:r>
              <a:rPr kumimoji="1" lang="zh-CN" altLang="en-US" sz="2800" dirty="0"/>
              <a:t>展望：</a:t>
            </a:r>
            <a:endParaRPr kumimoji="1" lang="en-US" altLang="zh-CN" sz="2800" dirty="0"/>
          </a:p>
          <a:p>
            <a:r>
              <a:rPr kumimoji="1" lang="zh-CN" altLang="en-US" sz="2800" dirty="0"/>
              <a:t>希望能够学以致用，把热传导仿真的方法应用到更多的方面让程序设计课的知识能够帮助到其他学科的学习，以及今后的科研工作</a:t>
            </a:r>
            <a:endParaRPr kumimoji="1" lang="en-US" altLang="zh-CN" sz="2800" dirty="0"/>
          </a:p>
          <a:p>
            <a:pPr marL="514350" indent="-514350">
              <a:buAutoNum type="arabicPeriod"/>
            </a:pPr>
            <a:endParaRPr kumimoji="1" lang="zh-CN" altLang="en-US" sz="2800" dirty="0"/>
          </a:p>
        </p:txBody>
      </p:sp>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91633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答辩人：侯肇帮   钱学森力学班</a:t>
            </a:r>
            <a:r>
              <a:rPr lang="en-US" altLang="zh-CN" dirty="0">
                <a:solidFill>
                  <a:srgbClr val="044875"/>
                </a:solidFill>
                <a:latin typeface="微软雅黑" panose="020B0503020204020204" pitchFamily="34" charset="-122"/>
                <a:ea typeface="微软雅黑" panose="020B0503020204020204" pitchFamily="34" charset="-122"/>
              </a:rPr>
              <a:t>1</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文本框 45"/>
          <p:cNvSpPr txBox="1"/>
          <p:nvPr/>
        </p:nvSpPr>
        <p:spPr>
          <a:xfrm>
            <a:off x="3094724" y="1908154"/>
            <a:ext cx="5967202" cy="523220"/>
          </a:xfrm>
          <a:prstGeom prst="rect">
            <a:avLst/>
          </a:prstGeom>
          <a:blipFill dpi="0" rotWithShape="1">
            <a:blip r:embed="rId3"/>
            <a:srcRect/>
            <a:stretch>
              <a:fillRect t="-45000"/>
            </a:stretch>
          </a:blipFill>
        </p:spPr>
        <p:txBody>
          <a:bodyPr>
            <a:spAutoFit/>
          </a:bodyPr>
          <a:lstStyle/>
          <a:p>
            <a:pPr algn="ctr" eaLnBrk="1" fontAlgn="auto" hangingPunct="1">
              <a:spcBef>
                <a:spcPts val="0"/>
              </a:spcBef>
              <a:spcAft>
                <a:spcPts val="0"/>
              </a:spcAft>
              <a:defRPr/>
            </a:pPr>
            <a:r>
              <a:rPr lang="en-US" altLang="zh-CN" sz="2800" dirty="0">
                <a:solidFill>
                  <a:srgbClr val="044875"/>
                </a:solidFill>
              </a:rPr>
              <a:t>C</a:t>
            </a:r>
            <a:r>
              <a:rPr lang="zh-CN" altLang="en-US" sz="2800" dirty="0">
                <a:solidFill>
                  <a:srgbClr val="044875"/>
                </a:solidFill>
              </a:rPr>
              <a:t>语言程序设计课期末大作业答辩</a:t>
            </a:r>
          </a:p>
        </p:txBody>
      </p:sp>
      <p:pic>
        <p:nvPicPr>
          <p:cNvPr id="4" name="图片 3" descr="C:/Users/DELL/AppData/Local/Temp/kaimatting/20201016112743/output_aiMatting_20201016112747.pngoutput_aiMatting_20201016112747"/>
          <p:cNvPicPr>
            <a:picLocks noChangeAspect="1"/>
          </p:cNvPicPr>
          <p:nvPr/>
        </p:nvPicPr>
        <p:blipFill>
          <a:blip r:embed="rId4"/>
          <a:stretch>
            <a:fillRect/>
          </a:stretch>
        </p:blipFill>
        <p:spPr>
          <a:xfrm>
            <a:off x="10688955" y="6292850"/>
            <a:ext cx="566420" cy="56515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iterate type="lt">
                                    <p:tmPct val="10000"/>
                                  </p:iterate>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down)">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3" grpId="0" animBg="1"/>
      <p:bldP spid="42" grpId="0" animBg="1"/>
      <p:bldP spid="43"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2" name="文本框 1">
            <a:extLst>
              <a:ext uri="{FF2B5EF4-FFF2-40B4-BE49-F238E27FC236}">
                <a16:creationId xmlns:a16="http://schemas.microsoft.com/office/drawing/2014/main" id="{16C39D7A-F8AA-3B46-939D-DE664D6C5FD3}"/>
              </a:ext>
            </a:extLst>
          </p:cNvPr>
          <p:cNvSpPr txBox="1"/>
          <p:nvPr/>
        </p:nvSpPr>
        <p:spPr>
          <a:xfrm>
            <a:off x="353568" y="580023"/>
            <a:ext cx="11484864" cy="4247317"/>
          </a:xfrm>
          <a:prstGeom prst="rect">
            <a:avLst/>
          </a:prstGeom>
          <a:noFill/>
        </p:spPr>
        <p:txBody>
          <a:bodyPr wrap="square" rtlCol="0">
            <a:spAutoFit/>
          </a:bodyPr>
          <a:lstStyle/>
          <a:p>
            <a:r>
              <a:rPr kumimoji="1" lang="zh-CN" altLang="en-US" dirty="0"/>
              <a:t>参考文献以及资料：</a:t>
            </a:r>
            <a:endParaRPr kumimoji="1" lang="en-US" altLang="zh-CN" dirty="0"/>
          </a:p>
          <a:p>
            <a:r>
              <a:rPr kumimoji="1" lang="en-US" altLang="zh-CN" dirty="0"/>
              <a:t>https://</a:t>
            </a:r>
            <a:r>
              <a:rPr kumimoji="1" lang="en-US" altLang="zh-CN" dirty="0" err="1"/>
              <a:t>zh.wikipedia.org</a:t>
            </a:r>
            <a:r>
              <a:rPr kumimoji="1" lang="en-US" altLang="zh-CN" dirty="0"/>
              <a:t>/wiki/</a:t>
            </a:r>
            <a:r>
              <a:rPr kumimoji="1" lang="zh-CN" altLang="en-US" dirty="0"/>
              <a:t>迭代法</a:t>
            </a:r>
            <a:br>
              <a:rPr kumimoji="1" lang="en-US" altLang="zh-CN" dirty="0"/>
            </a:br>
            <a:r>
              <a:rPr kumimoji="1" lang="en-US" altLang="zh-CN" dirty="0"/>
              <a:t>https://</a:t>
            </a:r>
            <a:r>
              <a:rPr kumimoji="1" lang="en-US" altLang="zh-CN" dirty="0" err="1"/>
              <a:t>zh.wikipedia.org</a:t>
            </a:r>
            <a:r>
              <a:rPr kumimoji="1" lang="en-US" altLang="zh-CN" dirty="0"/>
              <a:t>/wiki/</a:t>
            </a:r>
            <a:r>
              <a:rPr kumimoji="1" lang="zh-CN" altLang="en-US" dirty="0"/>
              <a:t>有限差分法</a:t>
            </a:r>
            <a:endParaRPr kumimoji="1" lang="en-US" altLang="zh-CN" dirty="0"/>
          </a:p>
          <a:p>
            <a:r>
              <a:rPr kumimoji="1" lang="en-US" altLang="zh-CN" dirty="0"/>
              <a:t>https://</a:t>
            </a:r>
            <a:r>
              <a:rPr kumimoji="1" lang="en-US" altLang="zh-CN" dirty="0" err="1"/>
              <a:t>zh.wikipedia.org</a:t>
            </a:r>
            <a:r>
              <a:rPr kumimoji="1" lang="en-US" altLang="zh-CN" dirty="0"/>
              <a:t>/wiki/</a:t>
            </a:r>
            <a:r>
              <a:rPr kumimoji="1" lang="zh-CN" altLang="en-US" dirty="0"/>
              <a:t>交替方向隐式法</a:t>
            </a:r>
            <a:endParaRPr kumimoji="1" lang="en-US" altLang="zh-CN" dirty="0"/>
          </a:p>
          <a:p>
            <a:r>
              <a:rPr kumimoji="1" lang="en-US" altLang="zh-CN" dirty="0"/>
              <a:t>https://</a:t>
            </a:r>
            <a:r>
              <a:rPr kumimoji="1" lang="en-US" altLang="zh-CN" dirty="0" err="1"/>
              <a:t>www.youtube.com</a:t>
            </a:r>
            <a:r>
              <a:rPr kumimoji="1" lang="en-US" altLang="zh-CN" dirty="0"/>
              <a:t>/</a:t>
            </a:r>
            <a:r>
              <a:rPr kumimoji="1" lang="en-US" altLang="zh-CN" dirty="0" err="1"/>
              <a:t>watch?v</a:t>
            </a:r>
            <a:r>
              <a:rPr kumimoji="1" lang="en-US" altLang="zh-CN" dirty="0"/>
              <a:t>=</a:t>
            </a:r>
            <a:r>
              <a:rPr kumimoji="1" lang="en-US" altLang="zh-CN" dirty="0" err="1"/>
              <a:t>XPbFUN-AsxU</a:t>
            </a:r>
            <a:endParaRPr kumimoji="1" lang="en-US" altLang="zh-CN" dirty="0"/>
          </a:p>
          <a:p>
            <a:r>
              <a:rPr lang="en-US" altLang="zh-CN" dirty="0"/>
              <a:t>Chang M J, Chow L C, Chang W S. Improved alternating-direction implicit method for solving transient three-dimensional heat diffusion problems[J]. Numerical Heat Transfer, Part B Fundamentals, 1991, 19(1): 69-84.</a:t>
            </a:r>
            <a:endParaRPr kumimoji="1" lang="en-US" altLang="zh-CN" dirty="0"/>
          </a:p>
          <a:p>
            <a:r>
              <a:rPr lang="zh-CN" altLang="en-US" dirty="0"/>
              <a:t>王诗然</a:t>
            </a:r>
            <a:r>
              <a:rPr lang="en-US" altLang="zh-CN" dirty="0"/>
              <a:t>. </a:t>
            </a:r>
            <a:r>
              <a:rPr lang="zh-CN" altLang="en-US" dirty="0"/>
              <a:t>稀疏线性方程组求解的逐次超松弛迭代法</a:t>
            </a:r>
            <a:r>
              <a:rPr lang="en-US" altLang="zh-CN" dirty="0"/>
              <a:t>[J]. </a:t>
            </a:r>
            <a:r>
              <a:rPr lang="zh-CN" altLang="en-US" dirty="0"/>
              <a:t>瀋陽師範大學學報 </a:t>
            </a:r>
            <a:r>
              <a:rPr lang="en-US" altLang="zh-CN" dirty="0"/>
              <a:t>(</a:t>
            </a:r>
            <a:r>
              <a:rPr lang="zh-CN" altLang="en-US" dirty="0"/>
              <a:t>自然科學版</a:t>
            </a:r>
            <a:r>
              <a:rPr lang="en-US" altLang="zh-CN" dirty="0"/>
              <a:t>), 2006, 24(4): 407-410.</a:t>
            </a:r>
          </a:p>
          <a:p>
            <a:r>
              <a:rPr lang="en-US" altLang="zh-CN" dirty="0"/>
              <a:t>[1]</a:t>
            </a:r>
            <a:r>
              <a:rPr lang="zh-CN" altLang="en-US" dirty="0"/>
              <a:t>高忠社</a:t>
            </a:r>
            <a:r>
              <a:rPr lang="en-US" altLang="zh-CN" dirty="0"/>
              <a:t>. </a:t>
            </a:r>
            <a:r>
              <a:rPr lang="zh-CN" altLang="en-US" dirty="0"/>
              <a:t>一类基于</a:t>
            </a:r>
            <a:r>
              <a:rPr lang="en-US" altLang="zh-CN" dirty="0"/>
              <a:t>Crank-Nicolson</a:t>
            </a:r>
            <a:r>
              <a:rPr lang="zh-CN" altLang="en-US" dirty="0"/>
              <a:t>差分格式的非线性热传导方程数值解</a:t>
            </a:r>
            <a:r>
              <a:rPr lang="en-US" altLang="zh-CN" dirty="0"/>
              <a:t>[J]. </a:t>
            </a:r>
            <a:r>
              <a:rPr lang="zh-CN" altLang="en-US" dirty="0"/>
              <a:t>宁夏师范学院学报</a:t>
            </a:r>
            <a:r>
              <a:rPr lang="en-US" altLang="zh-CN" dirty="0"/>
              <a:t>, 2020, v.41;No.225(07):16-21.</a:t>
            </a:r>
          </a:p>
          <a:p>
            <a:r>
              <a:rPr lang="en-US" altLang="zh-CN" dirty="0"/>
              <a:t>[1]</a:t>
            </a:r>
            <a:r>
              <a:rPr lang="zh-CN" altLang="en-US" dirty="0"/>
              <a:t>楚智媛</a:t>
            </a:r>
            <a:r>
              <a:rPr lang="en-US" altLang="zh-CN" dirty="0"/>
              <a:t>. </a:t>
            </a:r>
            <a:r>
              <a:rPr lang="zh-CN" altLang="en-US" dirty="0"/>
              <a:t>偏微分方程中热传导模型的建立与求解</a:t>
            </a:r>
            <a:r>
              <a:rPr lang="en-US" altLang="zh-CN" dirty="0"/>
              <a:t>[J]. </a:t>
            </a:r>
            <a:r>
              <a:rPr lang="zh-CN" altLang="en-US" dirty="0"/>
              <a:t>中国新技术新产品</a:t>
            </a:r>
            <a:r>
              <a:rPr lang="en-US" altLang="zh-CN" dirty="0"/>
              <a:t>, 2020, No.424(18):10-11.</a:t>
            </a:r>
          </a:p>
          <a:p>
            <a:r>
              <a:rPr lang="en-US" altLang="zh-CN" dirty="0"/>
              <a:t>[1]</a:t>
            </a:r>
            <a:r>
              <a:rPr lang="zh-CN" altLang="en-US" dirty="0"/>
              <a:t>林爽</a:t>
            </a:r>
            <a:r>
              <a:rPr lang="en-US" altLang="zh-CN" dirty="0"/>
              <a:t>, </a:t>
            </a:r>
            <a:r>
              <a:rPr lang="zh-CN" altLang="en-US" dirty="0"/>
              <a:t>张杰</a:t>
            </a:r>
            <a:r>
              <a:rPr lang="en-US" altLang="zh-CN" dirty="0"/>
              <a:t>, </a:t>
            </a:r>
            <a:r>
              <a:rPr lang="zh-CN" altLang="en-US" dirty="0"/>
              <a:t>姜行健</a:t>
            </a:r>
            <a:r>
              <a:rPr lang="en-US" altLang="zh-CN" dirty="0"/>
              <a:t>. </a:t>
            </a:r>
            <a:r>
              <a:rPr lang="zh-CN" altLang="en-US" dirty="0"/>
              <a:t>五点差分格式算法在数学物理方程中的应用</a:t>
            </a:r>
            <a:r>
              <a:rPr lang="en-US" altLang="zh-CN" dirty="0"/>
              <a:t>[J]. </a:t>
            </a:r>
            <a:r>
              <a:rPr lang="zh-CN" altLang="en-US" dirty="0"/>
              <a:t>辽宁师范大学学报</a:t>
            </a:r>
            <a:r>
              <a:rPr lang="en-US" altLang="zh-CN" dirty="0"/>
              <a:t>(</a:t>
            </a:r>
            <a:r>
              <a:rPr lang="zh-CN" altLang="en-US" dirty="0"/>
              <a:t>自然科学版</a:t>
            </a:r>
            <a:r>
              <a:rPr lang="en-US" altLang="zh-CN" dirty="0"/>
              <a:t>), 2012(04):467-470.</a:t>
            </a:r>
          </a:p>
          <a:p>
            <a:r>
              <a:rPr lang="en-US" altLang="zh-CN" dirty="0"/>
              <a:t>[1]</a:t>
            </a:r>
            <a:r>
              <a:rPr lang="zh-CN" altLang="en-US" dirty="0"/>
              <a:t>张旭清</a:t>
            </a:r>
            <a:r>
              <a:rPr lang="en-US" altLang="zh-CN" dirty="0"/>
              <a:t>, </a:t>
            </a:r>
            <a:r>
              <a:rPr lang="zh-CN" altLang="en-US" dirty="0"/>
              <a:t>黄文竹</a:t>
            </a:r>
            <a:r>
              <a:rPr lang="en-US" altLang="zh-CN" dirty="0"/>
              <a:t>. </a:t>
            </a:r>
            <a:r>
              <a:rPr lang="zh-CN" altLang="en-US" dirty="0"/>
              <a:t>一维热传导方程的差分法</a:t>
            </a:r>
            <a:r>
              <a:rPr lang="en-US" altLang="zh-CN" dirty="0"/>
              <a:t>[J]. </a:t>
            </a:r>
            <a:r>
              <a:rPr lang="zh-CN" altLang="en-US" dirty="0"/>
              <a:t>科技视界</a:t>
            </a:r>
            <a:r>
              <a:rPr lang="en-US" altLang="zh-CN" dirty="0"/>
              <a:t>, 2019, No.265(07):124-126.</a:t>
            </a:r>
          </a:p>
          <a:p>
            <a:r>
              <a:rPr kumimoji="1" lang="en-US" altLang="zh-CN" dirty="0"/>
              <a:t>[1]</a:t>
            </a:r>
            <a:r>
              <a:rPr kumimoji="1" lang="zh-CN" altLang="en-US" dirty="0"/>
              <a:t>胡长军</a:t>
            </a:r>
            <a:r>
              <a:rPr kumimoji="1" lang="en-US" altLang="zh-CN" dirty="0"/>
              <a:t>, </a:t>
            </a:r>
            <a:r>
              <a:rPr kumimoji="1" lang="zh-CN" altLang="en-US" dirty="0"/>
              <a:t>魏硕</a:t>
            </a:r>
            <a:r>
              <a:rPr kumimoji="1" lang="en-US" altLang="zh-CN" dirty="0"/>
              <a:t>, </a:t>
            </a:r>
            <a:r>
              <a:rPr kumimoji="1" lang="zh-CN" altLang="en-US" dirty="0"/>
              <a:t>张纪林</a:t>
            </a:r>
            <a:r>
              <a:rPr kumimoji="1" lang="en-US" altLang="zh-CN" dirty="0"/>
              <a:t>,</a:t>
            </a:r>
            <a:r>
              <a:rPr kumimoji="1" lang="zh-CN" altLang="en-US" dirty="0"/>
              <a:t>等</a:t>
            </a:r>
            <a:r>
              <a:rPr kumimoji="1" lang="en-US" altLang="zh-CN" dirty="0"/>
              <a:t>. </a:t>
            </a:r>
            <a:r>
              <a:rPr kumimoji="1" lang="zh-CN" altLang="en-US" dirty="0"/>
              <a:t>一种基于</a:t>
            </a:r>
            <a:r>
              <a:rPr kumimoji="1" lang="en-US" altLang="zh-CN" dirty="0"/>
              <a:t>SMP</a:t>
            </a:r>
            <a:r>
              <a:rPr kumimoji="1" lang="zh-CN" altLang="en-US" dirty="0"/>
              <a:t>的并行逐次超松弛迭代法</a:t>
            </a:r>
            <a:r>
              <a:rPr kumimoji="1" lang="en-US" altLang="zh-CN" dirty="0"/>
              <a:t>[J]. </a:t>
            </a:r>
            <a:r>
              <a:rPr kumimoji="1" lang="zh-CN" altLang="en-US" dirty="0"/>
              <a:t>计算机研究与发展</a:t>
            </a:r>
            <a:r>
              <a:rPr kumimoji="1" lang="en-US" altLang="zh-CN" dirty="0"/>
              <a:t>, 2007, 44(10):1688-1688.</a:t>
            </a:r>
            <a:endParaRPr kumimoji="1" lang="zh-CN" altLang="en-US" dirty="0"/>
          </a:p>
        </p:txBody>
      </p:sp>
    </p:spTree>
    <p:extLst>
      <p:ext uri="{BB962C8B-B14F-4D97-AF65-F5344CB8AC3E}">
        <p14:creationId xmlns:p14="http://schemas.microsoft.com/office/powerpoint/2010/main" val="2844312414"/>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选题分析</a:t>
            </a:r>
          </a:p>
        </p:txBody>
      </p:sp>
      <p:pic>
        <p:nvPicPr>
          <p:cNvPr id="2" name="图片 1"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05" y="159385"/>
            <a:ext cx="3629025" cy="114300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选题分析</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12" name="矩形 11">
            <a:extLst>
              <a:ext uri="{FF2B5EF4-FFF2-40B4-BE49-F238E27FC236}">
                <a16:creationId xmlns:a16="http://schemas.microsoft.com/office/drawing/2014/main" id="{671A5703-88CB-F648-BE0E-F67E5DFE64E5}"/>
              </a:ext>
            </a:extLst>
          </p:cNvPr>
          <p:cNvSpPr/>
          <p:nvPr/>
        </p:nvSpPr>
        <p:spPr>
          <a:xfrm>
            <a:off x="203963" y="738765"/>
            <a:ext cx="11295531" cy="523220"/>
          </a:xfrm>
          <a:prstGeom prst="rect">
            <a:avLst/>
          </a:prstGeom>
        </p:spPr>
        <p:txBody>
          <a:bodyPr wrap="square">
            <a:spAutoFit/>
          </a:bodyPr>
          <a:lstStyle/>
          <a:p>
            <a:pPr indent="266700" algn="just"/>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对于一个长度为</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100</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米宽度</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10</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米高度</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5</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米的纯铜金属棒，示意图如下：</a:t>
            </a:r>
            <a:endParaRPr lang="zh-CN" alt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34" name="图片 33">
            <a:extLst>
              <a:ext uri="{FF2B5EF4-FFF2-40B4-BE49-F238E27FC236}">
                <a16:creationId xmlns:a16="http://schemas.microsoft.com/office/drawing/2014/main" id="{429C3DB5-9A3E-364D-9C96-2E87C43ABF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01001" y="1872581"/>
            <a:ext cx="3739896" cy="2138587"/>
          </a:xfrm>
          <a:prstGeom prst="rect">
            <a:avLst/>
          </a:prstGeom>
          <a:noFill/>
          <a:ln>
            <a:noFill/>
          </a:ln>
        </p:spPr>
      </p:pic>
      <p:sp>
        <p:nvSpPr>
          <p:cNvPr id="13" name="矩形 12">
            <a:extLst>
              <a:ext uri="{FF2B5EF4-FFF2-40B4-BE49-F238E27FC236}">
                <a16:creationId xmlns:a16="http://schemas.microsoft.com/office/drawing/2014/main" id="{3A2A4357-C715-0742-8313-9ADB0445924B}"/>
              </a:ext>
            </a:extLst>
          </p:cNvPr>
          <p:cNvSpPr/>
          <p:nvPr/>
        </p:nvSpPr>
        <p:spPr>
          <a:xfrm>
            <a:off x="203963" y="1310234"/>
            <a:ext cx="7485888" cy="5262979"/>
          </a:xfrm>
          <a:prstGeom prst="rect">
            <a:avLst/>
          </a:prstGeom>
        </p:spPr>
        <p:txBody>
          <a:bodyPr wrap="square">
            <a:spAutoFit/>
          </a:bodyPr>
          <a:lstStyle/>
          <a:p>
            <a:pPr indent="266700" algn="just"/>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上表面</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AEFD</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温度保持</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40</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度，下表面</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BGHC</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温度沿</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Z</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方向由</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BC</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线上各点向</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GH</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线上各点线性衰减到</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BC</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线上的温度值的</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20%</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，前后表面</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面</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ABCD</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和</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EGHF)</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温度沿水平方向均从</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100</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度到</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25</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度线性变化，面</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ABGE</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有一个温度为</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100</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度均匀气体持续加热，面</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DFHC</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保持常温</a:t>
            </a:r>
            <a:r>
              <a:rPr lang="en-US" altLang="zh-CN" sz="2800" kern="100" dirty="0">
                <a:latin typeface="DengXian" panose="02010600030101010101" pitchFamily="2" charset="-122"/>
                <a:ea typeface="DengXian" panose="02010600030101010101" pitchFamily="2" charset="-122"/>
                <a:cs typeface="Times New Roman" panose="02020603050405020304" pitchFamily="18" charset="0"/>
              </a:rPr>
              <a:t>20</a:t>
            </a:r>
            <a:r>
              <a:rPr lang="zh-CN" altLang="zh-CN" sz="2800" kern="100" dirty="0">
                <a:latin typeface="DengXian" panose="02010600030101010101" pitchFamily="2" charset="-122"/>
                <a:ea typeface="DengXian" panose="02010600030101010101" pitchFamily="2" charset="-122"/>
                <a:cs typeface="Times New Roman" panose="02020603050405020304" pitchFamily="18" charset="0"/>
              </a:rPr>
              <a:t>度。求该铜柱体达到热传导稳定状态后的温度场分布。并把温度场曲线图绘制出来。如果还需要其他任何参数，请自定义。要求有详细的分析与求解过程。注意这里在边线及角点上可能存在温度定义重复的问题，如果存在此问题，以最后定义的为准。</a:t>
            </a:r>
            <a:endParaRPr lang="zh-CN" alt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3541712" cy="585788"/>
            <a:chOff x="551544" y="82976"/>
            <a:chExt cx="3540396" cy="584775"/>
          </a:xfrm>
        </p:grpSpPr>
        <p:sp>
          <p:nvSpPr>
            <p:cNvPr id="7251"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选题分析</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 name="图片 6"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20" name="文本框 19">
            <a:extLst>
              <a:ext uri="{FF2B5EF4-FFF2-40B4-BE49-F238E27FC236}">
                <a16:creationId xmlns:a16="http://schemas.microsoft.com/office/drawing/2014/main" id="{750CE231-1149-2C4B-BCBC-4F273C0A0964}"/>
              </a:ext>
            </a:extLst>
          </p:cNvPr>
          <p:cNvSpPr txBox="1"/>
          <p:nvPr/>
        </p:nvSpPr>
        <p:spPr>
          <a:xfrm>
            <a:off x="432312" y="1090355"/>
            <a:ext cx="6755375" cy="1938992"/>
          </a:xfrm>
          <a:prstGeom prst="rect">
            <a:avLst/>
          </a:prstGeom>
          <a:noFill/>
        </p:spPr>
        <p:txBody>
          <a:bodyPr wrap="none" rtlCol="0">
            <a:spAutoFit/>
          </a:bodyPr>
          <a:lstStyle/>
          <a:p>
            <a:r>
              <a:rPr kumimoji="1" lang="zh-CN" altLang="en-US" sz="4000" b="1" dirty="0"/>
              <a:t>任务导向：</a:t>
            </a:r>
            <a:endParaRPr kumimoji="1" lang="en-US" altLang="zh-CN" sz="4000" b="1" dirty="0"/>
          </a:p>
          <a:p>
            <a:pPr marL="342900" indent="-342900">
              <a:buAutoNum type="arabicPeriod"/>
            </a:pPr>
            <a:r>
              <a:rPr kumimoji="1" lang="zh-CN" altLang="en-US" sz="4000" b="1" dirty="0"/>
              <a:t>三维热传导仿真计算</a:t>
            </a:r>
            <a:endParaRPr kumimoji="1" lang="en-US" altLang="zh-CN" sz="4000" b="1" dirty="0"/>
          </a:p>
          <a:p>
            <a:pPr marL="342900" indent="-342900">
              <a:buAutoNum type="arabicPeriod"/>
            </a:pPr>
            <a:r>
              <a:rPr kumimoji="1" lang="zh-CN" altLang="en-US" sz="4000" b="1" dirty="0"/>
              <a:t>对温度场进行可视化的处理</a:t>
            </a:r>
          </a:p>
        </p:txBody>
      </p:sp>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heckerboard(across)">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3138741" y="3612466"/>
            <a:ext cx="95568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编程涉及的知识和编译环境</a:t>
            </a:r>
          </a:p>
        </p:txBody>
      </p:sp>
      <p:pic>
        <p:nvPicPr>
          <p:cNvPr id="9" name="图片 8"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05" y="159385"/>
            <a:ext cx="3629025" cy="114300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知识和环境</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5" name="文本框 4">
            <a:extLst>
              <a:ext uri="{FF2B5EF4-FFF2-40B4-BE49-F238E27FC236}">
                <a16:creationId xmlns:a16="http://schemas.microsoft.com/office/drawing/2014/main" id="{F259D4DD-AF69-4D4C-82A3-C3D7241795A8}"/>
              </a:ext>
            </a:extLst>
          </p:cNvPr>
          <p:cNvSpPr txBox="1"/>
          <p:nvPr/>
        </p:nvSpPr>
        <p:spPr>
          <a:xfrm>
            <a:off x="414528" y="1036320"/>
            <a:ext cx="5929828" cy="3539430"/>
          </a:xfrm>
          <a:prstGeom prst="rect">
            <a:avLst/>
          </a:prstGeom>
          <a:noFill/>
        </p:spPr>
        <p:txBody>
          <a:bodyPr wrap="none" rtlCol="0">
            <a:spAutoFit/>
          </a:bodyPr>
          <a:lstStyle/>
          <a:p>
            <a:r>
              <a:rPr kumimoji="1" lang="zh-CN" altLang="en-US" sz="2800" dirty="0"/>
              <a:t>编程过程中涉及到的主要语言知识：</a:t>
            </a:r>
            <a:br>
              <a:rPr kumimoji="1" lang="en-US" altLang="zh-CN" sz="2800" dirty="0"/>
            </a:br>
            <a:r>
              <a:rPr kumimoji="1" lang="en-US" altLang="zh-CN" sz="2800" dirty="0"/>
              <a:t>1.</a:t>
            </a:r>
            <a:r>
              <a:rPr kumimoji="1" lang="zh-CN" altLang="en-US" sz="2800" dirty="0"/>
              <a:t> 动态数组，多维度指针</a:t>
            </a:r>
            <a:endParaRPr kumimoji="1" lang="en-US" altLang="zh-CN" sz="2800" dirty="0"/>
          </a:p>
          <a:p>
            <a:r>
              <a:rPr kumimoji="1" lang="en-US" altLang="zh-CN" sz="2800" dirty="0"/>
              <a:t>2.</a:t>
            </a:r>
            <a:r>
              <a:rPr kumimoji="1" lang="zh-CN" altLang="en-US" sz="2800" dirty="0"/>
              <a:t> 结构体</a:t>
            </a:r>
            <a:endParaRPr kumimoji="1" lang="en-US" altLang="zh-CN" sz="2800" dirty="0"/>
          </a:p>
          <a:p>
            <a:r>
              <a:rPr kumimoji="1" lang="en-US" altLang="zh-CN" sz="2800" dirty="0"/>
              <a:t>3.</a:t>
            </a:r>
            <a:r>
              <a:rPr kumimoji="1" lang="zh-CN" altLang="en-US" sz="2800" dirty="0"/>
              <a:t> 冒泡排序算法</a:t>
            </a:r>
            <a:endParaRPr kumimoji="1" lang="en-US" altLang="zh-CN" sz="2800" dirty="0"/>
          </a:p>
          <a:p>
            <a:r>
              <a:rPr kumimoji="1" lang="en-US" altLang="zh-CN" sz="2800" dirty="0"/>
              <a:t>4.</a:t>
            </a:r>
            <a:r>
              <a:rPr kumimoji="1" lang="zh-CN" altLang="en-US" sz="2800" dirty="0"/>
              <a:t> </a:t>
            </a:r>
            <a:r>
              <a:rPr kumimoji="1" lang="en-US" altLang="zh-CN" sz="2800" dirty="0"/>
              <a:t>C</a:t>
            </a:r>
            <a:r>
              <a:rPr kumimoji="1" lang="zh-CN" altLang="en-US" sz="2800" dirty="0"/>
              <a:t>语言函数</a:t>
            </a:r>
            <a:endParaRPr kumimoji="1" lang="en-US" altLang="zh-CN" sz="2800" dirty="0"/>
          </a:p>
          <a:p>
            <a:r>
              <a:rPr kumimoji="1" lang="en-US" altLang="zh-CN" sz="2800" dirty="0"/>
              <a:t>5.</a:t>
            </a:r>
            <a:r>
              <a:rPr kumimoji="1" lang="zh-CN" altLang="en-US" sz="2800" dirty="0"/>
              <a:t> </a:t>
            </a:r>
            <a:r>
              <a:rPr kumimoji="1" lang="en-US" altLang="zh-CN" sz="2800" dirty="0"/>
              <a:t>C</a:t>
            </a:r>
            <a:r>
              <a:rPr kumimoji="1" lang="zh-CN" altLang="en-US" sz="2800" dirty="0"/>
              <a:t>语言循环</a:t>
            </a:r>
            <a:endParaRPr kumimoji="1" lang="en-US" altLang="zh-CN" sz="2800" dirty="0"/>
          </a:p>
          <a:p>
            <a:r>
              <a:rPr kumimoji="1" lang="en-US" altLang="zh-CN" sz="2800" dirty="0"/>
              <a:t>6.</a:t>
            </a:r>
            <a:r>
              <a:rPr kumimoji="1" lang="zh-CN" altLang="en-US" sz="2800" dirty="0"/>
              <a:t> </a:t>
            </a:r>
            <a:r>
              <a:rPr kumimoji="1" lang="en-US" altLang="zh-CN" sz="2800" dirty="0"/>
              <a:t>OpenGL</a:t>
            </a:r>
            <a:r>
              <a:rPr kumimoji="1" lang="zh-CN" altLang="en-US" sz="2800" dirty="0"/>
              <a:t>和</a:t>
            </a:r>
            <a:r>
              <a:rPr kumimoji="1" lang="en-US" altLang="zh-CN" sz="2800" dirty="0"/>
              <a:t>GLUT</a:t>
            </a:r>
            <a:r>
              <a:rPr kumimoji="1" lang="zh-CN" altLang="en-US" sz="2800" dirty="0"/>
              <a:t>框架的简单运用</a:t>
            </a:r>
            <a:endParaRPr kumimoji="1" lang="en-US" altLang="zh-CN" sz="2800" dirty="0"/>
          </a:p>
          <a:p>
            <a:endParaRPr kumimoji="1" lang="zh-CN" altLang="en-US" sz="2800" dirty="0"/>
          </a:p>
        </p:txBody>
      </p:sp>
      <p:sp>
        <p:nvSpPr>
          <p:cNvPr id="6" name="文本框 5">
            <a:extLst>
              <a:ext uri="{FF2B5EF4-FFF2-40B4-BE49-F238E27FC236}">
                <a16:creationId xmlns:a16="http://schemas.microsoft.com/office/drawing/2014/main" id="{E9D1653F-DAFF-704E-BEEE-477DCEC98A56}"/>
              </a:ext>
            </a:extLst>
          </p:cNvPr>
          <p:cNvSpPr txBox="1"/>
          <p:nvPr/>
        </p:nvSpPr>
        <p:spPr>
          <a:xfrm>
            <a:off x="414528" y="4427447"/>
            <a:ext cx="3659976" cy="1384995"/>
          </a:xfrm>
          <a:prstGeom prst="rect">
            <a:avLst/>
          </a:prstGeom>
          <a:noFill/>
        </p:spPr>
        <p:txBody>
          <a:bodyPr wrap="none" rtlCol="0">
            <a:spAutoFit/>
          </a:bodyPr>
          <a:lstStyle/>
          <a:p>
            <a:r>
              <a:rPr kumimoji="1" lang="zh-CN" altLang="en-US" sz="2800" dirty="0"/>
              <a:t>编译环境说明：</a:t>
            </a:r>
            <a:endParaRPr kumimoji="1" lang="en-US" altLang="zh-CN" sz="2800" dirty="0"/>
          </a:p>
          <a:p>
            <a:r>
              <a:rPr kumimoji="1" lang="en-US" altLang="zh-CN" sz="2800" dirty="0"/>
              <a:t>OS:</a:t>
            </a:r>
            <a:r>
              <a:rPr kumimoji="1" lang="zh-CN" altLang="en-US" sz="2800" dirty="0"/>
              <a:t>  </a:t>
            </a:r>
            <a:r>
              <a:rPr kumimoji="1" lang="en-US" altLang="zh-CN" sz="2800" dirty="0"/>
              <a:t>MacOS</a:t>
            </a:r>
            <a:r>
              <a:rPr kumimoji="1" lang="zh-CN" altLang="en-US" sz="2800" dirty="0"/>
              <a:t> </a:t>
            </a:r>
            <a:r>
              <a:rPr kumimoji="1" lang="en-US" altLang="zh-CN" sz="2800" dirty="0"/>
              <a:t>big</a:t>
            </a:r>
            <a:r>
              <a:rPr kumimoji="1" lang="zh-CN" altLang="en-US" sz="2800" dirty="0"/>
              <a:t> </a:t>
            </a:r>
            <a:r>
              <a:rPr kumimoji="1" lang="en-US" altLang="zh-CN" sz="2800" dirty="0"/>
              <a:t>sur</a:t>
            </a:r>
            <a:r>
              <a:rPr kumimoji="1" lang="zh-CN" altLang="en-US" sz="2800" dirty="0"/>
              <a:t> </a:t>
            </a:r>
            <a:r>
              <a:rPr kumimoji="1" lang="en-US" altLang="zh-CN" sz="2800" dirty="0"/>
              <a:t>11.4</a:t>
            </a:r>
          </a:p>
          <a:p>
            <a:r>
              <a:rPr kumimoji="1" lang="en-US" altLang="zh-CN" sz="2800" dirty="0"/>
              <a:t>IDE:</a:t>
            </a:r>
            <a:r>
              <a:rPr kumimoji="1" lang="zh-CN" altLang="en-US" sz="2800" dirty="0"/>
              <a:t>  </a:t>
            </a:r>
            <a:r>
              <a:rPr kumimoji="1" lang="en-US" altLang="zh-CN" sz="2800" dirty="0" err="1"/>
              <a:t>Xcode</a:t>
            </a:r>
            <a:r>
              <a:rPr kumimoji="1" lang="zh-CN" altLang="en-US" sz="2800" dirty="0"/>
              <a:t> </a:t>
            </a:r>
            <a:r>
              <a:rPr kumimoji="1" lang="en-US" altLang="zh-CN" sz="2800" dirty="0"/>
              <a:t>12.5</a:t>
            </a:r>
            <a:endParaRPr kumimoji="1" lang="zh-CN" altLang="en-US" sz="2800" dirty="0"/>
          </a:p>
        </p:txBody>
      </p:sp>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3</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596253" y="3660268"/>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热传导计算简介</a:t>
            </a:r>
          </a:p>
        </p:txBody>
      </p:sp>
      <p:pic>
        <p:nvPicPr>
          <p:cNvPr id="9" name="图片 8"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05" y="159385"/>
            <a:ext cx="3629025" cy="1143000"/>
          </a:xfrm>
          <a:prstGeom prst="rect">
            <a:avLst/>
          </a:prstGeom>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609600" y="111452"/>
            <a:ext cx="3381375" cy="523220"/>
            <a:chOff x="551544" y="82976"/>
            <a:chExt cx="3380742" cy="522315"/>
          </a:xfrm>
        </p:grpSpPr>
        <p:sp>
          <p:nvSpPr>
            <p:cNvPr id="11338" name="文本框 12"/>
            <p:cNvSpPr txBox="1">
              <a:spLocks noChangeArrowheads="1"/>
            </p:cNvSpPr>
            <p:nvPr/>
          </p:nvSpPr>
          <p:spPr bwMode="auto">
            <a:xfrm>
              <a:off x="640446" y="111278"/>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热传导计算简介</a:t>
              </a:r>
            </a:p>
          </p:txBody>
        </p:sp>
        <p:sp>
          <p:nvSpPr>
            <p:cNvPr id="14" name="文本框 13"/>
            <p:cNvSpPr txBox="1"/>
            <p:nvPr/>
          </p:nvSpPr>
          <p:spPr>
            <a:xfrm>
              <a:off x="551544" y="82976"/>
              <a:ext cx="723764" cy="522315"/>
            </a:xfrm>
            <a:prstGeom prst="rect">
              <a:avLst/>
            </a:prstGeom>
            <a:noFill/>
          </p:spPr>
          <p:txBody>
            <a:bodyPr>
              <a:spAutoFit/>
            </a:bodyPr>
            <a:lstStyle/>
            <a:p>
              <a:pPr algn="ctr" eaLnBrk="1" fontAlgn="auto" hangingPunct="1">
                <a:spcBef>
                  <a:spcPts val="0"/>
                </a:spcBef>
                <a:spcAft>
                  <a:spcPts val="0"/>
                </a:spcAft>
                <a:defRPr/>
              </a:pPr>
              <a:r>
                <a:rPr lang="en-US" altLang="zh-CN" sz="2800" dirty="0">
                  <a:solidFill>
                    <a:schemeClr val="bg2">
                      <a:lumMod val="25000"/>
                    </a:schemeClr>
                  </a:solidFill>
                  <a:latin typeface="Impact" panose="020B0806030902050204" pitchFamily="34" charset="0"/>
                  <a:ea typeface="+mn-ea"/>
                </a:rPr>
                <a:t>03</a:t>
              </a:r>
              <a:endParaRPr lang="zh-CN" altLang="en-US" sz="28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descr="C:/Users/DELL/AppData/Local/Temp/kaimatting/20201016112743/output_aiMatting_20201016112747.pngoutput_aiMatting_20201016112747"/>
          <p:cNvPicPr>
            <a:picLocks noChangeAspect="1"/>
          </p:cNvPicPr>
          <p:nvPr/>
        </p:nvPicPr>
        <p:blipFill>
          <a:blip r:embed="rId3"/>
          <a:stretch>
            <a:fillRect/>
          </a:stretch>
        </p:blipFill>
        <p:spPr>
          <a:xfrm>
            <a:off x="10688955" y="6292850"/>
            <a:ext cx="566420" cy="565150"/>
          </a:xfrm>
          <a:prstGeom prst="rect">
            <a:avLst/>
          </a:prstGeom>
        </p:spPr>
      </p:pic>
      <p:sp>
        <p:nvSpPr>
          <p:cNvPr id="17" name="文本框 16">
            <a:extLst>
              <a:ext uri="{FF2B5EF4-FFF2-40B4-BE49-F238E27FC236}">
                <a16:creationId xmlns:a16="http://schemas.microsoft.com/office/drawing/2014/main" id="{802F6646-B0BA-9C4B-9DED-42F14CC0775B}"/>
              </a:ext>
            </a:extLst>
          </p:cNvPr>
          <p:cNvSpPr txBox="1"/>
          <p:nvPr/>
        </p:nvSpPr>
        <p:spPr>
          <a:xfrm>
            <a:off x="304800" y="513184"/>
            <a:ext cx="8875776" cy="461665"/>
          </a:xfrm>
          <a:prstGeom prst="rect">
            <a:avLst/>
          </a:prstGeom>
          <a:noFill/>
        </p:spPr>
        <p:txBody>
          <a:bodyPr wrap="square" rtlCol="0">
            <a:spAutoFit/>
          </a:bodyPr>
          <a:lstStyle/>
          <a:p>
            <a:r>
              <a:rPr kumimoji="1" lang="zh-CN" altLang="en-US" sz="2400" dirty="0"/>
              <a:t>以一维热传导问题为例，对研究物体进行离散化处理</a:t>
            </a:r>
            <a:endParaRPr kumimoji="1" lang="en-US" altLang="zh-CN" sz="2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460AF99-3B82-AA4E-9037-DF66360E88CA}"/>
                  </a:ext>
                </a:extLst>
              </p:cNvPr>
              <p:cNvSpPr txBox="1"/>
              <p:nvPr/>
            </p:nvSpPr>
            <p:spPr>
              <a:xfrm>
                <a:off x="304800" y="888306"/>
                <a:ext cx="10024872" cy="2280240"/>
              </a:xfrm>
              <a:prstGeom prst="rect">
                <a:avLst/>
              </a:prstGeom>
              <a:noFill/>
            </p:spPr>
            <p:txBody>
              <a:bodyPr wrap="square" rtlCol="0">
                <a:spAutoFit/>
              </a:bodyPr>
              <a:lstStyle/>
              <a:p>
                <a:r>
                  <a:rPr kumimoji="1" lang="zh-CN" altLang="en-US" sz="2400" dirty="0"/>
                  <a:t>一阶显式微分（向后微分）：</a:t>
                </a:r>
                <a:endParaRPr kumimoji="1" lang="en-US" altLang="zh-CN" sz="2400"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2</m:t>
                              </m:r>
                            </m:sup>
                          </m:sSup>
                        </m:den>
                      </m:f>
                      <m:d>
                        <m:dPr>
                          <m:ctrlPr>
                            <a:rPr lang="en-US"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−2</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𝑐</m:t>
                          </m:r>
                          <m:r>
                            <a:rPr lang="en-US" altLang="zh-CN" i="1">
                              <a:latin typeface="Cambria Math" panose="02040503050406030204" pitchFamily="18" charset="0"/>
                            </a:rPr>
                            <m:t>𝜏</m:t>
                          </m:r>
                        </m:den>
                      </m:f>
                      <m:d>
                        <m:dPr>
                          <m:ctrlPr>
                            <a:rPr lang="en-US"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e>
                      </m:d>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𝑐</m:t>
                          </m:r>
                          <m:r>
                            <a:rPr lang="en-US" altLang="zh-CN" i="1">
                              <a:latin typeface="Cambria Math" panose="02040503050406030204" pitchFamily="18" charset="0"/>
                            </a:rPr>
                            <m:t>𝜏</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2</m:t>
                              </m:r>
                            </m:sup>
                          </m:sSup>
                        </m:den>
                      </m:f>
                    </m:oMath>
                  </m:oMathPara>
                </a14:m>
                <a:endParaRPr lang="zh-CN" altLang="zh-CN" dirty="0"/>
              </a:p>
              <a:p>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sSubSup>
                                <m:sSubSupPr>
                                  <m:ctrlPr>
                                    <a:rPr lang="zh-CN" altLang="zh-CN" sz="2400"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sz="2400"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d>
                                <m:dPr>
                                  <m:ctrlPr>
                                    <a:rPr lang="zh-CN" altLang="zh-CN" sz="2400" i="1">
                                      <a:latin typeface="Cambria Math" panose="02040503050406030204" pitchFamily="18" charset="0"/>
                                    </a:rPr>
                                  </m:ctrlPr>
                                </m:dPr>
                                <m:e>
                                  <m:r>
                                    <a:rPr lang="en-US" altLang="zh-CN" i="1">
                                      <a:latin typeface="Cambria Math" panose="02040503050406030204" pitchFamily="18" charset="0"/>
                                    </a:rPr>
                                    <m:t>1−2</m:t>
                                  </m:r>
                                  <m:r>
                                    <a:rPr lang="en-US" altLang="zh-CN" i="1">
                                      <a:latin typeface="Cambria Math" panose="02040503050406030204" pitchFamily="18" charset="0"/>
                                    </a:rPr>
                                    <m:t>𝑟</m:t>
                                  </m:r>
                                </m:e>
                              </m:d>
                              <m:sSubSup>
                                <m:sSubSupPr>
                                  <m:ctrlPr>
                                    <a:rPr lang="zh-CN" altLang="zh-CN" sz="2400"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sz="2400"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e>
                            <m:e>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−1, 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𝑛</m:t>
                              </m:r>
                            </m:e>
                          </m:eqArr>
                        </m:e>
                      </m:d>
                    </m:oMath>
                  </m:oMathPara>
                </a14:m>
                <a:endParaRPr kumimoji="1" lang="zh-CN" altLang="en-US" sz="2400" dirty="0"/>
              </a:p>
            </p:txBody>
          </p:sp>
        </mc:Choice>
        <mc:Fallback xmlns="">
          <p:sp>
            <p:nvSpPr>
              <p:cNvPr id="22" name="文本框 21">
                <a:extLst>
                  <a:ext uri="{FF2B5EF4-FFF2-40B4-BE49-F238E27FC236}">
                    <a16:creationId xmlns:a16="http://schemas.microsoft.com/office/drawing/2014/main" id="{2460AF99-3B82-AA4E-9037-DF66360E88CA}"/>
                  </a:ext>
                </a:extLst>
              </p:cNvPr>
              <p:cNvSpPr txBox="1">
                <a:spLocks noRot="1" noChangeAspect="1" noMove="1" noResize="1" noEditPoints="1" noAdjustHandles="1" noChangeArrowheads="1" noChangeShapeType="1" noTextEdit="1"/>
              </p:cNvSpPr>
              <p:nvPr/>
            </p:nvSpPr>
            <p:spPr>
              <a:xfrm>
                <a:off x="304800" y="888306"/>
                <a:ext cx="10024872" cy="2280240"/>
              </a:xfrm>
              <a:prstGeom prst="rect">
                <a:avLst/>
              </a:prstGeom>
              <a:blipFill>
                <a:blip r:embed="rId4"/>
                <a:stretch>
                  <a:fillRect l="-1013" t="-21667" b="-116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14BD84A-32FE-F441-BC08-4C4E52D683F6}"/>
                  </a:ext>
                </a:extLst>
              </p:cNvPr>
              <p:cNvSpPr txBox="1"/>
              <p:nvPr/>
            </p:nvSpPr>
            <p:spPr>
              <a:xfrm>
                <a:off x="304800" y="3086199"/>
                <a:ext cx="10024872" cy="2070888"/>
              </a:xfrm>
              <a:prstGeom prst="rect">
                <a:avLst/>
              </a:prstGeom>
              <a:noFill/>
            </p:spPr>
            <p:txBody>
              <a:bodyPr wrap="square" rtlCol="0">
                <a:spAutoFit/>
              </a:bodyPr>
              <a:lstStyle/>
              <a:p>
                <a:r>
                  <a:rPr kumimoji="1" lang="zh-CN" altLang="en-US" sz="2400" dirty="0"/>
                  <a:t>一阶隐式微分（向前微分）：</a:t>
                </a:r>
                <a:endParaRPr kumimoji="1" lang="en-US" altLang="zh-CN" sz="2400"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−2</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𝑐</m:t>
                          </m:r>
                          <m:r>
                            <a:rPr lang="en-US" altLang="zh-CN" i="1">
                              <a:latin typeface="Cambria Math" panose="02040503050406030204" pitchFamily="18" charset="0"/>
                            </a:rPr>
                            <m:t>𝜏</m:t>
                          </m:r>
                        </m:den>
                      </m:f>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oMath>
                  </m:oMathPara>
                </a14:m>
                <a:endParaRPr lang="zh-CN" altLang="zh-CN" dirty="0"/>
              </a:p>
              <a:p>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1−2</m:t>
                                  </m:r>
                                  <m:r>
                                    <a:rPr lang="en-US" altLang="zh-CN" i="1">
                                      <a:latin typeface="Cambria Math" panose="02040503050406030204" pitchFamily="18" charset="0"/>
                                    </a:rPr>
                                    <m:t>𝑟</m:t>
                                  </m:r>
                                </m:e>
                              </m:d>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e>
                            <m:e>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−1, 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𝑛</m:t>
                              </m:r>
                            </m:e>
                          </m:eqArr>
                        </m:e>
                      </m:d>
                    </m:oMath>
                  </m:oMathPara>
                </a14:m>
                <a:endParaRPr lang="zh-CN" altLang="zh-CN" dirty="0"/>
              </a:p>
              <a:p>
                <a:endParaRPr kumimoji="1" lang="zh-CN" altLang="en-US" sz="2400" dirty="0"/>
              </a:p>
            </p:txBody>
          </p:sp>
        </mc:Choice>
        <mc:Fallback xmlns="">
          <p:sp>
            <p:nvSpPr>
              <p:cNvPr id="25" name="文本框 24">
                <a:extLst>
                  <a:ext uri="{FF2B5EF4-FFF2-40B4-BE49-F238E27FC236}">
                    <a16:creationId xmlns:a16="http://schemas.microsoft.com/office/drawing/2014/main" id="{814BD84A-32FE-F441-BC08-4C4E52D683F6}"/>
                  </a:ext>
                </a:extLst>
              </p:cNvPr>
              <p:cNvSpPr txBox="1">
                <a:spLocks noRot="1" noChangeAspect="1" noMove="1" noResize="1" noEditPoints="1" noAdjustHandles="1" noChangeArrowheads="1" noChangeShapeType="1" noTextEdit="1"/>
              </p:cNvSpPr>
              <p:nvPr/>
            </p:nvSpPr>
            <p:spPr>
              <a:xfrm>
                <a:off x="304800" y="3086199"/>
                <a:ext cx="10024872" cy="2070888"/>
              </a:xfrm>
              <a:prstGeom prst="rect">
                <a:avLst/>
              </a:prstGeom>
              <a:blipFill>
                <a:blip r:embed="rId5"/>
                <a:stretch>
                  <a:fillRect l="-1013" t="-33939" b="-9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4DDEFEB-AC34-C44B-A14A-20EDD282AA63}"/>
                  </a:ext>
                </a:extLst>
              </p:cNvPr>
              <p:cNvSpPr txBox="1"/>
              <p:nvPr/>
            </p:nvSpPr>
            <p:spPr>
              <a:xfrm>
                <a:off x="304800" y="4741732"/>
                <a:ext cx="10024872" cy="2347887"/>
              </a:xfrm>
              <a:prstGeom prst="rect">
                <a:avLst/>
              </a:prstGeom>
              <a:noFill/>
            </p:spPr>
            <p:txBody>
              <a:bodyPr wrap="square" rtlCol="0">
                <a:spAutoFit/>
              </a:bodyPr>
              <a:lstStyle/>
              <a:p>
                <a:r>
                  <a:rPr kumimoji="1" lang="zh-CN" altLang="en-US" sz="2400" dirty="0"/>
                  <a:t>一阶中间微分（克兰克－尼科尔森方法）：</a:t>
                </a:r>
                <a:endParaRPr kumimoji="1" lang="en-US" altLang="zh-CN" sz="2400"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sSup>
                            <m:sSupPr>
                              <m:ctrlPr>
                                <a:rPr lang="zh-CN"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2</m:t>
                              </m:r>
                            </m:sup>
                          </m:sSup>
                        </m:den>
                      </m:f>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−2</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2</m:t>
                              </m:r>
                              <m:r>
                                <a:rPr lang="en-US" altLang="zh-CN" i="1">
                                  <a:latin typeface="Cambria Math" panose="02040503050406030204" pitchFamily="18" charset="0"/>
                                </a:rPr>
                                <m:t>h</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−2</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𝑐</m:t>
                          </m:r>
                          <m:r>
                            <a:rPr lang="en-US" altLang="zh-CN" i="1">
                              <a:latin typeface="Cambria Math" panose="02040503050406030204" pitchFamily="18" charset="0"/>
                            </a:rPr>
                            <m:t>𝜏</m:t>
                          </m:r>
                        </m:den>
                      </m:f>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oMath>
                  </m:oMathPara>
                </a14:m>
                <a:endParaRPr lang="zh-CN" altLang="zh-CN" dirty="0"/>
              </a:p>
              <a:p>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1−2</m:t>
                                  </m:r>
                                  <m:r>
                                    <a:rPr lang="en-US" altLang="zh-CN" i="1">
                                      <a:latin typeface="Cambria Math" panose="02040503050406030204" pitchFamily="18" charset="0"/>
                                    </a:rPr>
                                    <m:t>𝑟</m:t>
                                  </m:r>
                                </m:e>
                              </m:d>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r>
                                    <a:rPr lang="en-US" altLang="zh-CN" i="1">
                                      <a:latin typeface="Cambria Math" panose="02040503050406030204" pitchFamily="18" charset="0"/>
                                    </a:rPr>
                                    <m:t>+1</m:t>
                                  </m:r>
                                </m:sup>
                              </m:sSubSup>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1−2</m:t>
                                  </m:r>
                                  <m:r>
                                    <a:rPr lang="en-US" altLang="zh-CN" i="1">
                                      <a:latin typeface="Cambria Math" panose="02040503050406030204" pitchFamily="18" charset="0"/>
                                    </a:rPr>
                                    <m:t>𝑟</m:t>
                                  </m:r>
                                </m:e>
                              </m:d>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𝑟</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𝑗</m:t>
                                  </m:r>
                                </m:sup>
                              </m:sSubSup>
                            </m:e>
                            <m:e>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−1, 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𝑛</m:t>
                              </m:r>
                            </m:e>
                          </m:eqArr>
                        </m:e>
                      </m:d>
                    </m:oMath>
                  </m:oMathPara>
                </a14:m>
                <a:endParaRPr lang="zh-CN" altLang="zh-CN" dirty="0"/>
              </a:p>
              <a:p>
                <a:r>
                  <a:rPr lang="en-US" altLang="zh-CN" dirty="0"/>
                  <a:t> </a:t>
                </a:r>
                <a:endParaRPr lang="zh-CN" altLang="zh-CN" dirty="0"/>
              </a:p>
              <a:p>
                <a:endParaRPr kumimoji="1" lang="zh-CN" altLang="en-US" sz="2400" dirty="0"/>
              </a:p>
            </p:txBody>
          </p:sp>
        </mc:Choice>
        <mc:Fallback xmlns="">
          <p:sp>
            <p:nvSpPr>
              <p:cNvPr id="26" name="文本框 25">
                <a:extLst>
                  <a:ext uri="{FF2B5EF4-FFF2-40B4-BE49-F238E27FC236}">
                    <a16:creationId xmlns:a16="http://schemas.microsoft.com/office/drawing/2014/main" id="{24DDEFEB-AC34-C44B-A14A-20EDD282AA63}"/>
                  </a:ext>
                </a:extLst>
              </p:cNvPr>
              <p:cNvSpPr txBox="1">
                <a:spLocks noRot="1" noChangeAspect="1" noMove="1" noResize="1" noEditPoints="1" noAdjustHandles="1" noChangeArrowheads="1" noChangeShapeType="1" noTextEdit="1"/>
              </p:cNvSpPr>
              <p:nvPr/>
            </p:nvSpPr>
            <p:spPr>
              <a:xfrm>
                <a:off x="304800" y="4741732"/>
                <a:ext cx="10024872" cy="2347887"/>
              </a:xfrm>
              <a:prstGeom prst="rect">
                <a:avLst/>
              </a:prstGeom>
              <a:blipFill>
                <a:blip r:embed="rId6"/>
                <a:stretch>
                  <a:fillRect l="-1013" t="-30645" b="-69892"/>
                </a:stretch>
              </a:blipFill>
            </p:spPr>
            <p:txBody>
              <a:bodyPr/>
              <a:lstStyle/>
              <a:p>
                <a:r>
                  <a:rPr lang="zh-CN" altLang="en-US">
                    <a:noFill/>
                  </a:rPr>
                  <a:t> </a:t>
                </a:r>
              </a:p>
            </p:txBody>
          </p:sp>
        </mc:Fallback>
      </mc:AlternateContent>
      <p:pic>
        <p:nvPicPr>
          <p:cNvPr id="2052" name="Picture 4">
            <a:extLst>
              <a:ext uri="{FF2B5EF4-FFF2-40B4-BE49-F238E27FC236}">
                <a16:creationId xmlns:a16="http://schemas.microsoft.com/office/drawing/2014/main" id="{441BE2F5-2D2D-9849-B6FB-C217E1A3D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3200" y="625810"/>
            <a:ext cx="2794000" cy="1701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755DBF8-1FE9-FA4D-A614-3B37F0E2EE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80576" y="2603475"/>
            <a:ext cx="2794000" cy="1701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446080A-A542-F049-BB3C-618FE72904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7472" y="4386275"/>
            <a:ext cx="2794000" cy="170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dissolv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strips(down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052"/>
                                        </p:tgtEl>
                                        <p:attrNameLst>
                                          <p:attrName>style.visibility</p:attrName>
                                        </p:attrNameLst>
                                      </p:cBhvr>
                                      <p:to>
                                        <p:strVal val="visible"/>
                                      </p:to>
                                    </p:set>
                                    <p:animEffect transition="in" filter="checkerboard(across)">
                                      <p:cBhvr>
                                        <p:cTn id="36" dur="500"/>
                                        <p:tgtEl>
                                          <p:spTgt spid="2052"/>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downLeft)">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2054"/>
                                        </p:tgtEl>
                                        <p:attrNameLst>
                                          <p:attrName>style.visibility</p:attrName>
                                        </p:attrNameLst>
                                      </p:cBhvr>
                                      <p:to>
                                        <p:strVal val="visible"/>
                                      </p:to>
                                    </p:set>
                                    <p:animEffect transition="in" filter="checkerboard(across)">
                                      <p:cBhvr>
                                        <p:cTn id="46" dur="500"/>
                                        <p:tgtEl>
                                          <p:spTgt spid="2054"/>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strips(downLeft)">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2056"/>
                                        </p:tgtEl>
                                        <p:attrNameLst>
                                          <p:attrName>style.visibility</p:attrName>
                                        </p:attrNameLst>
                                      </p:cBhvr>
                                      <p:to>
                                        <p:strVal val="visible"/>
                                      </p:to>
                                    </p:set>
                                    <p:animEffect transition="in" filter="checkerboard(across)">
                                      <p:cBhvr>
                                        <p:cTn id="56"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2" grpId="0"/>
      <p:bldP spid="25" grpId="0"/>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2016</Words>
  <Application>Microsoft Macintosh PowerPoint</Application>
  <PresentationFormat>宽屏</PresentationFormat>
  <Paragraphs>204</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DengXian</vt:lpstr>
      <vt:lpstr>微软雅黑</vt:lpstr>
      <vt:lpstr>Arial</vt:lpstr>
      <vt:lpstr>Calibri</vt:lpstr>
      <vt:lpstr>Calibri Light</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subject>RP</dc:subject>
  <dc:creator/>
  <cp:keywords>RP</cp:keywords>
  <dc:description>RP</dc:description>
  <cp:lastModifiedBy>二木</cp:lastModifiedBy>
  <cp:revision>3</cp:revision>
  <dcterms:created xsi:type="dcterms:W3CDTF">2018-03-09T04:36:00Z</dcterms:created>
  <dcterms:modified xsi:type="dcterms:W3CDTF">2021-06-05T02:56:39Z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