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8"/>
  </p:notes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Lst>
  <p:sldSz cx="12192000" cy="6858000"/>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Lst>
    </p:custShow>
  </p:custShow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38C48E-90F9-47E3-AE5B-739FCBBC9900}">
          <p14:sldIdLst>
            <p14:sldId id="256"/>
            <p14:sldId id="257"/>
            <p14:sldId id="258"/>
            <p14:sldId id="260"/>
            <p14:sldId id="261"/>
            <p14:sldId id="262"/>
            <p14:sldId id="259"/>
          </p14:sldIdLst>
        </p14:section>
        <p14:section name="Untitled Section" id="{77A87603-F76B-4235-ABD3-816F68E408BE}">
          <p14:sldIdLst>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2" d="100"/>
          <a:sy n="62" d="100"/>
        </p:scale>
        <p:origin x="66" y="2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9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E84-49B9-A9E5-285218CED8A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E84-49B9-A9E5-285218CED8A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E84-49B9-A9E5-285218CED8A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CE84-49B9-A9E5-285218CED8A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Private Sale </c:v>
                </c:pt>
                <c:pt idx="1">
                  <c:v>Staking Passive income reward </c:v>
                </c:pt>
                <c:pt idx="2">
                  <c:v>Air Drop </c:v>
                </c:pt>
                <c:pt idx="3">
                  <c:v>Team </c:v>
                </c:pt>
              </c:strCache>
            </c:strRef>
          </c:cat>
          <c:val>
            <c:numRef>
              <c:f>Sheet1!$B$2:$B$5</c:f>
              <c:numCache>
                <c:formatCode>General</c:formatCode>
                <c:ptCount val="4"/>
                <c:pt idx="0" formatCode="0%">
                  <c:v>8</c:v>
                </c:pt>
                <c:pt idx="1">
                  <c:v>3.2</c:v>
                </c:pt>
                <c:pt idx="2">
                  <c:v>1.7</c:v>
                </c:pt>
                <c:pt idx="3">
                  <c:v>1.2</c:v>
                </c:pt>
              </c:numCache>
            </c:numRef>
          </c:val>
          <c:extLst>
            <c:ext xmlns:c16="http://schemas.microsoft.com/office/drawing/2014/chart" uri="{C3380CC4-5D6E-409C-BE32-E72D297353CC}">
              <c16:uniqueId val="{00000000-F70C-4BE9-9753-B0734055DA9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hyperlink" Target="https://t.me/cryptotrustbankc" TargetMode="External"/><Relationship Id="rId2" Type="http://schemas.openxmlformats.org/officeDocument/2006/relationships/hyperlink" Target="https://twitter.com/CryptoTrustBank" TargetMode="External"/><Relationship Id="rId1" Type="http://schemas.openxmlformats.org/officeDocument/2006/relationships/hyperlink" Target="https://solscan.io/token/DEg3ZsU8sQ4dtWKkHHy75gyghQ3AfdMKmdDQVSkUpASc"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hyperlink" Target="https://t.me/cryptotrustbankc" TargetMode="External"/><Relationship Id="rId2" Type="http://schemas.openxmlformats.org/officeDocument/2006/relationships/hyperlink" Target="https://twitter.com/CryptoTrustBank" TargetMode="External"/><Relationship Id="rId1" Type="http://schemas.openxmlformats.org/officeDocument/2006/relationships/hyperlink" Target="https://solscan.io/token/DEg3ZsU8sQ4dtWKkHHy75gyghQ3AfdMKmdDQVSkUpASc"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456BC8-C03F-4A28-B192-57F0DD4B9323}"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D2CDC452-1428-4564-A5A7-B5138F844D4A}">
      <dgm:prSet/>
      <dgm:spPr/>
      <dgm:t>
        <a:bodyPr/>
        <a:lstStyle/>
        <a:p>
          <a:r>
            <a:rPr lang="en-US"/>
            <a:t>LEGAL DISCLAIMER</a:t>
          </a:r>
        </a:p>
      </dgm:t>
    </dgm:pt>
    <dgm:pt modelId="{EC961A51-2176-4166-972E-96B501DDCC81}" type="parTrans" cxnId="{DC498EBB-39F4-4108-B626-EBF74D362A31}">
      <dgm:prSet/>
      <dgm:spPr/>
      <dgm:t>
        <a:bodyPr/>
        <a:lstStyle/>
        <a:p>
          <a:endParaRPr lang="en-US"/>
        </a:p>
      </dgm:t>
    </dgm:pt>
    <dgm:pt modelId="{8AB4F3F2-E965-427F-A5EA-8C5AE2787D17}" type="sibTrans" cxnId="{DC498EBB-39F4-4108-B626-EBF74D362A31}">
      <dgm:prSet/>
      <dgm:spPr/>
      <dgm:t>
        <a:bodyPr/>
        <a:lstStyle/>
        <a:p>
          <a:endParaRPr lang="en-US"/>
        </a:p>
      </dgm:t>
    </dgm:pt>
    <dgm:pt modelId="{9C1BB352-6854-4F9E-9278-45E3748567F7}">
      <dgm:prSet/>
      <dgm:spPr/>
      <dgm:t>
        <a:bodyPr/>
        <a:lstStyle/>
        <a:p>
          <a:r>
            <a:rPr lang="en-US"/>
            <a:t>INTRODUCTION </a:t>
          </a:r>
        </a:p>
      </dgm:t>
    </dgm:pt>
    <dgm:pt modelId="{0EFDADEA-803A-42FE-820D-30BCECE75C4C}" type="parTrans" cxnId="{0F18C71B-7570-49F2-9393-7D25709709BA}">
      <dgm:prSet/>
      <dgm:spPr/>
      <dgm:t>
        <a:bodyPr/>
        <a:lstStyle/>
        <a:p>
          <a:endParaRPr lang="en-US"/>
        </a:p>
      </dgm:t>
    </dgm:pt>
    <dgm:pt modelId="{17701645-E27B-496B-B1B8-E0C09820B036}" type="sibTrans" cxnId="{0F18C71B-7570-49F2-9393-7D25709709BA}">
      <dgm:prSet/>
      <dgm:spPr/>
      <dgm:t>
        <a:bodyPr/>
        <a:lstStyle/>
        <a:p>
          <a:endParaRPr lang="en-US"/>
        </a:p>
      </dgm:t>
    </dgm:pt>
    <dgm:pt modelId="{02B957E2-9E1E-4B82-8DC8-FF5A72520930}">
      <dgm:prSet/>
      <dgm:spPr/>
      <dgm:t>
        <a:bodyPr/>
        <a:lstStyle/>
        <a:p>
          <a:r>
            <a:rPr lang="en-US"/>
            <a:t>WHO OWNS CTB (CRYPTO TRUST BANK) TOKEN</a:t>
          </a:r>
        </a:p>
      </dgm:t>
    </dgm:pt>
    <dgm:pt modelId="{104EEC69-3540-441A-9490-B23256F2F524}" type="parTrans" cxnId="{6CFB34A7-A138-4721-8BBA-29624D119877}">
      <dgm:prSet/>
      <dgm:spPr/>
      <dgm:t>
        <a:bodyPr/>
        <a:lstStyle/>
        <a:p>
          <a:endParaRPr lang="en-US"/>
        </a:p>
      </dgm:t>
    </dgm:pt>
    <dgm:pt modelId="{AEC3C907-39F7-477A-9303-0B9695946714}" type="sibTrans" cxnId="{6CFB34A7-A138-4721-8BBA-29624D119877}">
      <dgm:prSet/>
      <dgm:spPr/>
      <dgm:t>
        <a:bodyPr/>
        <a:lstStyle/>
        <a:p>
          <a:endParaRPr lang="en-US"/>
        </a:p>
      </dgm:t>
    </dgm:pt>
    <dgm:pt modelId="{A23F480A-6EEC-4271-AB25-B5D073EA20F9}">
      <dgm:prSet/>
      <dgm:spPr/>
      <dgm:t>
        <a:bodyPr/>
        <a:lstStyle/>
        <a:p>
          <a:r>
            <a:rPr lang="en-US"/>
            <a:t>OUR MISSION </a:t>
          </a:r>
        </a:p>
      </dgm:t>
    </dgm:pt>
    <dgm:pt modelId="{B1764A0C-0B51-4FA3-B308-809CBA238993}" type="parTrans" cxnId="{50961A6D-AD0B-41E7-A805-F1F1D1439400}">
      <dgm:prSet/>
      <dgm:spPr/>
      <dgm:t>
        <a:bodyPr/>
        <a:lstStyle/>
        <a:p>
          <a:endParaRPr lang="en-US"/>
        </a:p>
      </dgm:t>
    </dgm:pt>
    <dgm:pt modelId="{D16050E6-1DC6-4CAC-927F-30E2BDB7D8D8}" type="sibTrans" cxnId="{50961A6D-AD0B-41E7-A805-F1F1D1439400}">
      <dgm:prSet/>
      <dgm:spPr/>
      <dgm:t>
        <a:bodyPr/>
        <a:lstStyle/>
        <a:p>
          <a:endParaRPr lang="en-US"/>
        </a:p>
      </dgm:t>
    </dgm:pt>
    <dgm:pt modelId="{4914BAAF-4A07-4F25-9706-4917E895F664}">
      <dgm:prSet/>
      <dgm:spPr/>
      <dgm:t>
        <a:bodyPr/>
        <a:lstStyle/>
        <a:p>
          <a:r>
            <a:rPr lang="en-US"/>
            <a:t>SECURE PLATFORM</a:t>
          </a:r>
        </a:p>
      </dgm:t>
    </dgm:pt>
    <dgm:pt modelId="{63C6BEC7-70E8-4305-885E-0A5D49F1FCA6}" type="parTrans" cxnId="{3980845F-4E66-4038-832F-D781A0141320}">
      <dgm:prSet/>
      <dgm:spPr/>
      <dgm:t>
        <a:bodyPr/>
        <a:lstStyle/>
        <a:p>
          <a:endParaRPr lang="en-US"/>
        </a:p>
      </dgm:t>
    </dgm:pt>
    <dgm:pt modelId="{41363630-B922-4EB2-863F-E52BFDAC71E1}" type="sibTrans" cxnId="{3980845F-4E66-4038-832F-D781A0141320}">
      <dgm:prSet/>
      <dgm:spPr/>
      <dgm:t>
        <a:bodyPr/>
        <a:lstStyle/>
        <a:p>
          <a:endParaRPr lang="en-US"/>
        </a:p>
      </dgm:t>
    </dgm:pt>
    <dgm:pt modelId="{641207F0-9D08-4810-85E9-D2BAAC0C4871}">
      <dgm:prSet/>
      <dgm:spPr/>
      <dgm:t>
        <a:bodyPr/>
        <a:lstStyle/>
        <a:p>
          <a:r>
            <a:rPr lang="en-US"/>
            <a:t>WHY TO INVEST IN CTB TOKEN?</a:t>
          </a:r>
        </a:p>
      </dgm:t>
    </dgm:pt>
    <dgm:pt modelId="{5EDFC728-676E-4639-83EA-700017AA917B}" type="parTrans" cxnId="{0E7559DD-A6CB-4858-B64A-E2D73D5376CF}">
      <dgm:prSet/>
      <dgm:spPr/>
      <dgm:t>
        <a:bodyPr/>
        <a:lstStyle/>
        <a:p>
          <a:endParaRPr lang="en-US"/>
        </a:p>
      </dgm:t>
    </dgm:pt>
    <dgm:pt modelId="{9C6EFB95-C9A9-47F9-B788-2F2F6A028F06}" type="sibTrans" cxnId="{0E7559DD-A6CB-4858-B64A-E2D73D5376CF}">
      <dgm:prSet/>
      <dgm:spPr/>
      <dgm:t>
        <a:bodyPr/>
        <a:lstStyle/>
        <a:p>
          <a:endParaRPr lang="en-US"/>
        </a:p>
      </dgm:t>
    </dgm:pt>
    <dgm:pt modelId="{BBF1430C-E416-4041-9B23-F03FD63E95C9}">
      <dgm:prSet/>
      <dgm:spPr/>
      <dgm:t>
        <a:bodyPr/>
        <a:lstStyle/>
        <a:p>
          <a:r>
            <a:rPr lang="en-US"/>
            <a:t>ECOSYSTEM</a:t>
          </a:r>
        </a:p>
      </dgm:t>
    </dgm:pt>
    <dgm:pt modelId="{7B458782-1032-4197-980D-7757C4E120D1}" type="parTrans" cxnId="{132A4C2B-3CDA-4BE2-8B72-CD30113CE532}">
      <dgm:prSet/>
      <dgm:spPr/>
      <dgm:t>
        <a:bodyPr/>
        <a:lstStyle/>
        <a:p>
          <a:endParaRPr lang="en-US"/>
        </a:p>
      </dgm:t>
    </dgm:pt>
    <dgm:pt modelId="{A7CFE0C1-233F-41E8-8931-25E80E2DD601}" type="sibTrans" cxnId="{132A4C2B-3CDA-4BE2-8B72-CD30113CE532}">
      <dgm:prSet/>
      <dgm:spPr/>
      <dgm:t>
        <a:bodyPr/>
        <a:lstStyle/>
        <a:p>
          <a:endParaRPr lang="en-US"/>
        </a:p>
      </dgm:t>
    </dgm:pt>
    <dgm:pt modelId="{E8BE955D-51DA-4FFB-919C-9AF25D676892}">
      <dgm:prSet/>
      <dgm:spPr/>
      <dgm:t>
        <a:bodyPr/>
        <a:lstStyle/>
        <a:p>
          <a:r>
            <a:rPr lang="en-US"/>
            <a:t>TOKEN UTILIZATION </a:t>
          </a:r>
        </a:p>
      </dgm:t>
    </dgm:pt>
    <dgm:pt modelId="{DD7DE135-99B0-485F-A592-E999AADE7C31}" type="parTrans" cxnId="{C13487DE-D099-4C02-826A-22CE55209024}">
      <dgm:prSet/>
      <dgm:spPr/>
      <dgm:t>
        <a:bodyPr/>
        <a:lstStyle/>
        <a:p>
          <a:endParaRPr lang="en-US"/>
        </a:p>
      </dgm:t>
    </dgm:pt>
    <dgm:pt modelId="{96A31F30-0D44-4A29-A954-EE2CB1A152F7}" type="sibTrans" cxnId="{C13487DE-D099-4C02-826A-22CE55209024}">
      <dgm:prSet/>
      <dgm:spPr/>
      <dgm:t>
        <a:bodyPr/>
        <a:lstStyle/>
        <a:p>
          <a:endParaRPr lang="en-US"/>
        </a:p>
      </dgm:t>
    </dgm:pt>
    <dgm:pt modelId="{F54CABC6-45EF-413C-AFC5-74E38282FCC0}">
      <dgm:prSet/>
      <dgm:spPr/>
      <dgm:t>
        <a:bodyPr/>
        <a:lstStyle/>
        <a:p>
          <a:r>
            <a:rPr lang="en-US"/>
            <a:t>LIQUIDITY IN CTB TOKEN </a:t>
          </a:r>
        </a:p>
      </dgm:t>
    </dgm:pt>
    <dgm:pt modelId="{AC6AE747-5709-4305-B0CF-238DB58D4517}" type="parTrans" cxnId="{33E208F2-C00F-420A-8BA3-2F4F896470D5}">
      <dgm:prSet/>
      <dgm:spPr/>
      <dgm:t>
        <a:bodyPr/>
        <a:lstStyle/>
        <a:p>
          <a:endParaRPr lang="en-US"/>
        </a:p>
      </dgm:t>
    </dgm:pt>
    <dgm:pt modelId="{032C0C3E-3B8E-4944-837D-1E47120C3393}" type="sibTrans" cxnId="{33E208F2-C00F-420A-8BA3-2F4F896470D5}">
      <dgm:prSet/>
      <dgm:spPr/>
      <dgm:t>
        <a:bodyPr/>
        <a:lstStyle/>
        <a:p>
          <a:endParaRPr lang="en-US"/>
        </a:p>
      </dgm:t>
    </dgm:pt>
    <dgm:pt modelId="{2E2CFD94-8948-494D-B7FB-7906901FF9B9}">
      <dgm:prSet/>
      <dgm:spPr/>
      <dgm:t>
        <a:bodyPr/>
        <a:lstStyle/>
        <a:p>
          <a:r>
            <a:rPr lang="en-US" dirty="0"/>
            <a:t>WHAT IS SPL TOKEN?</a:t>
          </a:r>
        </a:p>
      </dgm:t>
    </dgm:pt>
    <dgm:pt modelId="{8DE0C998-DC7E-48EF-968E-0285BEAE130A}" type="parTrans" cxnId="{FD86A662-C1C3-4A03-9D42-4347F44A4B72}">
      <dgm:prSet/>
      <dgm:spPr/>
      <dgm:t>
        <a:bodyPr/>
        <a:lstStyle/>
        <a:p>
          <a:endParaRPr lang="en-US"/>
        </a:p>
      </dgm:t>
    </dgm:pt>
    <dgm:pt modelId="{94080728-5D18-43C7-A61E-432050E37CE1}" type="sibTrans" cxnId="{FD86A662-C1C3-4A03-9D42-4347F44A4B72}">
      <dgm:prSet/>
      <dgm:spPr/>
      <dgm:t>
        <a:bodyPr/>
        <a:lstStyle/>
        <a:p>
          <a:endParaRPr lang="en-US"/>
        </a:p>
      </dgm:t>
    </dgm:pt>
    <dgm:pt modelId="{04514DB6-9BD0-4ADE-BBFE-FC701CAA4F30}">
      <dgm:prSet/>
      <dgm:spPr/>
      <dgm:t>
        <a:bodyPr/>
        <a:lstStyle/>
        <a:p>
          <a:r>
            <a:rPr lang="en-US" dirty="0"/>
            <a:t>ADVANTAGES OF SPL TOKEN </a:t>
          </a:r>
        </a:p>
      </dgm:t>
    </dgm:pt>
    <dgm:pt modelId="{44638175-E944-42EA-B6D8-074479B0F24D}" type="parTrans" cxnId="{36A7132A-BB9A-4971-9F86-EBBF8B07460A}">
      <dgm:prSet/>
      <dgm:spPr/>
      <dgm:t>
        <a:bodyPr/>
        <a:lstStyle/>
        <a:p>
          <a:endParaRPr lang="en-US"/>
        </a:p>
      </dgm:t>
    </dgm:pt>
    <dgm:pt modelId="{8F1806E0-4366-4DD6-A729-4E9D0F128ADF}" type="sibTrans" cxnId="{36A7132A-BB9A-4971-9F86-EBBF8B07460A}">
      <dgm:prSet/>
      <dgm:spPr/>
      <dgm:t>
        <a:bodyPr/>
        <a:lstStyle/>
        <a:p>
          <a:endParaRPr lang="en-US"/>
        </a:p>
      </dgm:t>
    </dgm:pt>
    <dgm:pt modelId="{917DEB7F-88ED-4411-94F3-7FD76D098B33}">
      <dgm:prSet/>
      <dgm:spPr/>
      <dgm:t>
        <a:bodyPr/>
        <a:lstStyle/>
        <a:p>
          <a:r>
            <a:rPr lang="en-US" dirty="0"/>
            <a:t>TOKEN DETAILS </a:t>
          </a:r>
        </a:p>
      </dgm:t>
    </dgm:pt>
    <dgm:pt modelId="{E936A074-8FD8-484A-B964-0B8BFD76C720}" type="parTrans" cxnId="{C7DCC633-9D23-452D-B5F1-ACD0994DCBA5}">
      <dgm:prSet/>
      <dgm:spPr/>
      <dgm:t>
        <a:bodyPr/>
        <a:lstStyle/>
        <a:p>
          <a:endParaRPr lang="en-US"/>
        </a:p>
      </dgm:t>
    </dgm:pt>
    <dgm:pt modelId="{3DAC1D7B-7DD3-4782-BBC9-484AD500A3B0}" type="sibTrans" cxnId="{C7DCC633-9D23-452D-B5F1-ACD0994DCBA5}">
      <dgm:prSet/>
      <dgm:spPr/>
      <dgm:t>
        <a:bodyPr/>
        <a:lstStyle/>
        <a:p>
          <a:endParaRPr lang="en-US"/>
        </a:p>
      </dgm:t>
    </dgm:pt>
    <dgm:pt modelId="{1CEF5335-BB32-48C1-BD04-EEC2F7195A47}">
      <dgm:prSet/>
      <dgm:spPr/>
      <dgm:t>
        <a:bodyPr/>
        <a:lstStyle/>
        <a:p>
          <a:r>
            <a:rPr lang="en-US" dirty="0"/>
            <a:t>TOKEN DISTRIBUTION </a:t>
          </a:r>
        </a:p>
      </dgm:t>
    </dgm:pt>
    <dgm:pt modelId="{23721D1A-299F-40C3-A3BB-A3A3CE05E2E5}" type="parTrans" cxnId="{C520A7E5-CB57-4F9C-B061-58221D0388ED}">
      <dgm:prSet/>
      <dgm:spPr/>
      <dgm:t>
        <a:bodyPr/>
        <a:lstStyle/>
        <a:p>
          <a:endParaRPr lang="en-US"/>
        </a:p>
      </dgm:t>
    </dgm:pt>
    <dgm:pt modelId="{786160B3-DE61-4AEC-928F-12A1C2640BF9}" type="sibTrans" cxnId="{C520A7E5-CB57-4F9C-B061-58221D0388ED}">
      <dgm:prSet/>
      <dgm:spPr/>
      <dgm:t>
        <a:bodyPr/>
        <a:lstStyle/>
        <a:p>
          <a:endParaRPr lang="en-US"/>
        </a:p>
      </dgm:t>
    </dgm:pt>
    <dgm:pt modelId="{A4E56627-B319-4DED-B308-90C4A22B971F}" type="pres">
      <dgm:prSet presAssocID="{85456BC8-C03F-4A28-B192-57F0DD4B9323}" presName="diagram" presStyleCnt="0">
        <dgm:presLayoutVars>
          <dgm:dir/>
          <dgm:resizeHandles val="exact"/>
        </dgm:presLayoutVars>
      </dgm:prSet>
      <dgm:spPr/>
    </dgm:pt>
    <dgm:pt modelId="{4319F28C-360D-445E-B5F4-A5222ACF0B5C}" type="pres">
      <dgm:prSet presAssocID="{D2CDC452-1428-4564-A5A7-B5138F844D4A}" presName="node" presStyleLbl="node1" presStyleIdx="0" presStyleCnt="13">
        <dgm:presLayoutVars>
          <dgm:bulletEnabled val="1"/>
        </dgm:presLayoutVars>
      </dgm:prSet>
      <dgm:spPr/>
    </dgm:pt>
    <dgm:pt modelId="{57C32F96-B08D-4B4D-B008-D2F57E4A2705}" type="pres">
      <dgm:prSet presAssocID="{8AB4F3F2-E965-427F-A5EA-8C5AE2787D17}" presName="sibTrans" presStyleLbl="sibTrans2D1" presStyleIdx="0" presStyleCnt="12"/>
      <dgm:spPr/>
    </dgm:pt>
    <dgm:pt modelId="{20FAFE4A-C71A-47B0-AE29-2C1D25520393}" type="pres">
      <dgm:prSet presAssocID="{8AB4F3F2-E965-427F-A5EA-8C5AE2787D17}" presName="connectorText" presStyleLbl="sibTrans2D1" presStyleIdx="0" presStyleCnt="12"/>
      <dgm:spPr/>
    </dgm:pt>
    <dgm:pt modelId="{0627FD7B-318C-4E89-B21C-20E7FDCE7BBA}" type="pres">
      <dgm:prSet presAssocID="{9C1BB352-6854-4F9E-9278-45E3748567F7}" presName="node" presStyleLbl="node1" presStyleIdx="1" presStyleCnt="13">
        <dgm:presLayoutVars>
          <dgm:bulletEnabled val="1"/>
        </dgm:presLayoutVars>
      </dgm:prSet>
      <dgm:spPr/>
    </dgm:pt>
    <dgm:pt modelId="{B114C333-9FB6-4145-94C7-A0403A656DC6}" type="pres">
      <dgm:prSet presAssocID="{17701645-E27B-496B-B1B8-E0C09820B036}" presName="sibTrans" presStyleLbl="sibTrans2D1" presStyleIdx="1" presStyleCnt="12"/>
      <dgm:spPr/>
    </dgm:pt>
    <dgm:pt modelId="{60C75171-C849-492D-AA26-87E3035F6224}" type="pres">
      <dgm:prSet presAssocID="{17701645-E27B-496B-B1B8-E0C09820B036}" presName="connectorText" presStyleLbl="sibTrans2D1" presStyleIdx="1" presStyleCnt="12"/>
      <dgm:spPr/>
    </dgm:pt>
    <dgm:pt modelId="{4AC23E64-416E-4168-92AA-4FBCF86E4BB5}" type="pres">
      <dgm:prSet presAssocID="{02B957E2-9E1E-4B82-8DC8-FF5A72520930}" presName="node" presStyleLbl="node1" presStyleIdx="2" presStyleCnt="13">
        <dgm:presLayoutVars>
          <dgm:bulletEnabled val="1"/>
        </dgm:presLayoutVars>
      </dgm:prSet>
      <dgm:spPr/>
    </dgm:pt>
    <dgm:pt modelId="{EA222E73-738D-478A-BA89-1568556214D2}" type="pres">
      <dgm:prSet presAssocID="{AEC3C907-39F7-477A-9303-0B9695946714}" presName="sibTrans" presStyleLbl="sibTrans2D1" presStyleIdx="2" presStyleCnt="12"/>
      <dgm:spPr/>
    </dgm:pt>
    <dgm:pt modelId="{E6DB4844-5D20-4112-8A53-E4CC5236DEC3}" type="pres">
      <dgm:prSet presAssocID="{AEC3C907-39F7-477A-9303-0B9695946714}" presName="connectorText" presStyleLbl="sibTrans2D1" presStyleIdx="2" presStyleCnt="12"/>
      <dgm:spPr/>
    </dgm:pt>
    <dgm:pt modelId="{86655A25-9078-412F-8B88-E1F0E6F3E835}" type="pres">
      <dgm:prSet presAssocID="{A23F480A-6EEC-4271-AB25-B5D073EA20F9}" presName="node" presStyleLbl="node1" presStyleIdx="3" presStyleCnt="13">
        <dgm:presLayoutVars>
          <dgm:bulletEnabled val="1"/>
        </dgm:presLayoutVars>
      </dgm:prSet>
      <dgm:spPr/>
    </dgm:pt>
    <dgm:pt modelId="{5C5069EA-56BB-4BC1-8CFC-4E82E2EE3B3B}" type="pres">
      <dgm:prSet presAssocID="{D16050E6-1DC6-4CAC-927F-30E2BDB7D8D8}" presName="sibTrans" presStyleLbl="sibTrans2D1" presStyleIdx="3" presStyleCnt="12"/>
      <dgm:spPr/>
    </dgm:pt>
    <dgm:pt modelId="{3E64E8F7-F013-49A8-8F0A-E244216EEF6B}" type="pres">
      <dgm:prSet presAssocID="{D16050E6-1DC6-4CAC-927F-30E2BDB7D8D8}" presName="connectorText" presStyleLbl="sibTrans2D1" presStyleIdx="3" presStyleCnt="12"/>
      <dgm:spPr/>
    </dgm:pt>
    <dgm:pt modelId="{632D3006-3AD4-43A8-B4F6-9463EE1E536B}" type="pres">
      <dgm:prSet presAssocID="{4914BAAF-4A07-4F25-9706-4917E895F664}" presName="node" presStyleLbl="node1" presStyleIdx="4" presStyleCnt="13">
        <dgm:presLayoutVars>
          <dgm:bulletEnabled val="1"/>
        </dgm:presLayoutVars>
      </dgm:prSet>
      <dgm:spPr/>
    </dgm:pt>
    <dgm:pt modelId="{4EEA0019-54EA-4F33-8E01-DD4F339E70E6}" type="pres">
      <dgm:prSet presAssocID="{41363630-B922-4EB2-863F-E52BFDAC71E1}" presName="sibTrans" presStyleLbl="sibTrans2D1" presStyleIdx="4" presStyleCnt="12"/>
      <dgm:spPr/>
    </dgm:pt>
    <dgm:pt modelId="{4C7A62B8-F0C0-438A-B0F8-37270F50FC93}" type="pres">
      <dgm:prSet presAssocID="{41363630-B922-4EB2-863F-E52BFDAC71E1}" presName="connectorText" presStyleLbl="sibTrans2D1" presStyleIdx="4" presStyleCnt="12"/>
      <dgm:spPr/>
    </dgm:pt>
    <dgm:pt modelId="{97EEDCFF-90BF-458F-B664-5F648C8CFF89}" type="pres">
      <dgm:prSet presAssocID="{641207F0-9D08-4810-85E9-D2BAAC0C4871}" presName="node" presStyleLbl="node1" presStyleIdx="5" presStyleCnt="13">
        <dgm:presLayoutVars>
          <dgm:bulletEnabled val="1"/>
        </dgm:presLayoutVars>
      </dgm:prSet>
      <dgm:spPr/>
    </dgm:pt>
    <dgm:pt modelId="{38747DB9-4255-420F-96FD-A2EC6D153971}" type="pres">
      <dgm:prSet presAssocID="{9C6EFB95-C9A9-47F9-B788-2F2F6A028F06}" presName="sibTrans" presStyleLbl="sibTrans2D1" presStyleIdx="5" presStyleCnt="12"/>
      <dgm:spPr/>
    </dgm:pt>
    <dgm:pt modelId="{ABA900F0-69E4-4458-A482-0771D30C6F5A}" type="pres">
      <dgm:prSet presAssocID="{9C6EFB95-C9A9-47F9-B788-2F2F6A028F06}" presName="connectorText" presStyleLbl="sibTrans2D1" presStyleIdx="5" presStyleCnt="12"/>
      <dgm:spPr/>
    </dgm:pt>
    <dgm:pt modelId="{E0271398-2DF6-4259-BAA5-F44AFEB5F847}" type="pres">
      <dgm:prSet presAssocID="{BBF1430C-E416-4041-9B23-F03FD63E95C9}" presName="node" presStyleLbl="node1" presStyleIdx="6" presStyleCnt="13">
        <dgm:presLayoutVars>
          <dgm:bulletEnabled val="1"/>
        </dgm:presLayoutVars>
      </dgm:prSet>
      <dgm:spPr/>
    </dgm:pt>
    <dgm:pt modelId="{D08E1327-BDFD-4B72-BBC4-E55EFE2DDA51}" type="pres">
      <dgm:prSet presAssocID="{A7CFE0C1-233F-41E8-8931-25E80E2DD601}" presName="sibTrans" presStyleLbl="sibTrans2D1" presStyleIdx="6" presStyleCnt="12"/>
      <dgm:spPr/>
    </dgm:pt>
    <dgm:pt modelId="{F55CF00A-D298-4722-8FE2-F5510F368ED3}" type="pres">
      <dgm:prSet presAssocID="{A7CFE0C1-233F-41E8-8931-25E80E2DD601}" presName="connectorText" presStyleLbl="sibTrans2D1" presStyleIdx="6" presStyleCnt="12"/>
      <dgm:spPr/>
    </dgm:pt>
    <dgm:pt modelId="{11C8D210-FC23-48F5-AB08-7B43D0D70CA9}" type="pres">
      <dgm:prSet presAssocID="{E8BE955D-51DA-4FFB-919C-9AF25D676892}" presName="node" presStyleLbl="node1" presStyleIdx="7" presStyleCnt="13">
        <dgm:presLayoutVars>
          <dgm:bulletEnabled val="1"/>
        </dgm:presLayoutVars>
      </dgm:prSet>
      <dgm:spPr/>
    </dgm:pt>
    <dgm:pt modelId="{B1560302-69B5-4FF9-B2C9-1299B5E9E4D7}" type="pres">
      <dgm:prSet presAssocID="{96A31F30-0D44-4A29-A954-EE2CB1A152F7}" presName="sibTrans" presStyleLbl="sibTrans2D1" presStyleIdx="7" presStyleCnt="12"/>
      <dgm:spPr/>
    </dgm:pt>
    <dgm:pt modelId="{C35B97C5-40F2-46A0-91BB-02A0EE8C8A21}" type="pres">
      <dgm:prSet presAssocID="{96A31F30-0D44-4A29-A954-EE2CB1A152F7}" presName="connectorText" presStyleLbl="sibTrans2D1" presStyleIdx="7" presStyleCnt="12"/>
      <dgm:spPr/>
    </dgm:pt>
    <dgm:pt modelId="{6B726EBF-A291-4C66-8D3D-879F88890C50}" type="pres">
      <dgm:prSet presAssocID="{F54CABC6-45EF-413C-AFC5-74E38282FCC0}" presName="node" presStyleLbl="node1" presStyleIdx="8" presStyleCnt="13">
        <dgm:presLayoutVars>
          <dgm:bulletEnabled val="1"/>
        </dgm:presLayoutVars>
      </dgm:prSet>
      <dgm:spPr/>
    </dgm:pt>
    <dgm:pt modelId="{3F9FC346-479B-4755-BAE3-561C37982723}" type="pres">
      <dgm:prSet presAssocID="{032C0C3E-3B8E-4944-837D-1E47120C3393}" presName="sibTrans" presStyleLbl="sibTrans2D1" presStyleIdx="8" presStyleCnt="12"/>
      <dgm:spPr/>
    </dgm:pt>
    <dgm:pt modelId="{57D1340D-FC67-4719-B9A1-0846CAB591FB}" type="pres">
      <dgm:prSet presAssocID="{032C0C3E-3B8E-4944-837D-1E47120C3393}" presName="connectorText" presStyleLbl="sibTrans2D1" presStyleIdx="8" presStyleCnt="12"/>
      <dgm:spPr/>
    </dgm:pt>
    <dgm:pt modelId="{74EDBB42-DA2C-4CFF-8629-AA76825A80B9}" type="pres">
      <dgm:prSet presAssocID="{2E2CFD94-8948-494D-B7FB-7906901FF9B9}" presName="node" presStyleLbl="node1" presStyleIdx="9" presStyleCnt="13">
        <dgm:presLayoutVars>
          <dgm:bulletEnabled val="1"/>
        </dgm:presLayoutVars>
      </dgm:prSet>
      <dgm:spPr/>
    </dgm:pt>
    <dgm:pt modelId="{17FCC497-FAFB-4C0A-94BB-553FFEAA56BA}" type="pres">
      <dgm:prSet presAssocID="{94080728-5D18-43C7-A61E-432050E37CE1}" presName="sibTrans" presStyleLbl="sibTrans2D1" presStyleIdx="9" presStyleCnt="12"/>
      <dgm:spPr/>
    </dgm:pt>
    <dgm:pt modelId="{89EB34C3-11F1-475E-9701-2A869F8BF188}" type="pres">
      <dgm:prSet presAssocID="{94080728-5D18-43C7-A61E-432050E37CE1}" presName="connectorText" presStyleLbl="sibTrans2D1" presStyleIdx="9" presStyleCnt="12"/>
      <dgm:spPr/>
    </dgm:pt>
    <dgm:pt modelId="{FBAAA3DB-DCE5-4566-A322-864929CC63A1}" type="pres">
      <dgm:prSet presAssocID="{04514DB6-9BD0-4ADE-BBFE-FC701CAA4F30}" presName="node" presStyleLbl="node1" presStyleIdx="10" presStyleCnt="13">
        <dgm:presLayoutVars>
          <dgm:bulletEnabled val="1"/>
        </dgm:presLayoutVars>
      </dgm:prSet>
      <dgm:spPr/>
    </dgm:pt>
    <dgm:pt modelId="{9552A6FE-B5E6-4CAC-BE21-76D39317018D}" type="pres">
      <dgm:prSet presAssocID="{8F1806E0-4366-4DD6-A729-4E9D0F128ADF}" presName="sibTrans" presStyleLbl="sibTrans2D1" presStyleIdx="10" presStyleCnt="12"/>
      <dgm:spPr/>
    </dgm:pt>
    <dgm:pt modelId="{FC6E3D7D-E5CF-4350-AC44-51F902E18FE5}" type="pres">
      <dgm:prSet presAssocID="{8F1806E0-4366-4DD6-A729-4E9D0F128ADF}" presName="connectorText" presStyleLbl="sibTrans2D1" presStyleIdx="10" presStyleCnt="12"/>
      <dgm:spPr/>
    </dgm:pt>
    <dgm:pt modelId="{4B4A70DB-947F-4AA2-B5B7-8FB32570D99D}" type="pres">
      <dgm:prSet presAssocID="{917DEB7F-88ED-4411-94F3-7FD76D098B33}" presName="node" presStyleLbl="node1" presStyleIdx="11" presStyleCnt="13">
        <dgm:presLayoutVars>
          <dgm:bulletEnabled val="1"/>
        </dgm:presLayoutVars>
      </dgm:prSet>
      <dgm:spPr/>
    </dgm:pt>
    <dgm:pt modelId="{6E118509-78DF-44F1-B50D-5CD4A5AEE618}" type="pres">
      <dgm:prSet presAssocID="{3DAC1D7B-7DD3-4782-BBC9-484AD500A3B0}" presName="sibTrans" presStyleLbl="sibTrans2D1" presStyleIdx="11" presStyleCnt="12"/>
      <dgm:spPr/>
    </dgm:pt>
    <dgm:pt modelId="{602AA20C-6C00-4126-9335-0FEDCBC7FFEE}" type="pres">
      <dgm:prSet presAssocID="{3DAC1D7B-7DD3-4782-BBC9-484AD500A3B0}" presName="connectorText" presStyleLbl="sibTrans2D1" presStyleIdx="11" presStyleCnt="12"/>
      <dgm:spPr/>
    </dgm:pt>
    <dgm:pt modelId="{08A732EB-8583-47F5-B117-EEC6E6E7BBD9}" type="pres">
      <dgm:prSet presAssocID="{1CEF5335-BB32-48C1-BD04-EEC2F7195A47}" presName="node" presStyleLbl="node1" presStyleIdx="12" presStyleCnt="13">
        <dgm:presLayoutVars>
          <dgm:bulletEnabled val="1"/>
        </dgm:presLayoutVars>
      </dgm:prSet>
      <dgm:spPr/>
    </dgm:pt>
  </dgm:ptLst>
  <dgm:cxnLst>
    <dgm:cxn modelId="{AAC90D08-A103-4A28-A191-B9BDB3FDE495}" type="presOf" srcId="{4914BAAF-4A07-4F25-9706-4917E895F664}" destId="{632D3006-3AD4-43A8-B4F6-9463EE1E536B}" srcOrd="0" destOrd="0" presId="urn:microsoft.com/office/officeart/2005/8/layout/process5"/>
    <dgm:cxn modelId="{5FFCE308-E9FA-48DD-AE8D-2A98C4079596}" type="presOf" srcId="{D2CDC452-1428-4564-A5A7-B5138F844D4A}" destId="{4319F28C-360D-445E-B5F4-A5222ACF0B5C}" srcOrd="0" destOrd="0" presId="urn:microsoft.com/office/officeart/2005/8/layout/process5"/>
    <dgm:cxn modelId="{A4047511-4B4E-4989-A5CC-BBE44FA91549}" type="presOf" srcId="{9C6EFB95-C9A9-47F9-B788-2F2F6A028F06}" destId="{38747DB9-4255-420F-96FD-A2EC6D153971}" srcOrd="0" destOrd="0" presId="urn:microsoft.com/office/officeart/2005/8/layout/process5"/>
    <dgm:cxn modelId="{57AD561A-61CF-4DD2-A367-8D6B58C5C753}" type="presOf" srcId="{E8BE955D-51DA-4FFB-919C-9AF25D676892}" destId="{11C8D210-FC23-48F5-AB08-7B43D0D70CA9}" srcOrd="0" destOrd="0" presId="urn:microsoft.com/office/officeart/2005/8/layout/process5"/>
    <dgm:cxn modelId="{0F18C71B-7570-49F2-9393-7D25709709BA}" srcId="{85456BC8-C03F-4A28-B192-57F0DD4B9323}" destId="{9C1BB352-6854-4F9E-9278-45E3748567F7}" srcOrd="1" destOrd="0" parTransId="{0EFDADEA-803A-42FE-820D-30BCECE75C4C}" sibTransId="{17701645-E27B-496B-B1B8-E0C09820B036}"/>
    <dgm:cxn modelId="{41ACCD21-EF5C-47E5-9673-598ED27C88CD}" type="presOf" srcId="{8F1806E0-4366-4DD6-A729-4E9D0F128ADF}" destId="{9552A6FE-B5E6-4CAC-BE21-76D39317018D}" srcOrd="0" destOrd="0" presId="urn:microsoft.com/office/officeart/2005/8/layout/process5"/>
    <dgm:cxn modelId="{14B53D25-723F-4893-AD4B-FAF55847D379}" type="presOf" srcId="{BBF1430C-E416-4041-9B23-F03FD63E95C9}" destId="{E0271398-2DF6-4259-BAA5-F44AFEB5F847}" srcOrd="0" destOrd="0" presId="urn:microsoft.com/office/officeart/2005/8/layout/process5"/>
    <dgm:cxn modelId="{71EC9D27-4555-4A97-9302-1F8AC4361425}" type="presOf" srcId="{41363630-B922-4EB2-863F-E52BFDAC71E1}" destId="{4C7A62B8-F0C0-438A-B0F8-37270F50FC93}" srcOrd="1" destOrd="0" presId="urn:microsoft.com/office/officeart/2005/8/layout/process5"/>
    <dgm:cxn modelId="{36A7132A-BB9A-4971-9F86-EBBF8B07460A}" srcId="{85456BC8-C03F-4A28-B192-57F0DD4B9323}" destId="{04514DB6-9BD0-4ADE-BBFE-FC701CAA4F30}" srcOrd="10" destOrd="0" parTransId="{44638175-E944-42EA-B6D8-074479B0F24D}" sibTransId="{8F1806E0-4366-4DD6-A729-4E9D0F128ADF}"/>
    <dgm:cxn modelId="{A0626D2A-3971-49BE-8977-1590F45DA6B1}" type="presOf" srcId="{17701645-E27B-496B-B1B8-E0C09820B036}" destId="{60C75171-C849-492D-AA26-87E3035F6224}" srcOrd="1" destOrd="0" presId="urn:microsoft.com/office/officeart/2005/8/layout/process5"/>
    <dgm:cxn modelId="{132A4C2B-3CDA-4BE2-8B72-CD30113CE532}" srcId="{85456BC8-C03F-4A28-B192-57F0DD4B9323}" destId="{BBF1430C-E416-4041-9B23-F03FD63E95C9}" srcOrd="6" destOrd="0" parTransId="{7B458782-1032-4197-980D-7757C4E120D1}" sibTransId="{A7CFE0C1-233F-41E8-8931-25E80E2DD601}"/>
    <dgm:cxn modelId="{C7DCC633-9D23-452D-B5F1-ACD0994DCBA5}" srcId="{85456BC8-C03F-4A28-B192-57F0DD4B9323}" destId="{917DEB7F-88ED-4411-94F3-7FD76D098B33}" srcOrd="11" destOrd="0" parTransId="{E936A074-8FD8-484A-B964-0B8BFD76C720}" sibTransId="{3DAC1D7B-7DD3-4782-BBC9-484AD500A3B0}"/>
    <dgm:cxn modelId="{C0B3653C-E768-42E4-8F1E-7800F418DBA9}" type="presOf" srcId="{A7CFE0C1-233F-41E8-8931-25E80E2DD601}" destId="{D08E1327-BDFD-4B72-BBC4-E55EFE2DDA51}" srcOrd="0" destOrd="0" presId="urn:microsoft.com/office/officeart/2005/8/layout/process5"/>
    <dgm:cxn modelId="{9CBA0F5B-8F5F-40AB-AD85-4F95B01D82E3}" type="presOf" srcId="{02B957E2-9E1E-4B82-8DC8-FF5A72520930}" destId="{4AC23E64-416E-4168-92AA-4FBCF86E4BB5}" srcOrd="0" destOrd="0" presId="urn:microsoft.com/office/officeart/2005/8/layout/process5"/>
    <dgm:cxn modelId="{3980845F-4E66-4038-832F-D781A0141320}" srcId="{85456BC8-C03F-4A28-B192-57F0DD4B9323}" destId="{4914BAAF-4A07-4F25-9706-4917E895F664}" srcOrd="4" destOrd="0" parTransId="{63C6BEC7-70E8-4305-885E-0A5D49F1FCA6}" sibTransId="{41363630-B922-4EB2-863F-E52BFDAC71E1}"/>
    <dgm:cxn modelId="{FD86A662-C1C3-4A03-9D42-4347F44A4B72}" srcId="{85456BC8-C03F-4A28-B192-57F0DD4B9323}" destId="{2E2CFD94-8948-494D-B7FB-7906901FF9B9}" srcOrd="9" destOrd="0" parTransId="{8DE0C998-DC7E-48EF-968E-0285BEAE130A}" sibTransId="{94080728-5D18-43C7-A61E-432050E37CE1}"/>
    <dgm:cxn modelId="{28948765-F856-480B-91C6-499A0F0DD6AC}" type="presOf" srcId="{A7CFE0C1-233F-41E8-8931-25E80E2DD601}" destId="{F55CF00A-D298-4722-8FE2-F5510F368ED3}" srcOrd="1" destOrd="0" presId="urn:microsoft.com/office/officeart/2005/8/layout/process5"/>
    <dgm:cxn modelId="{97F39B65-845C-4B5D-B2A9-3015EB63995B}" type="presOf" srcId="{D16050E6-1DC6-4CAC-927F-30E2BDB7D8D8}" destId="{3E64E8F7-F013-49A8-8F0A-E244216EEF6B}" srcOrd="1" destOrd="0" presId="urn:microsoft.com/office/officeart/2005/8/layout/process5"/>
    <dgm:cxn modelId="{9FA89866-AA65-4E17-A0E6-8903AB357FC6}" type="presOf" srcId="{D16050E6-1DC6-4CAC-927F-30E2BDB7D8D8}" destId="{5C5069EA-56BB-4BC1-8CFC-4E82E2EE3B3B}" srcOrd="0" destOrd="0" presId="urn:microsoft.com/office/officeart/2005/8/layout/process5"/>
    <dgm:cxn modelId="{206D2049-D6B7-4552-88F4-B753CB757FB0}" type="presOf" srcId="{17701645-E27B-496B-B1B8-E0C09820B036}" destId="{B114C333-9FB6-4145-94C7-A0403A656DC6}" srcOrd="0" destOrd="0" presId="urn:microsoft.com/office/officeart/2005/8/layout/process5"/>
    <dgm:cxn modelId="{50961A6D-AD0B-41E7-A805-F1F1D1439400}" srcId="{85456BC8-C03F-4A28-B192-57F0DD4B9323}" destId="{A23F480A-6EEC-4271-AB25-B5D073EA20F9}" srcOrd="3" destOrd="0" parTransId="{B1764A0C-0B51-4FA3-B308-809CBA238993}" sibTransId="{D16050E6-1DC6-4CAC-927F-30E2BDB7D8D8}"/>
    <dgm:cxn modelId="{74F9754D-62A4-4C42-8A0D-A3E5851D2839}" type="presOf" srcId="{41363630-B922-4EB2-863F-E52BFDAC71E1}" destId="{4EEA0019-54EA-4F33-8E01-DD4F339E70E6}" srcOrd="0" destOrd="0" presId="urn:microsoft.com/office/officeart/2005/8/layout/process5"/>
    <dgm:cxn modelId="{CB5F7070-E856-491B-BCA9-4D6D3CC7B87B}" type="presOf" srcId="{9C1BB352-6854-4F9E-9278-45E3748567F7}" destId="{0627FD7B-318C-4E89-B21C-20E7FDCE7BBA}" srcOrd="0" destOrd="0" presId="urn:microsoft.com/office/officeart/2005/8/layout/process5"/>
    <dgm:cxn modelId="{C3339550-0F7B-4896-A560-6C98B34C0B5A}" type="presOf" srcId="{8AB4F3F2-E965-427F-A5EA-8C5AE2787D17}" destId="{57C32F96-B08D-4B4D-B008-D2F57E4A2705}" srcOrd="0" destOrd="0" presId="urn:microsoft.com/office/officeart/2005/8/layout/process5"/>
    <dgm:cxn modelId="{DB801E57-A8EB-4130-B2B7-9BB7C83D14C2}" type="presOf" srcId="{94080728-5D18-43C7-A61E-432050E37CE1}" destId="{17FCC497-FAFB-4C0A-94BB-553FFEAA56BA}" srcOrd="0" destOrd="0" presId="urn:microsoft.com/office/officeart/2005/8/layout/process5"/>
    <dgm:cxn modelId="{1007C778-7284-478F-91C9-00899DF43069}" type="presOf" srcId="{96A31F30-0D44-4A29-A954-EE2CB1A152F7}" destId="{C35B97C5-40F2-46A0-91BB-02A0EE8C8A21}" srcOrd="1" destOrd="0" presId="urn:microsoft.com/office/officeart/2005/8/layout/process5"/>
    <dgm:cxn modelId="{1DF7C37B-4253-4A1A-B9E0-A446E5E9BC83}" type="presOf" srcId="{AEC3C907-39F7-477A-9303-0B9695946714}" destId="{E6DB4844-5D20-4112-8A53-E4CC5236DEC3}" srcOrd="1" destOrd="0" presId="urn:microsoft.com/office/officeart/2005/8/layout/process5"/>
    <dgm:cxn modelId="{785F4380-68C5-4FCA-9BB5-4647167774A4}" type="presOf" srcId="{3DAC1D7B-7DD3-4782-BBC9-484AD500A3B0}" destId="{6E118509-78DF-44F1-B50D-5CD4A5AEE618}" srcOrd="0" destOrd="0" presId="urn:microsoft.com/office/officeart/2005/8/layout/process5"/>
    <dgm:cxn modelId="{4B92A797-AD56-41A0-A077-11C089D4F690}" type="presOf" srcId="{2E2CFD94-8948-494D-B7FB-7906901FF9B9}" destId="{74EDBB42-DA2C-4CFF-8629-AA76825A80B9}" srcOrd="0" destOrd="0" presId="urn:microsoft.com/office/officeart/2005/8/layout/process5"/>
    <dgm:cxn modelId="{6CFB34A7-A138-4721-8BBA-29624D119877}" srcId="{85456BC8-C03F-4A28-B192-57F0DD4B9323}" destId="{02B957E2-9E1E-4B82-8DC8-FF5A72520930}" srcOrd="2" destOrd="0" parTransId="{104EEC69-3540-441A-9490-B23256F2F524}" sibTransId="{AEC3C907-39F7-477A-9303-0B9695946714}"/>
    <dgm:cxn modelId="{25A967B3-E54C-41C3-A506-BABB5A93C8FE}" type="presOf" srcId="{9C6EFB95-C9A9-47F9-B788-2F2F6A028F06}" destId="{ABA900F0-69E4-4458-A482-0771D30C6F5A}" srcOrd="1" destOrd="0" presId="urn:microsoft.com/office/officeart/2005/8/layout/process5"/>
    <dgm:cxn modelId="{DC498EBB-39F4-4108-B626-EBF74D362A31}" srcId="{85456BC8-C03F-4A28-B192-57F0DD4B9323}" destId="{D2CDC452-1428-4564-A5A7-B5138F844D4A}" srcOrd="0" destOrd="0" parTransId="{EC961A51-2176-4166-972E-96B501DDCC81}" sibTransId="{8AB4F3F2-E965-427F-A5EA-8C5AE2787D17}"/>
    <dgm:cxn modelId="{27D599BC-9AD1-4368-8B77-9CA4332A9CF2}" type="presOf" srcId="{AEC3C907-39F7-477A-9303-0B9695946714}" destId="{EA222E73-738D-478A-BA89-1568556214D2}" srcOrd="0" destOrd="0" presId="urn:microsoft.com/office/officeart/2005/8/layout/process5"/>
    <dgm:cxn modelId="{B3D383C7-553D-4E16-97A9-C65564B56704}" type="presOf" srcId="{F54CABC6-45EF-413C-AFC5-74E38282FCC0}" destId="{6B726EBF-A291-4C66-8D3D-879F88890C50}" srcOrd="0" destOrd="0" presId="urn:microsoft.com/office/officeart/2005/8/layout/process5"/>
    <dgm:cxn modelId="{3E6D9ECC-1263-401E-BAA6-2EC5EEB4BD3F}" type="presOf" srcId="{032C0C3E-3B8E-4944-837D-1E47120C3393}" destId="{3F9FC346-479B-4755-BAE3-561C37982723}" srcOrd="0" destOrd="0" presId="urn:microsoft.com/office/officeart/2005/8/layout/process5"/>
    <dgm:cxn modelId="{D76DF1CF-A8AA-48A4-A146-3F9CB48D5404}" type="presOf" srcId="{8F1806E0-4366-4DD6-A729-4E9D0F128ADF}" destId="{FC6E3D7D-E5CF-4350-AC44-51F902E18FE5}" srcOrd="1" destOrd="0" presId="urn:microsoft.com/office/officeart/2005/8/layout/process5"/>
    <dgm:cxn modelId="{37F5A4D0-219F-4058-B244-03192872CEC9}" type="presOf" srcId="{917DEB7F-88ED-4411-94F3-7FD76D098B33}" destId="{4B4A70DB-947F-4AA2-B5B7-8FB32570D99D}" srcOrd="0" destOrd="0" presId="urn:microsoft.com/office/officeart/2005/8/layout/process5"/>
    <dgm:cxn modelId="{532488D6-0C11-41F4-99D8-C5BD7889A4F4}" type="presOf" srcId="{96A31F30-0D44-4A29-A954-EE2CB1A152F7}" destId="{B1560302-69B5-4FF9-B2C9-1299B5E9E4D7}" srcOrd="0" destOrd="0" presId="urn:microsoft.com/office/officeart/2005/8/layout/process5"/>
    <dgm:cxn modelId="{F683E0D6-8C60-42E1-84F8-9E1319C7F6AB}" type="presOf" srcId="{641207F0-9D08-4810-85E9-D2BAAC0C4871}" destId="{97EEDCFF-90BF-458F-B664-5F648C8CFF89}" srcOrd="0" destOrd="0" presId="urn:microsoft.com/office/officeart/2005/8/layout/process5"/>
    <dgm:cxn modelId="{19B452DB-7734-4A5C-A9D8-F7D633BD229B}" type="presOf" srcId="{032C0C3E-3B8E-4944-837D-1E47120C3393}" destId="{57D1340D-FC67-4719-B9A1-0846CAB591FB}" srcOrd="1" destOrd="0" presId="urn:microsoft.com/office/officeart/2005/8/layout/process5"/>
    <dgm:cxn modelId="{0E7559DD-A6CB-4858-B64A-E2D73D5376CF}" srcId="{85456BC8-C03F-4A28-B192-57F0DD4B9323}" destId="{641207F0-9D08-4810-85E9-D2BAAC0C4871}" srcOrd="5" destOrd="0" parTransId="{5EDFC728-676E-4639-83EA-700017AA917B}" sibTransId="{9C6EFB95-C9A9-47F9-B788-2F2F6A028F06}"/>
    <dgm:cxn modelId="{C13487DE-D099-4C02-826A-22CE55209024}" srcId="{85456BC8-C03F-4A28-B192-57F0DD4B9323}" destId="{E8BE955D-51DA-4FFB-919C-9AF25D676892}" srcOrd="7" destOrd="0" parTransId="{DD7DE135-99B0-485F-A592-E999AADE7C31}" sibTransId="{96A31F30-0D44-4A29-A954-EE2CB1A152F7}"/>
    <dgm:cxn modelId="{5E683FE5-B22F-4A29-9CDB-4689EE1D62C3}" type="presOf" srcId="{94080728-5D18-43C7-A61E-432050E37CE1}" destId="{89EB34C3-11F1-475E-9701-2A869F8BF188}" srcOrd="1" destOrd="0" presId="urn:microsoft.com/office/officeart/2005/8/layout/process5"/>
    <dgm:cxn modelId="{C520A7E5-CB57-4F9C-B061-58221D0388ED}" srcId="{85456BC8-C03F-4A28-B192-57F0DD4B9323}" destId="{1CEF5335-BB32-48C1-BD04-EEC2F7195A47}" srcOrd="12" destOrd="0" parTransId="{23721D1A-299F-40C3-A3BB-A3A3CE05E2E5}" sibTransId="{786160B3-DE61-4AEC-928F-12A1C2640BF9}"/>
    <dgm:cxn modelId="{9F45ACE6-9ABA-472F-927E-3C37EBC6E976}" type="presOf" srcId="{A23F480A-6EEC-4271-AB25-B5D073EA20F9}" destId="{86655A25-9078-412F-8B88-E1F0E6F3E835}" srcOrd="0" destOrd="0" presId="urn:microsoft.com/office/officeart/2005/8/layout/process5"/>
    <dgm:cxn modelId="{6F89CCE6-5D61-4703-A985-83B4B550C35B}" type="presOf" srcId="{3DAC1D7B-7DD3-4782-BBC9-484AD500A3B0}" destId="{602AA20C-6C00-4126-9335-0FEDCBC7FFEE}" srcOrd="1" destOrd="0" presId="urn:microsoft.com/office/officeart/2005/8/layout/process5"/>
    <dgm:cxn modelId="{33E208F2-C00F-420A-8BA3-2F4F896470D5}" srcId="{85456BC8-C03F-4A28-B192-57F0DD4B9323}" destId="{F54CABC6-45EF-413C-AFC5-74E38282FCC0}" srcOrd="8" destOrd="0" parTransId="{AC6AE747-5709-4305-B0CF-238DB58D4517}" sibTransId="{032C0C3E-3B8E-4944-837D-1E47120C3393}"/>
    <dgm:cxn modelId="{591E72FA-2DFD-4956-BDD2-BDE8986504F1}" type="presOf" srcId="{85456BC8-C03F-4A28-B192-57F0DD4B9323}" destId="{A4E56627-B319-4DED-B308-90C4A22B971F}" srcOrd="0" destOrd="0" presId="urn:microsoft.com/office/officeart/2005/8/layout/process5"/>
    <dgm:cxn modelId="{FEA2ADFA-2E2D-4FA7-B4D6-F4EF433D9AF4}" type="presOf" srcId="{04514DB6-9BD0-4ADE-BBFE-FC701CAA4F30}" destId="{FBAAA3DB-DCE5-4566-A322-864929CC63A1}" srcOrd="0" destOrd="0" presId="urn:microsoft.com/office/officeart/2005/8/layout/process5"/>
    <dgm:cxn modelId="{F5A668FD-3FA5-4111-B6DC-E7A5F923A85A}" type="presOf" srcId="{1CEF5335-BB32-48C1-BD04-EEC2F7195A47}" destId="{08A732EB-8583-47F5-B117-EEC6E6E7BBD9}" srcOrd="0" destOrd="0" presId="urn:microsoft.com/office/officeart/2005/8/layout/process5"/>
    <dgm:cxn modelId="{A006E7FE-0AB0-4A99-858C-973525110880}" type="presOf" srcId="{8AB4F3F2-E965-427F-A5EA-8C5AE2787D17}" destId="{20FAFE4A-C71A-47B0-AE29-2C1D25520393}" srcOrd="1" destOrd="0" presId="urn:microsoft.com/office/officeart/2005/8/layout/process5"/>
    <dgm:cxn modelId="{BD2359A9-63DE-46F0-A89A-FB2FC42A27EE}" type="presParOf" srcId="{A4E56627-B319-4DED-B308-90C4A22B971F}" destId="{4319F28C-360D-445E-B5F4-A5222ACF0B5C}" srcOrd="0" destOrd="0" presId="urn:microsoft.com/office/officeart/2005/8/layout/process5"/>
    <dgm:cxn modelId="{F7D6DC7C-F655-48E5-AEA6-C14281917BDC}" type="presParOf" srcId="{A4E56627-B319-4DED-B308-90C4A22B971F}" destId="{57C32F96-B08D-4B4D-B008-D2F57E4A2705}" srcOrd="1" destOrd="0" presId="urn:microsoft.com/office/officeart/2005/8/layout/process5"/>
    <dgm:cxn modelId="{999C62CC-55BF-4DB7-8FF7-071BB1FBBFD3}" type="presParOf" srcId="{57C32F96-B08D-4B4D-B008-D2F57E4A2705}" destId="{20FAFE4A-C71A-47B0-AE29-2C1D25520393}" srcOrd="0" destOrd="0" presId="urn:microsoft.com/office/officeart/2005/8/layout/process5"/>
    <dgm:cxn modelId="{991D7892-43C8-45A2-8298-910EC65689C2}" type="presParOf" srcId="{A4E56627-B319-4DED-B308-90C4A22B971F}" destId="{0627FD7B-318C-4E89-B21C-20E7FDCE7BBA}" srcOrd="2" destOrd="0" presId="urn:microsoft.com/office/officeart/2005/8/layout/process5"/>
    <dgm:cxn modelId="{9631E4B1-555A-43AA-A5CB-8156B0BA5907}" type="presParOf" srcId="{A4E56627-B319-4DED-B308-90C4A22B971F}" destId="{B114C333-9FB6-4145-94C7-A0403A656DC6}" srcOrd="3" destOrd="0" presId="urn:microsoft.com/office/officeart/2005/8/layout/process5"/>
    <dgm:cxn modelId="{C25E89FB-BD6A-4620-8B33-6F5045F767C7}" type="presParOf" srcId="{B114C333-9FB6-4145-94C7-A0403A656DC6}" destId="{60C75171-C849-492D-AA26-87E3035F6224}" srcOrd="0" destOrd="0" presId="urn:microsoft.com/office/officeart/2005/8/layout/process5"/>
    <dgm:cxn modelId="{802BC4F2-2897-4E99-B934-1CE4B2C5CF20}" type="presParOf" srcId="{A4E56627-B319-4DED-B308-90C4A22B971F}" destId="{4AC23E64-416E-4168-92AA-4FBCF86E4BB5}" srcOrd="4" destOrd="0" presId="urn:microsoft.com/office/officeart/2005/8/layout/process5"/>
    <dgm:cxn modelId="{67CA5A45-B15A-4985-BCEB-BB5C5D4E55A0}" type="presParOf" srcId="{A4E56627-B319-4DED-B308-90C4A22B971F}" destId="{EA222E73-738D-478A-BA89-1568556214D2}" srcOrd="5" destOrd="0" presId="urn:microsoft.com/office/officeart/2005/8/layout/process5"/>
    <dgm:cxn modelId="{050EA63D-5125-4866-97B4-E031633C53A1}" type="presParOf" srcId="{EA222E73-738D-478A-BA89-1568556214D2}" destId="{E6DB4844-5D20-4112-8A53-E4CC5236DEC3}" srcOrd="0" destOrd="0" presId="urn:microsoft.com/office/officeart/2005/8/layout/process5"/>
    <dgm:cxn modelId="{894C09E3-3F17-48B1-9683-7DE3649079B7}" type="presParOf" srcId="{A4E56627-B319-4DED-B308-90C4A22B971F}" destId="{86655A25-9078-412F-8B88-E1F0E6F3E835}" srcOrd="6" destOrd="0" presId="urn:microsoft.com/office/officeart/2005/8/layout/process5"/>
    <dgm:cxn modelId="{0DFD499D-3AFE-43D0-810A-C6C4972E1592}" type="presParOf" srcId="{A4E56627-B319-4DED-B308-90C4A22B971F}" destId="{5C5069EA-56BB-4BC1-8CFC-4E82E2EE3B3B}" srcOrd="7" destOrd="0" presId="urn:microsoft.com/office/officeart/2005/8/layout/process5"/>
    <dgm:cxn modelId="{DF11457D-21A8-4415-AB23-D6C2F35E9E06}" type="presParOf" srcId="{5C5069EA-56BB-4BC1-8CFC-4E82E2EE3B3B}" destId="{3E64E8F7-F013-49A8-8F0A-E244216EEF6B}" srcOrd="0" destOrd="0" presId="urn:microsoft.com/office/officeart/2005/8/layout/process5"/>
    <dgm:cxn modelId="{154F26F4-66AE-4802-BFF4-8C4603D5CBF8}" type="presParOf" srcId="{A4E56627-B319-4DED-B308-90C4A22B971F}" destId="{632D3006-3AD4-43A8-B4F6-9463EE1E536B}" srcOrd="8" destOrd="0" presId="urn:microsoft.com/office/officeart/2005/8/layout/process5"/>
    <dgm:cxn modelId="{952E73B9-BD7A-4880-A09E-A3355808BD91}" type="presParOf" srcId="{A4E56627-B319-4DED-B308-90C4A22B971F}" destId="{4EEA0019-54EA-4F33-8E01-DD4F339E70E6}" srcOrd="9" destOrd="0" presId="urn:microsoft.com/office/officeart/2005/8/layout/process5"/>
    <dgm:cxn modelId="{DEDDC610-987F-4D30-BF27-25E13B23F434}" type="presParOf" srcId="{4EEA0019-54EA-4F33-8E01-DD4F339E70E6}" destId="{4C7A62B8-F0C0-438A-B0F8-37270F50FC93}" srcOrd="0" destOrd="0" presId="urn:microsoft.com/office/officeart/2005/8/layout/process5"/>
    <dgm:cxn modelId="{6BAFEA1F-91EE-46D2-9E81-7285EE6549A4}" type="presParOf" srcId="{A4E56627-B319-4DED-B308-90C4A22B971F}" destId="{97EEDCFF-90BF-458F-B664-5F648C8CFF89}" srcOrd="10" destOrd="0" presId="urn:microsoft.com/office/officeart/2005/8/layout/process5"/>
    <dgm:cxn modelId="{67EB71F2-C6AE-41E4-8803-BADF02932760}" type="presParOf" srcId="{A4E56627-B319-4DED-B308-90C4A22B971F}" destId="{38747DB9-4255-420F-96FD-A2EC6D153971}" srcOrd="11" destOrd="0" presId="urn:microsoft.com/office/officeart/2005/8/layout/process5"/>
    <dgm:cxn modelId="{DD9AE134-E1EC-4D28-B061-25EB2E5C8151}" type="presParOf" srcId="{38747DB9-4255-420F-96FD-A2EC6D153971}" destId="{ABA900F0-69E4-4458-A482-0771D30C6F5A}" srcOrd="0" destOrd="0" presId="urn:microsoft.com/office/officeart/2005/8/layout/process5"/>
    <dgm:cxn modelId="{8851ACCB-8EEE-4700-A920-AA4FEB105917}" type="presParOf" srcId="{A4E56627-B319-4DED-B308-90C4A22B971F}" destId="{E0271398-2DF6-4259-BAA5-F44AFEB5F847}" srcOrd="12" destOrd="0" presId="urn:microsoft.com/office/officeart/2005/8/layout/process5"/>
    <dgm:cxn modelId="{169380E8-2D03-4E6C-9525-B2C9E887DADC}" type="presParOf" srcId="{A4E56627-B319-4DED-B308-90C4A22B971F}" destId="{D08E1327-BDFD-4B72-BBC4-E55EFE2DDA51}" srcOrd="13" destOrd="0" presId="urn:microsoft.com/office/officeart/2005/8/layout/process5"/>
    <dgm:cxn modelId="{B84462DD-4F0B-4D06-8B75-84C38F97DF88}" type="presParOf" srcId="{D08E1327-BDFD-4B72-BBC4-E55EFE2DDA51}" destId="{F55CF00A-D298-4722-8FE2-F5510F368ED3}" srcOrd="0" destOrd="0" presId="urn:microsoft.com/office/officeart/2005/8/layout/process5"/>
    <dgm:cxn modelId="{D7FF22DE-FC5B-4CDF-B87D-E38B02C899CD}" type="presParOf" srcId="{A4E56627-B319-4DED-B308-90C4A22B971F}" destId="{11C8D210-FC23-48F5-AB08-7B43D0D70CA9}" srcOrd="14" destOrd="0" presId="urn:microsoft.com/office/officeart/2005/8/layout/process5"/>
    <dgm:cxn modelId="{8DD848C1-67F6-41CB-8942-65A74553A38E}" type="presParOf" srcId="{A4E56627-B319-4DED-B308-90C4A22B971F}" destId="{B1560302-69B5-4FF9-B2C9-1299B5E9E4D7}" srcOrd="15" destOrd="0" presId="urn:microsoft.com/office/officeart/2005/8/layout/process5"/>
    <dgm:cxn modelId="{A36A201C-82C9-4DB6-AC58-3B9450A6974C}" type="presParOf" srcId="{B1560302-69B5-4FF9-B2C9-1299B5E9E4D7}" destId="{C35B97C5-40F2-46A0-91BB-02A0EE8C8A21}" srcOrd="0" destOrd="0" presId="urn:microsoft.com/office/officeart/2005/8/layout/process5"/>
    <dgm:cxn modelId="{7D5D35DD-82FC-445C-BFF5-F23724E06066}" type="presParOf" srcId="{A4E56627-B319-4DED-B308-90C4A22B971F}" destId="{6B726EBF-A291-4C66-8D3D-879F88890C50}" srcOrd="16" destOrd="0" presId="urn:microsoft.com/office/officeart/2005/8/layout/process5"/>
    <dgm:cxn modelId="{A61E742F-DE1B-4076-92FE-CB58625FA573}" type="presParOf" srcId="{A4E56627-B319-4DED-B308-90C4A22B971F}" destId="{3F9FC346-479B-4755-BAE3-561C37982723}" srcOrd="17" destOrd="0" presId="urn:microsoft.com/office/officeart/2005/8/layout/process5"/>
    <dgm:cxn modelId="{B554AF7F-6DE7-47D2-A8EB-8EE14F05935F}" type="presParOf" srcId="{3F9FC346-479B-4755-BAE3-561C37982723}" destId="{57D1340D-FC67-4719-B9A1-0846CAB591FB}" srcOrd="0" destOrd="0" presId="urn:microsoft.com/office/officeart/2005/8/layout/process5"/>
    <dgm:cxn modelId="{3794C8ED-0C39-4898-A1AF-C945A7477678}" type="presParOf" srcId="{A4E56627-B319-4DED-B308-90C4A22B971F}" destId="{74EDBB42-DA2C-4CFF-8629-AA76825A80B9}" srcOrd="18" destOrd="0" presId="urn:microsoft.com/office/officeart/2005/8/layout/process5"/>
    <dgm:cxn modelId="{B0779677-8BB2-440F-BFA3-93850A6E8BC4}" type="presParOf" srcId="{A4E56627-B319-4DED-B308-90C4A22B971F}" destId="{17FCC497-FAFB-4C0A-94BB-553FFEAA56BA}" srcOrd="19" destOrd="0" presId="urn:microsoft.com/office/officeart/2005/8/layout/process5"/>
    <dgm:cxn modelId="{CB0707A9-3344-4644-85FD-2EB61B5CB42A}" type="presParOf" srcId="{17FCC497-FAFB-4C0A-94BB-553FFEAA56BA}" destId="{89EB34C3-11F1-475E-9701-2A869F8BF188}" srcOrd="0" destOrd="0" presId="urn:microsoft.com/office/officeart/2005/8/layout/process5"/>
    <dgm:cxn modelId="{D6F942FA-318A-4ACB-9E6C-FAB2B907DD95}" type="presParOf" srcId="{A4E56627-B319-4DED-B308-90C4A22B971F}" destId="{FBAAA3DB-DCE5-4566-A322-864929CC63A1}" srcOrd="20" destOrd="0" presId="urn:microsoft.com/office/officeart/2005/8/layout/process5"/>
    <dgm:cxn modelId="{7BD5A633-A407-4FD1-9EDD-AB0036C41B3D}" type="presParOf" srcId="{A4E56627-B319-4DED-B308-90C4A22B971F}" destId="{9552A6FE-B5E6-4CAC-BE21-76D39317018D}" srcOrd="21" destOrd="0" presId="urn:microsoft.com/office/officeart/2005/8/layout/process5"/>
    <dgm:cxn modelId="{EF2AB079-DC3A-4273-9B35-8B3FBDBE73CA}" type="presParOf" srcId="{9552A6FE-B5E6-4CAC-BE21-76D39317018D}" destId="{FC6E3D7D-E5CF-4350-AC44-51F902E18FE5}" srcOrd="0" destOrd="0" presId="urn:microsoft.com/office/officeart/2005/8/layout/process5"/>
    <dgm:cxn modelId="{537D3D1C-616A-424F-BC2D-08D46A3E7066}" type="presParOf" srcId="{A4E56627-B319-4DED-B308-90C4A22B971F}" destId="{4B4A70DB-947F-4AA2-B5B7-8FB32570D99D}" srcOrd="22" destOrd="0" presId="urn:microsoft.com/office/officeart/2005/8/layout/process5"/>
    <dgm:cxn modelId="{6C037493-9604-46B9-8B6B-33524CF6D5CD}" type="presParOf" srcId="{A4E56627-B319-4DED-B308-90C4A22B971F}" destId="{6E118509-78DF-44F1-B50D-5CD4A5AEE618}" srcOrd="23" destOrd="0" presId="urn:microsoft.com/office/officeart/2005/8/layout/process5"/>
    <dgm:cxn modelId="{195147D5-4C77-4046-A4FB-754F4017AE01}" type="presParOf" srcId="{6E118509-78DF-44F1-B50D-5CD4A5AEE618}" destId="{602AA20C-6C00-4126-9335-0FEDCBC7FFEE}" srcOrd="0" destOrd="0" presId="urn:microsoft.com/office/officeart/2005/8/layout/process5"/>
    <dgm:cxn modelId="{BF6FB1AE-F731-46F8-AC23-61C947E1C70F}" type="presParOf" srcId="{A4E56627-B319-4DED-B308-90C4A22B971F}" destId="{08A732EB-8583-47F5-B117-EEC6E6E7BBD9}" srcOrd="2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AD6EE1-FBE4-4F78-A807-690E25F1B61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4744500-8C0F-489C-955E-05074BAB3ECC}">
      <dgm:prSet/>
      <dgm:spPr/>
      <dgm:t>
        <a:bodyPr/>
        <a:lstStyle/>
        <a:p>
          <a:r>
            <a:rPr lang="en-US"/>
            <a:t>Positive pleasure-oriented goals are much more powerful motivators than negative fear –based ones. Although each is successful separately, the right combination of both is the most powerful motivational force known to mankind.</a:t>
          </a:r>
        </a:p>
      </dgm:t>
    </dgm:pt>
    <dgm:pt modelId="{3F466389-35AD-4F37-BF79-71D06762F0AF}" type="parTrans" cxnId="{7EEE4FC2-A539-48B5-A75B-ACF8CD7D40B7}">
      <dgm:prSet/>
      <dgm:spPr/>
      <dgm:t>
        <a:bodyPr/>
        <a:lstStyle/>
        <a:p>
          <a:endParaRPr lang="en-US"/>
        </a:p>
      </dgm:t>
    </dgm:pt>
    <dgm:pt modelId="{9666FACC-DCC5-4069-B511-224CC2A6BA18}" type="sibTrans" cxnId="{7EEE4FC2-A539-48B5-A75B-ACF8CD7D40B7}">
      <dgm:prSet/>
      <dgm:spPr/>
      <dgm:t>
        <a:bodyPr/>
        <a:lstStyle/>
        <a:p>
          <a:endParaRPr lang="en-US"/>
        </a:p>
      </dgm:t>
    </dgm:pt>
    <dgm:pt modelId="{33F5EBF1-92E2-4CB0-97CF-E13DFCE67E65}">
      <dgm:prSet/>
      <dgm:spPr/>
      <dgm:t>
        <a:bodyPr/>
        <a:lstStyle/>
        <a:p>
          <a:r>
            <a:rPr lang="en-US"/>
            <a:t>The founder and CEO of Crypto Trust Bank is Mr. Muhluri Mugwambana  known as MacJezzl </a:t>
          </a:r>
        </a:p>
      </dgm:t>
    </dgm:pt>
    <dgm:pt modelId="{7CE96F32-4EE7-4D8C-8E4C-DD416DFFC940}" type="parTrans" cxnId="{F75CCF8B-0D72-4A72-9DA0-EABB56B3C7CB}">
      <dgm:prSet/>
      <dgm:spPr/>
      <dgm:t>
        <a:bodyPr/>
        <a:lstStyle/>
        <a:p>
          <a:endParaRPr lang="en-US"/>
        </a:p>
      </dgm:t>
    </dgm:pt>
    <dgm:pt modelId="{540C40DE-7B11-4313-BC65-BD9DA6495B4D}" type="sibTrans" cxnId="{F75CCF8B-0D72-4A72-9DA0-EABB56B3C7CB}">
      <dgm:prSet/>
      <dgm:spPr/>
      <dgm:t>
        <a:bodyPr/>
        <a:lstStyle/>
        <a:p>
          <a:endParaRPr lang="en-US"/>
        </a:p>
      </dgm:t>
    </dgm:pt>
    <dgm:pt modelId="{086E1497-B234-40B6-939F-F59939B4CF00}">
      <dgm:prSet/>
      <dgm:spPr/>
      <dgm:t>
        <a:bodyPr/>
        <a:lstStyle/>
        <a:p>
          <a:r>
            <a:rPr lang="en-US"/>
            <a:t>Hence, Crypto Trust Bank  is a product on Solana  and is developed to help people to achieve this goal</a:t>
          </a:r>
        </a:p>
      </dgm:t>
    </dgm:pt>
    <dgm:pt modelId="{BC9323C7-192B-41B8-AA23-864315564427}" type="parTrans" cxnId="{1971C112-B218-45FC-A767-2C25D647BA12}">
      <dgm:prSet/>
      <dgm:spPr/>
      <dgm:t>
        <a:bodyPr/>
        <a:lstStyle/>
        <a:p>
          <a:endParaRPr lang="en-US"/>
        </a:p>
      </dgm:t>
    </dgm:pt>
    <dgm:pt modelId="{FA1C4954-BAC9-4D9B-927D-2F5170D2600B}" type="sibTrans" cxnId="{1971C112-B218-45FC-A767-2C25D647BA12}">
      <dgm:prSet/>
      <dgm:spPr/>
      <dgm:t>
        <a:bodyPr/>
        <a:lstStyle/>
        <a:p>
          <a:endParaRPr lang="en-US"/>
        </a:p>
      </dgm:t>
    </dgm:pt>
    <dgm:pt modelId="{E3F8D07F-8E4C-4A35-AAA0-1F56FE8F07C0}" type="pres">
      <dgm:prSet presAssocID="{92AD6EE1-FBE4-4F78-A807-690E25F1B61A}" presName="root" presStyleCnt="0">
        <dgm:presLayoutVars>
          <dgm:dir/>
          <dgm:resizeHandles val="exact"/>
        </dgm:presLayoutVars>
      </dgm:prSet>
      <dgm:spPr/>
    </dgm:pt>
    <dgm:pt modelId="{F2B64E69-1F93-4CA5-8CB0-DC11D8C8C2E5}" type="pres">
      <dgm:prSet presAssocID="{74744500-8C0F-489C-955E-05074BAB3ECC}" presName="compNode" presStyleCnt="0"/>
      <dgm:spPr/>
    </dgm:pt>
    <dgm:pt modelId="{9B1B484C-1E26-40BE-A3A6-D79A8CE339BF}" type="pres">
      <dgm:prSet presAssocID="{74744500-8C0F-489C-955E-05074BAB3ECC}" presName="bgRect" presStyleLbl="bgShp" presStyleIdx="0" presStyleCnt="3"/>
      <dgm:spPr/>
    </dgm:pt>
    <dgm:pt modelId="{64537D57-D565-426D-A6F6-0A5CFD1D9B6A}" type="pres">
      <dgm:prSet presAssocID="{74744500-8C0F-489C-955E-05074BAB3E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F8182407-E204-4A15-B6A0-D0C5FDDDB49F}" type="pres">
      <dgm:prSet presAssocID="{74744500-8C0F-489C-955E-05074BAB3ECC}" presName="spaceRect" presStyleCnt="0"/>
      <dgm:spPr/>
    </dgm:pt>
    <dgm:pt modelId="{81F7912A-62D1-4092-931A-9F0D86964777}" type="pres">
      <dgm:prSet presAssocID="{74744500-8C0F-489C-955E-05074BAB3ECC}" presName="parTx" presStyleLbl="revTx" presStyleIdx="0" presStyleCnt="3">
        <dgm:presLayoutVars>
          <dgm:chMax val="0"/>
          <dgm:chPref val="0"/>
        </dgm:presLayoutVars>
      </dgm:prSet>
      <dgm:spPr/>
    </dgm:pt>
    <dgm:pt modelId="{632D61AB-64AD-4059-99D0-D45DD5F0543F}" type="pres">
      <dgm:prSet presAssocID="{9666FACC-DCC5-4069-B511-224CC2A6BA18}" presName="sibTrans" presStyleCnt="0"/>
      <dgm:spPr/>
    </dgm:pt>
    <dgm:pt modelId="{4C59C27D-9216-4903-AD95-9BD9E12E25BC}" type="pres">
      <dgm:prSet presAssocID="{33F5EBF1-92E2-4CB0-97CF-E13DFCE67E65}" presName="compNode" presStyleCnt="0"/>
      <dgm:spPr/>
    </dgm:pt>
    <dgm:pt modelId="{38C4A475-1550-45C7-9529-F296C9D653DF}" type="pres">
      <dgm:prSet presAssocID="{33F5EBF1-92E2-4CB0-97CF-E13DFCE67E65}" presName="bgRect" presStyleLbl="bgShp" presStyleIdx="1" presStyleCnt="3"/>
      <dgm:spPr/>
    </dgm:pt>
    <dgm:pt modelId="{8CFC6A5A-9BBB-47FD-94D0-D916650AC652}" type="pres">
      <dgm:prSet presAssocID="{33F5EBF1-92E2-4CB0-97CF-E13DFCE67E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02C30CE7-0BE8-48E9-BA6D-BBE93F5D04BF}" type="pres">
      <dgm:prSet presAssocID="{33F5EBF1-92E2-4CB0-97CF-E13DFCE67E65}" presName="spaceRect" presStyleCnt="0"/>
      <dgm:spPr/>
    </dgm:pt>
    <dgm:pt modelId="{0223F8CD-FCA0-46B9-B371-E3A6DD8889EF}" type="pres">
      <dgm:prSet presAssocID="{33F5EBF1-92E2-4CB0-97CF-E13DFCE67E65}" presName="parTx" presStyleLbl="revTx" presStyleIdx="1" presStyleCnt="3">
        <dgm:presLayoutVars>
          <dgm:chMax val="0"/>
          <dgm:chPref val="0"/>
        </dgm:presLayoutVars>
      </dgm:prSet>
      <dgm:spPr/>
    </dgm:pt>
    <dgm:pt modelId="{0CCDA313-FF81-43B1-B4B4-FAEDB7EFCC03}" type="pres">
      <dgm:prSet presAssocID="{540C40DE-7B11-4313-BC65-BD9DA6495B4D}" presName="sibTrans" presStyleCnt="0"/>
      <dgm:spPr/>
    </dgm:pt>
    <dgm:pt modelId="{3880B7AC-48FF-454C-A76F-5FF5CD8E5B0B}" type="pres">
      <dgm:prSet presAssocID="{086E1497-B234-40B6-939F-F59939B4CF00}" presName="compNode" presStyleCnt="0"/>
      <dgm:spPr/>
    </dgm:pt>
    <dgm:pt modelId="{3E489695-E94D-48F5-8325-CF0428544579}" type="pres">
      <dgm:prSet presAssocID="{086E1497-B234-40B6-939F-F59939B4CF00}" presName="bgRect" presStyleLbl="bgShp" presStyleIdx="2" presStyleCnt="3"/>
      <dgm:spPr/>
    </dgm:pt>
    <dgm:pt modelId="{1595B0AA-63E3-43B5-A25F-0CB1553E4F71}" type="pres">
      <dgm:prSet presAssocID="{086E1497-B234-40B6-939F-F59939B4CF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E8E2F651-AC20-47A1-9E86-521547DFA621}" type="pres">
      <dgm:prSet presAssocID="{086E1497-B234-40B6-939F-F59939B4CF00}" presName="spaceRect" presStyleCnt="0"/>
      <dgm:spPr/>
    </dgm:pt>
    <dgm:pt modelId="{FCB54256-A4DF-4078-9F49-C313983089AA}" type="pres">
      <dgm:prSet presAssocID="{086E1497-B234-40B6-939F-F59939B4CF00}" presName="parTx" presStyleLbl="revTx" presStyleIdx="2" presStyleCnt="3">
        <dgm:presLayoutVars>
          <dgm:chMax val="0"/>
          <dgm:chPref val="0"/>
        </dgm:presLayoutVars>
      </dgm:prSet>
      <dgm:spPr/>
    </dgm:pt>
  </dgm:ptLst>
  <dgm:cxnLst>
    <dgm:cxn modelId="{7CC21A03-7356-4497-9540-810954C89953}" type="presOf" srcId="{92AD6EE1-FBE4-4F78-A807-690E25F1B61A}" destId="{E3F8D07F-8E4C-4A35-AAA0-1F56FE8F07C0}" srcOrd="0" destOrd="0" presId="urn:microsoft.com/office/officeart/2018/2/layout/IconVerticalSolidList"/>
    <dgm:cxn modelId="{1971C112-B218-45FC-A767-2C25D647BA12}" srcId="{92AD6EE1-FBE4-4F78-A807-690E25F1B61A}" destId="{086E1497-B234-40B6-939F-F59939B4CF00}" srcOrd="2" destOrd="0" parTransId="{BC9323C7-192B-41B8-AA23-864315564427}" sibTransId="{FA1C4954-BAC9-4D9B-927D-2F5170D2600B}"/>
    <dgm:cxn modelId="{FD2C6B2A-59F5-443F-BE93-694AEF76F00E}" type="presOf" srcId="{74744500-8C0F-489C-955E-05074BAB3ECC}" destId="{81F7912A-62D1-4092-931A-9F0D86964777}" srcOrd="0" destOrd="0" presId="urn:microsoft.com/office/officeart/2018/2/layout/IconVerticalSolidList"/>
    <dgm:cxn modelId="{7A1D0F5E-9EB4-4795-B273-EB22F7EDB1AB}" type="presOf" srcId="{33F5EBF1-92E2-4CB0-97CF-E13DFCE67E65}" destId="{0223F8CD-FCA0-46B9-B371-E3A6DD8889EF}" srcOrd="0" destOrd="0" presId="urn:microsoft.com/office/officeart/2018/2/layout/IconVerticalSolidList"/>
    <dgm:cxn modelId="{F75CCF8B-0D72-4A72-9DA0-EABB56B3C7CB}" srcId="{92AD6EE1-FBE4-4F78-A807-690E25F1B61A}" destId="{33F5EBF1-92E2-4CB0-97CF-E13DFCE67E65}" srcOrd="1" destOrd="0" parTransId="{7CE96F32-4EE7-4D8C-8E4C-DD416DFFC940}" sibTransId="{540C40DE-7B11-4313-BC65-BD9DA6495B4D}"/>
    <dgm:cxn modelId="{FF93FCA0-CCBF-4E87-8567-3ED7D7D1913D}" type="presOf" srcId="{086E1497-B234-40B6-939F-F59939B4CF00}" destId="{FCB54256-A4DF-4078-9F49-C313983089AA}" srcOrd="0" destOrd="0" presId="urn:microsoft.com/office/officeart/2018/2/layout/IconVerticalSolidList"/>
    <dgm:cxn modelId="{7EEE4FC2-A539-48B5-A75B-ACF8CD7D40B7}" srcId="{92AD6EE1-FBE4-4F78-A807-690E25F1B61A}" destId="{74744500-8C0F-489C-955E-05074BAB3ECC}" srcOrd="0" destOrd="0" parTransId="{3F466389-35AD-4F37-BF79-71D06762F0AF}" sibTransId="{9666FACC-DCC5-4069-B511-224CC2A6BA18}"/>
    <dgm:cxn modelId="{FB9C167C-D483-4F93-8069-37B58D8D6BFE}" type="presParOf" srcId="{E3F8D07F-8E4C-4A35-AAA0-1F56FE8F07C0}" destId="{F2B64E69-1F93-4CA5-8CB0-DC11D8C8C2E5}" srcOrd="0" destOrd="0" presId="urn:microsoft.com/office/officeart/2018/2/layout/IconVerticalSolidList"/>
    <dgm:cxn modelId="{FCC9C49D-4105-472F-8C81-633E303F145D}" type="presParOf" srcId="{F2B64E69-1F93-4CA5-8CB0-DC11D8C8C2E5}" destId="{9B1B484C-1E26-40BE-A3A6-D79A8CE339BF}" srcOrd="0" destOrd="0" presId="urn:microsoft.com/office/officeart/2018/2/layout/IconVerticalSolidList"/>
    <dgm:cxn modelId="{CEE221CE-EA8D-4BB3-8AB5-9C14FA63CFF5}" type="presParOf" srcId="{F2B64E69-1F93-4CA5-8CB0-DC11D8C8C2E5}" destId="{64537D57-D565-426D-A6F6-0A5CFD1D9B6A}" srcOrd="1" destOrd="0" presId="urn:microsoft.com/office/officeart/2018/2/layout/IconVerticalSolidList"/>
    <dgm:cxn modelId="{7097CB71-1C4C-4B81-AF9E-2D98D1B682A9}" type="presParOf" srcId="{F2B64E69-1F93-4CA5-8CB0-DC11D8C8C2E5}" destId="{F8182407-E204-4A15-B6A0-D0C5FDDDB49F}" srcOrd="2" destOrd="0" presId="urn:microsoft.com/office/officeart/2018/2/layout/IconVerticalSolidList"/>
    <dgm:cxn modelId="{99B245C6-50F8-4C0F-9DB9-2AE748D50DD6}" type="presParOf" srcId="{F2B64E69-1F93-4CA5-8CB0-DC11D8C8C2E5}" destId="{81F7912A-62D1-4092-931A-9F0D86964777}" srcOrd="3" destOrd="0" presId="urn:microsoft.com/office/officeart/2018/2/layout/IconVerticalSolidList"/>
    <dgm:cxn modelId="{4A563983-C39A-411F-8636-82A206D6FCFF}" type="presParOf" srcId="{E3F8D07F-8E4C-4A35-AAA0-1F56FE8F07C0}" destId="{632D61AB-64AD-4059-99D0-D45DD5F0543F}" srcOrd="1" destOrd="0" presId="urn:microsoft.com/office/officeart/2018/2/layout/IconVerticalSolidList"/>
    <dgm:cxn modelId="{91F974C5-CC81-4F46-BF76-4A7BAF50C806}" type="presParOf" srcId="{E3F8D07F-8E4C-4A35-AAA0-1F56FE8F07C0}" destId="{4C59C27D-9216-4903-AD95-9BD9E12E25BC}" srcOrd="2" destOrd="0" presId="urn:microsoft.com/office/officeart/2018/2/layout/IconVerticalSolidList"/>
    <dgm:cxn modelId="{46421C63-53E3-4575-B71E-DFB3E2865E17}" type="presParOf" srcId="{4C59C27D-9216-4903-AD95-9BD9E12E25BC}" destId="{38C4A475-1550-45C7-9529-F296C9D653DF}" srcOrd="0" destOrd="0" presId="urn:microsoft.com/office/officeart/2018/2/layout/IconVerticalSolidList"/>
    <dgm:cxn modelId="{63376FDB-AE5C-4C3D-8C74-70BBDA3F6E3C}" type="presParOf" srcId="{4C59C27D-9216-4903-AD95-9BD9E12E25BC}" destId="{8CFC6A5A-9BBB-47FD-94D0-D916650AC652}" srcOrd="1" destOrd="0" presId="urn:microsoft.com/office/officeart/2018/2/layout/IconVerticalSolidList"/>
    <dgm:cxn modelId="{8ACCBCA3-DBC7-4E69-BE12-EFF4A1DA4660}" type="presParOf" srcId="{4C59C27D-9216-4903-AD95-9BD9E12E25BC}" destId="{02C30CE7-0BE8-48E9-BA6D-BBE93F5D04BF}" srcOrd="2" destOrd="0" presId="urn:microsoft.com/office/officeart/2018/2/layout/IconVerticalSolidList"/>
    <dgm:cxn modelId="{DB1943F9-7E32-4118-80E0-F47DAD6AD143}" type="presParOf" srcId="{4C59C27D-9216-4903-AD95-9BD9E12E25BC}" destId="{0223F8CD-FCA0-46B9-B371-E3A6DD8889EF}" srcOrd="3" destOrd="0" presId="urn:microsoft.com/office/officeart/2018/2/layout/IconVerticalSolidList"/>
    <dgm:cxn modelId="{EA5E17E6-A74D-42E1-A732-3EFDBA5B8119}" type="presParOf" srcId="{E3F8D07F-8E4C-4A35-AAA0-1F56FE8F07C0}" destId="{0CCDA313-FF81-43B1-B4B4-FAEDB7EFCC03}" srcOrd="3" destOrd="0" presId="urn:microsoft.com/office/officeart/2018/2/layout/IconVerticalSolidList"/>
    <dgm:cxn modelId="{95E02F8B-865E-439A-8415-2A77906D18F8}" type="presParOf" srcId="{E3F8D07F-8E4C-4A35-AAA0-1F56FE8F07C0}" destId="{3880B7AC-48FF-454C-A76F-5FF5CD8E5B0B}" srcOrd="4" destOrd="0" presId="urn:microsoft.com/office/officeart/2018/2/layout/IconVerticalSolidList"/>
    <dgm:cxn modelId="{4E8F6B2D-ACD1-4653-A4D7-BDBA15F2640E}" type="presParOf" srcId="{3880B7AC-48FF-454C-A76F-5FF5CD8E5B0B}" destId="{3E489695-E94D-48F5-8325-CF0428544579}" srcOrd="0" destOrd="0" presId="urn:microsoft.com/office/officeart/2018/2/layout/IconVerticalSolidList"/>
    <dgm:cxn modelId="{CDA7746A-56F1-467A-BE5E-1395088AFE1B}" type="presParOf" srcId="{3880B7AC-48FF-454C-A76F-5FF5CD8E5B0B}" destId="{1595B0AA-63E3-43B5-A25F-0CB1553E4F71}" srcOrd="1" destOrd="0" presId="urn:microsoft.com/office/officeart/2018/2/layout/IconVerticalSolidList"/>
    <dgm:cxn modelId="{93D2ED0B-4D81-4B99-B16F-37BCA96AECF9}" type="presParOf" srcId="{3880B7AC-48FF-454C-A76F-5FF5CD8E5B0B}" destId="{E8E2F651-AC20-47A1-9E86-521547DFA621}" srcOrd="2" destOrd="0" presId="urn:microsoft.com/office/officeart/2018/2/layout/IconVerticalSolidList"/>
    <dgm:cxn modelId="{398CF8E5-4E21-4AE8-9FD6-A178DD6E1B2A}" type="presParOf" srcId="{3880B7AC-48FF-454C-A76F-5FF5CD8E5B0B}" destId="{FCB54256-A4DF-4078-9F49-C313983089A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C86190-A3AF-4F8B-AD32-FD5E7B87C3DC}" type="doc">
      <dgm:prSet loTypeId="urn:microsoft.com/office/officeart/2018/5/layout/IconCircle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EC6CC2AF-5223-45AA-8584-6BFFED769343}">
      <dgm:prSet/>
      <dgm:spPr/>
      <dgm:t>
        <a:bodyPr/>
        <a:lstStyle/>
        <a:p>
          <a:pPr>
            <a:lnSpc>
              <a:spcPct val="100000"/>
            </a:lnSpc>
            <a:defRPr cap="all"/>
          </a:pPr>
          <a:r>
            <a:rPr lang="en-US"/>
            <a:t>To enable retailers to accept digital assets for goods and services. As well as gift packages and rewards.</a:t>
          </a:r>
        </a:p>
      </dgm:t>
    </dgm:pt>
    <dgm:pt modelId="{9EA64777-CC85-439C-9D24-17B3CECBA3F3}" type="parTrans" cxnId="{4D9CBB48-139D-4AD5-BF11-84E205C4C41C}">
      <dgm:prSet/>
      <dgm:spPr/>
      <dgm:t>
        <a:bodyPr/>
        <a:lstStyle/>
        <a:p>
          <a:endParaRPr lang="en-US"/>
        </a:p>
      </dgm:t>
    </dgm:pt>
    <dgm:pt modelId="{00F1B6BC-5BAE-4BE8-BF58-D767B8379C27}" type="sibTrans" cxnId="{4D9CBB48-139D-4AD5-BF11-84E205C4C41C}">
      <dgm:prSet/>
      <dgm:spPr/>
      <dgm:t>
        <a:bodyPr/>
        <a:lstStyle/>
        <a:p>
          <a:pPr>
            <a:lnSpc>
              <a:spcPct val="100000"/>
            </a:lnSpc>
          </a:pPr>
          <a:endParaRPr lang="en-US"/>
        </a:p>
      </dgm:t>
    </dgm:pt>
    <dgm:pt modelId="{BE53E0D3-21F4-4073-9185-0E29A9D3162A}">
      <dgm:prSet/>
      <dgm:spPr/>
      <dgm:t>
        <a:bodyPr/>
        <a:lstStyle/>
        <a:p>
          <a:pPr>
            <a:lnSpc>
              <a:spcPct val="100000"/>
            </a:lnSpc>
            <a:defRPr cap="all"/>
          </a:pPr>
          <a:r>
            <a:rPr lang="en-US"/>
            <a:t>To make Blockchain technology and cryptocurrency accessible to the masses</a:t>
          </a:r>
        </a:p>
      </dgm:t>
    </dgm:pt>
    <dgm:pt modelId="{C5774FB6-3F46-41CC-A302-2DC9225D32FB}" type="parTrans" cxnId="{1E7EA8EA-754C-4DED-B879-9F8931166DAC}">
      <dgm:prSet/>
      <dgm:spPr/>
      <dgm:t>
        <a:bodyPr/>
        <a:lstStyle/>
        <a:p>
          <a:endParaRPr lang="en-US"/>
        </a:p>
      </dgm:t>
    </dgm:pt>
    <dgm:pt modelId="{57C28399-2CB6-42CF-9D12-25FAA844E640}" type="sibTrans" cxnId="{1E7EA8EA-754C-4DED-B879-9F8931166DAC}">
      <dgm:prSet/>
      <dgm:spPr/>
      <dgm:t>
        <a:bodyPr/>
        <a:lstStyle/>
        <a:p>
          <a:pPr>
            <a:lnSpc>
              <a:spcPct val="100000"/>
            </a:lnSpc>
          </a:pPr>
          <a:endParaRPr lang="en-US"/>
        </a:p>
      </dgm:t>
    </dgm:pt>
    <dgm:pt modelId="{04C09102-B2A6-4BD2-8216-DB782605B0F1}">
      <dgm:prSet/>
      <dgm:spPr/>
      <dgm:t>
        <a:bodyPr/>
        <a:lstStyle/>
        <a:p>
          <a:pPr>
            <a:lnSpc>
              <a:spcPct val="100000"/>
            </a:lnSpc>
            <a:defRPr cap="all"/>
          </a:pPr>
          <a:r>
            <a:rPr lang="en-US"/>
            <a:t>To ensue  users own personal data, which will significantly reduce the current data leaks via centralized financial systems</a:t>
          </a:r>
        </a:p>
      </dgm:t>
    </dgm:pt>
    <dgm:pt modelId="{2690C356-6689-4936-9B7E-E768C723D27A}" type="parTrans" cxnId="{321E95CE-B0B5-457D-85DF-53E3DF3B0BE1}">
      <dgm:prSet/>
      <dgm:spPr/>
      <dgm:t>
        <a:bodyPr/>
        <a:lstStyle/>
        <a:p>
          <a:endParaRPr lang="en-US"/>
        </a:p>
      </dgm:t>
    </dgm:pt>
    <dgm:pt modelId="{706B696B-1939-4236-840D-FD0CC7B30AE4}" type="sibTrans" cxnId="{321E95CE-B0B5-457D-85DF-53E3DF3B0BE1}">
      <dgm:prSet/>
      <dgm:spPr/>
      <dgm:t>
        <a:bodyPr/>
        <a:lstStyle/>
        <a:p>
          <a:pPr>
            <a:lnSpc>
              <a:spcPct val="100000"/>
            </a:lnSpc>
          </a:pPr>
          <a:endParaRPr lang="en-US"/>
        </a:p>
      </dgm:t>
    </dgm:pt>
    <dgm:pt modelId="{4001A66C-DC50-410C-94DA-D65DB1AA4F50}">
      <dgm:prSet/>
      <dgm:spPr/>
      <dgm:t>
        <a:bodyPr/>
        <a:lstStyle/>
        <a:p>
          <a:pPr>
            <a:lnSpc>
              <a:spcPct val="100000"/>
            </a:lnSpc>
            <a:defRPr cap="all"/>
          </a:pPr>
          <a:r>
            <a:rPr lang="en-US"/>
            <a:t>Operate as a community- driven digital asset, fully decentralizes in every sense of the word</a:t>
          </a:r>
        </a:p>
      </dgm:t>
    </dgm:pt>
    <dgm:pt modelId="{8CC5DA9A-56B2-4463-A455-DF6BE8B8015E}" type="parTrans" cxnId="{E100D05A-9B9C-4ED8-AE21-281252FD4BD2}">
      <dgm:prSet/>
      <dgm:spPr/>
      <dgm:t>
        <a:bodyPr/>
        <a:lstStyle/>
        <a:p>
          <a:endParaRPr lang="en-US"/>
        </a:p>
      </dgm:t>
    </dgm:pt>
    <dgm:pt modelId="{5ADA5BF5-E929-41BE-9584-8FC64F5C1B86}" type="sibTrans" cxnId="{E100D05A-9B9C-4ED8-AE21-281252FD4BD2}">
      <dgm:prSet/>
      <dgm:spPr/>
      <dgm:t>
        <a:bodyPr/>
        <a:lstStyle/>
        <a:p>
          <a:pPr>
            <a:lnSpc>
              <a:spcPct val="100000"/>
            </a:lnSpc>
          </a:pPr>
          <a:endParaRPr lang="en-US"/>
        </a:p>
      </dgm:t>
    </dgm:pt>
    <dgm:pt modelId="{65DF6FE0-AC8A-4C3B-A217-48C514A14847}">
      <dgm:prSet/>
      <dgm:spPr/>
      <dgm:t>
        <a:bodyPr/>
        <a:lstStyle/>
        <a:p>
          <a:pPr>
            <a:lnSpc>
              <a:spcPct val="100000"/>
            </a:lnSpc>
            <a:defRPr cap="all"/>
          </a:pPr>
          <a:r>
            <a:rPr lang="en-US"/>
            <a:t>To create an ecosystem where different solutions can emerge from a social perspective, including collaborative applications</a:t>
          </a:r>
        </a:p>
      </dgm:t>
    </dgm:pt>
    <dgm:pt modelId="{7EFCAFDB-F412-4C5B-8A28-7BC437DAAD0B}" type="parTrans" cxnId="{ADB8562E-49FA-490C-9E0E-023A0FFAACF1}">
      <dgm:prSet/>
      <dgm:spPr/>
      <dgm:t>
        <a:bodyPr/>
        <a:lstStyle/>
        <a:p>
          <a:endParaRPr lang="en-US"/>
        </a:p>
      </dgm:t>
    </dgm:pt>
    <dgm:pt modelId="{4E0E6BE9-646D-4F31-AAC0-5922E6E052DA}" type="sibTrans" cxnId="{ADB8562E-49FA-490C-9E0E-023A0FFAACF1}">
      <dgm:prSet/>
      <dgm:spPr/>
      <dgm:t>
        <a:bodyPr/>
        <a:lstStyle/>
        <a:p>
          <a:pPr>
            <a:lnSpc>
              <a:spcPct val="100000"/>
            </a:lnSpc>
          </a:pPr>
          <a:endParaRPr lang="en-US"/>
        </a:p>
      </dgm:t>
    </dgm:pt>
    <dgm:pt modelId="{8C0E5CD7-8028-48C1-93EC-EF0AD6067F51}">
      <dgm:prSet/>
      <dgm:spPr/>
      <dgm:t>
        <a:bodyPr/>
        <a:lstStyle/>
        <a:p>
          <a:pPr>
            <a:lnSpc>
              <a:spcPct val="100000"/>
            </a:lnSpc>
            <a:defRPr cap="all"/>
          </a:pPr>
          <a:r>
            <a:rPr lang="en-US"/>
            <a:t>By the first of June Crypto Trust Bank  will be  have it’s own exchange</a:t>
          </a:r>
        </a:p>
      </dgm:t>
    </dgm:pt>
    <dgm:pt modelId="{F3F167FE-062F-4802-92B1-70CA046F5B72}" type="parTrans" cxnId="{4FC2DD2C-AC82-4658-88C1-40EE89FFA5B5}">
      <dgm:prSet/>
      <dgm:spPr/>
      <dgm:t>
        <a:bodyPr/>
        <a:lstStyle/>
        <a:p>
          <a:endParaRPr lang="en-US"/>
        </a:p>
      </dgm:t>
    </dgm:pt>
    <dgm:pt modelId="{81E4CCBD-0713-43FB-AFE4-A0B46E85DBB4}" type="sibTrans" cxnId="{4FC2DD2C-AC82-4658-88C1-40EE89FFA5B5}">
      <dgm:prSet/>
      <dgm:spPr/>
      <dgm:t>
        <a:bodyPr/>
        <a:lstStyle/>
        <a:p>
          <a:endParaRPr lang="en-US"/>
        </a:p>
      </dgm:t>
    </dgm:pt>
    <dgm:pt modelId="{3FB0B1AA-403C-4E08-914C-2889D8EB3662}" type="pres">
      <dgm:prSet presAssocID="{90C86190-A3AF-4F8B-AD32-FD5E7B87C3DC}" presName="root" presStyleCnt="0">
        <dgm:presLayoutVars>
          <dgm:dir/>
          <dgm:resizeHandles val="exact"/>
        </dgm:presLayoutVars>
      </dgm:prSet>
      <dgm:spPr/>
    </dgm:pt>
    <dgm:pt modelId="{3696BE5A-8637-431A-AD81-6FA514E3FA1F}" type="pres">
      <dgm:prSet presAssocID="{EC6CC2AF-5223-45AA-8584-6BFFED769343}" presName="compNode" presStyleCnt="0"/>
      <dgm:spPr/>
    </dgm:pt>
    <dgm:pt modelId="{F60DC4B3-2C10-4B7C-AF54-35BCB9B00C5E}" type="pres">
      <dgm:prSet presAssocID="{EC6CC2AF-5223-45AA-8584-6BFFED769343}" presName="iconBgRect" presStyleLbl="bgShp" presStyleIdx="0" presStyleCnt="6"/>
      <dgm:spPr/>
    </dgm:pt>
    <dgm:pt modelId="{C48F6095-E8C7-44C6-9E28-DA9F05EA37DC}" type="pres">
      <dgm:prSet presAssocID="{EC6CC2AF-5223-45AA-8584-6BFFED76934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
        </a:ext>
      </dgm:extLst>
    </dgm:pt>
    <dgm:pt modelId="{525FB763-860C-48AF-926C-684DCEFE9B41}" type="pres">
      <dgm:prSet presAssocID="{EC6CC2AF-5223-45AA-8584-6BFFED769343}" presName="spaceRect" presStyleCnt="0"/>
      <dgm:spPr/>
    </dgm:pt>
    <dgm:pt modelId="{219E34C0-69A2-4A2E-9FCD-D06F2F7852EA}" type="pres">
      <dgm:prSet presAssocID="{EC6CC2AF-5223-45AA-8584-6BFFED769343}" presName="textRect" presStyleLbl="revTx" presStyleIdx="0" presStyleCnt="6">
        <dgm:presLayoutVars>
          <dgm:chMax val="1"/>
          <dgm:chPref val="1"/>
        </dgm:presLayoutVars>
      </dgm:prSet>
      <dgm:spPr/>
    </dgm:pt>
    <dgm:pt modelId="{C5E930E1-973B-4DEE-9180-23BB5F1204A6}" type="pres">
      <dgm:prSet presAssocID="{00F1B6BC-5BAE-4BE8-BF58-D767B8379C27}" presName="sibTrans" presStyleCnt="0"/>
      <dgm:spPr/>
    </dgm:pt>
    <dgm:pt modelId="{6427BF42-8870-49DC-89DD-1A58FC157D5F}" type="pres">
      <dgm:prSet presAssocID="{BE53E0D3-21F4-4073-9185-0E29A9D3162A}" presName="compNode" presStyleCnt="0"/>
      <dgm:spPr/>
    </dgm:pt>
    <dgm:pt modelId="{F52F5148-A4A7-424A-AB76-7A1084BE45C1}" type="pres">
      <dgm:prSet presAssocID="{BE53E0D3-21F4-4073-9185-0E29A9D3162A}" presName="iconBgRect" presStyleLbl="bgShp" presStyleIdx="1" presStyleCnt="6"/>
      <dgm:spPr/>
    </dgm:pt>
    <dgm:pt modelId="{E1F64EA5-539E-4B44-BEA0-9477B38DFF4C}" type="pres">
      <dgm:prSet presAssocID="{BE53E0D3-21F4-4073-9185-0E29A9D3162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354B6128-8EA6-478F-BD34-AEDA5D56F085}" type="pres">
      <dgm:prSet presAssocID="{BE53E0D3-21F4-4073-9185-0E29A9D3162A}" presName="spaceRect" presStyleCnt="0"/>
      <dgm:spPr/>
    </dgm:pt>
    <dgm:pt modelId="{4280BD28-439E-4286-AC80-635ED2DF4C8A}" type="pres">
      <dgm:prSet presAssocID="{BE53E0D3-21F4-4073-9185-0E29A9D3162A}" presName="textRect" presStyleLbl="revTx" presStyleIdx="1" presStyleCnt="6">
        <dgm:presLayoutVars>
          <dgm:chMax val="1"/>
          <dgm:chPref val="1"/>
        </dgm:presLayoutVars>
      </dgm:prSet>
      <dgm:spPr/>
    </dgm:pt>
    <dgm:pt modelId="{05BDA667-F428-47BF-89F9-665D319437DE}" type="pres">
      <dgm:prSet presAssocID="{57C28399-2CB6-42CF-9D12-25FAA844E640}" presName="sibTrans" presStyleCnt="0"/>
      <dgm:spPr/>
    </dgm:pt>
    <dgm:pt modelId="{295807DD-FF03-484F-BC6E-25A6FE8FF69E}" type="pres">
      <dgm:prSet presAssocID="{04C09102-B2A6-4BD2-8216-DB782605B0F1}" presName="compNode" presStyleCnt="0"/>
      <dgm:spPr/>
    </dgm:pt>
    <dgm:pt modelId="{3C430A49-6F8A-40D3-ADC6-EA66808BCD5D}" type="pres">
      <dgm:prSet presAssocID="{04C09102-B2A6-4BD2-8216-DB782605B0F1}" presName="iconBgRect" presStyleLbl="bgShp" presStyleIdx="2" presStyleCnt="6"/>
      <dgm:spPr/>
    </dgm:pt>
    <dgm:pt modelId="{9F0D25F7-E3C6-4EF9-9B77-E2AAFD93E5B2}" type="pres">
      <dgm:prSet presAssocID="{04C09102-B2A6-4BD2-8216-DB782605B0F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E852F9FD-0D32-49C8-90C1-327821E51ABE}" type="pres">
      <dgm:prSet presAssocID="{04C09102-B2A6-4BD2-8216-DB782605B0F1}" presName="spaceRect" presStyleCnt="0"/>
      <dgm:spPr/>
    </dgm:pt>
    <dgm:pt modelId="{A78E5166-C7AA-4DC8-87B9-F562DC540518}" type="pres">
      <dgm:prSet presAssocID="{04C09102-B2A6-4BD2-8216-DB782605B0F1}" presName="textRect" presStyleLbl="revTx" presStyleIdx="2" presStyleCnt="6">
        <dgm:presLayoutVars>
          <dgm:chMax val="1"/>
          <dgm:chPref val="1"/>
        </dgm:presLayoutVars>
      </dgm:prSet>
      <dgm:spPr/>
    </dgm:pt>
    <dgm:pt modelId="{B7ECA043-60EF-4120-8E53-24F200FF30C9}" type="pres">
      <dgm:prSet presAssocID="{706B696B-1939-4236-840D-FD0CC7B30AE4}" presName="sibTrans" presStyleCnt="0"/>
      <dgm:spPr/>
    </dgm:pt>
    <dgm:pt modelId="{4DF0446B-7A65-433E-9024-9F9217CB3F74}" type="pres">
      <dgm:prSet presAssocID="{4001A66C-DC50-410C-94DA-D65DB1AA4F50}" presName="compNode" presStyleCnt="0"/>
      <dgm:spPr/>
    </dgm:pt>
    <dgm:pt modelId="{32EC0A09-5766-416D-B760-EA327B10A14B}" type="pres">
      <dgm:prSet presAssocID="{4001A66C-DC50-410C-94DA-D65DB1AA4F50}" presName="iconBgRect" presStyleLbl="bgShp" presStyleIdx="3" presStyleCnt="6"/>
      <dgm:spPr/>
    </dgm:pt>
    <dgm:pt modelId="{66D508F5-F63F-42FC-85CF-4FB47142BBC0}" type="pres">
      <dgm:prSet presAssocID="{4001A66C-DC50-410C-94DA-D65DB1AA4F5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12BD0EE8-9290-4FC0-85AA-9854AFFD883F}" type="pres">
      <dgm:prSet presAssocID="{4001A66C-DC50-410C-94DA-D65DB1AA4F50}" presName="spaceRect" presStyleCnt="0"/>
      <dgm:spPr/>
    </dgm:pt>
    <dgm:pt modelId="{64398659-39F2-4EF4-B282-12ADA236D434}" type="pres">
      <dgm:prSet presAssocID="{4001A66C-DC50-410C-94DA-D65DB1AA4F50}" presName="textRect" presStyleLbl="revTx" presStyleIdx="3" presStyleCnt="6">
        <dgm:presLayoutVars>
          <dgm:chMax val="1"/>
          <dgm:chPref val="1"/>
        </dgm:presLayoutVars>
      </dgm:prSet>
      <dgm:spPr/>
    </dgm:pt>
    <dgm:pt modelId="{27AF91F8-3F0C-4F93-ABFE-EF25B230ADFB}" type="pres">
      <dgm:prSet presAssocID="{5ADA5BF5-E929-41BE-9584-8FC64F5C1B86}" presName="sibTrans" presStyleCnt="0"/>
      <dgm:spPr/>
    </dgm:pt>
    <dgm:pt modelId="{08967E08-D2C2-4C32-A84E-4AAFA4A83295}" type="pres">
      <dgm:prSet presAssocID="{65DF6FE0-AC8A-4C3B-A217-48C514A14847}" presName="compNode" presStyleCnt="0"/>
      <dgm:spPr/>
    </dgm:pt>
    <dgm:pt modelId="{C0CB7BD7-8617-4D3C-8ABF-20FACCFB0D46}" type="pres">
      <dgm:prSet presAssocID="{65DF6FE0-AC8A-4C3B-A217-48C514A14847}" presName="iconBgRect" presStyleLbl="bgShp" presStyleIdx="4" presStyleCnt="6"/>
      <dgm:spPr/>
    </dgm:pt>
    <dgm:pt modelId="{ADD28848-F867-4434-ACEB-5B780128C726}" type="pres">
      <dgm:prSet presAssocID="{65DF6FE0-AC8A-4C3B-A217-48C514A1484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roup Brainstorm"/>
        </a:ext>
      </dgm:extLst>
    </dgm:pt>
    <dgm:pt modelId="{46D892A8-C034-4292-A0AF-360F04B3AEBC}" type="pres">
      <dgm:prSet presAssocID="{65DF6FE0-AC8A-4C3B-A217-48C514A14847}" presName="spaceRect" presStyleCnt="0"/>
      <dgm:spPr/>
    </dgm:pt>
    <dgm:pt modelId="{A6D6EA85-5875-4A18-B927-A12F322F37C7}" type="pres">
      <dgm:prSet presAssocID="{65DF6FE0-AC8A-4C3B-A217-48C514A14847}" presName="textRect" presStyleLbl="revTx" presStyleIdx="4" presStyleCnt="6">
        <dgm:presLayoutVars>
          <dgm:chMax val="1"/>
          <dgm:chPref val="1"/>
        </dgm:presLayoutVars>
      </dgm:prSet>
      <dgm:spPr/>
    </dgm:pt>
    <dgm:pt modelId="{8E33B8BA-6074-487A-B88C-CB3E2177BA15}" type="pres">
      <dgm:prSet presAssocID="{4E0E6BE9-646D-4F31-AAC0-5922E6E052DA}" presName="sibTrans" presStyleCnt="0"/>
      <dgm:spPr/>
    </dgm:pt>
    <dgm:pt modelId="{EB0B9D08-181C-40F6-A29A-FD45F6EC1F27}" type="pres">
      <dgm:prSet presAssocID="{8C0E5CD7-8028-48C1-93EC-EF0AD6067F51}" presName="compNode" presStyleCnt="0"/>
      <dgm:spPr/>
    </dgm:pt>
    <dgm:pt modelId="{ABD6A159-04A2-4E89-87B7-969C429FF2BD}" type="pres">
      <dgm:prSet presAssocID="{8C0E5CD7-8028-48C1-93EC-EF0AD6067F51}" presName="iconBgRect" presStyleLbl="bgShp" presStyleIdx="5" presStyleCnt="6"/>
      <dgm:spPr/>
    </dgm:pt>
    <dgm:pt modelId="{995D5406-4789-4464-8274-BD2960688F3C}" type="pres">
      <dgm:prSet presAssocID="{8C0E5CD7-8028-48C1-93EC-EF0AD6067F5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oney"/>
        </a:ext>
      </dgm:extLst>
    </dgm:pt>
    <dgm:pt modelId="{16B364CA-318D-4AE3-94BA-A659B34BE1DF}" type="pres">
      <dgm:prSet presAssocID="{8C0E5CD7-8028-48C1-93EC-EF0AD6067F51}" presName="spaceRect" presStyleCnt="0"/>
      <dgm:spPr/>
    </dgm:pt>
    <dgm:pt modelId="{A6994F23-E102-4E7F-AEFC-71B6875C49A6}" type="pres">
      <dgm:prSet presAssocID="{8C0E5CD7-8028-48C1-93EC-EF0AD6067F51}" presName="textRect" presStyleLbl="revTx" presStyleIdx="5" presStyleCnt="6">
        <dgm:presLayoutVars>
          <dgm:chMax val="1"/>
          <dgm:chPref val="1"/>
        </dgm:presLayoutVars>
      </dgm:prSet>
      <dgm:spPr/>
    </dgm:pt>
  </dgm:ptLst>
  <dgm:cxnLst>
    <dgm:cxn modelId="{57C9D21C-E8F3-4AB7-A83B-036A976D8C95}" type="presOf" srcId="{8C0E5CD7-8028-48C1-93EC-EF0AD6067F51}" destId="{A6994F23-E102-4E7F-AEFC-71B6875C49A6}" srcOrd="0" destOrd="0" presId="urn:microsoft.com/office/officeart/2018/5/layout/IconCircleLabelList"/>
    <dgm:cxn modelId="{4FC2DD2C-AC82-4658-88C1-40EE89FFA5B5}" srcId="{90C86190-A3AF-4F8B-AD32-FD5E7B87C3DC}" destId="{8C0E5CD7-8028-48C1-93EC-EF0AD6067F51}" srcOrd="5" destOrd="0" parTransId="{F3F167FE-062F-4802-92B1-70CA046F5B72}" sibTransId="{81E4CCBD-0713-43FB-AFE4-A0B46E85DBB4}"/>
    <dgm:cxn modelId="{ADB8562E-49FA-490C-9E0E-023A0FFAACF1}" srcId="{90C86190-A3AF-4F8B-AD32-FD5E7B87C3DC}" destId="{65DF6FE0-AC8A-4C3B-A217-48C514A14847}" srcOrd="4" destOrd="0" parTransId="{7EFCAFDB-F412-4C5B-8A28-7BC437DAAD0B}" sibTransId="{4E0E6BE9-646D-4F31-AAC0-5922E6E052DA}"/>
    <dgm:cxn modelId="{9B4EA666-43C6-458C-BDDD-16D06D34047E}" type="presOf" srcId="{BE53E0D3-21F4-4073-9185-0E29A9D3162A}" destId="{4280BD28-439E-4286-AC80-635ED2DF4C8A}" srcOrd="0" destOrd="0" presId="urn:microsoft.com/office/officeart/2018/5/layout/IconCircleLabelList"/>
    <dgm:cxn modelId="{29832C68-CCFB-4531-AAEE-ECDD8E1118AF}" type="presOf" srcId="{04C09102-B2A6-4BD2-8216-DB782605B0F1}" destId="{A78E5166-C7AA-4DC8-87B9-F562DC540518}" srcOrd="0" destOrd="0" presId="urn:microsoft.com/office/officeart/2018/5/layout/IconCircleLabelList"/>
    <dgm:cxn modelId="{4D9CBB48-139D-4AD5-BF11-84E205C4C41C}" srcId="{90C86190-A3AF-4F8B-AD32-FD5E7B87C3DC}" destId="{EC6CC2AF-5223-45AA-8584-6BFFED769343}" srcOrd="0" destOrd="0" parTransId="{9EA64777-CC85-439C-9D24-17B3CECBA3F3}" sibTransId="{00F1B6BC-5BAE-4BE8-BF58-D767B8379C27}"/>
    <dgm:cxn modelId="{E100D05A-9B9C-4ED8-AE21-281252FD4BD2}" srcId="{90C86190-A3AF-4F8B-AD32-FD5E7B87C3DC}" destId="{4001A66C-DC50-410C-94DA-D65DB1AA4F50}" srcOrd="3" destOrd="0" parTransId="{8CC5DA9A-56B2-4463-A455-DF6BE8B8015E}" sibTransId="{5ADA5BF5-E929-41BE-9584-8FC64F5C1B86}"/>
    <dgm:cxn modelId="{406FCE87-7C60-4CC0-9BBB-7F5BDF17C30B}" type="presOf" srcId="{4001A66C-DC50-410C-94DA-D65DB1AA4F50}" destId="{64398659-39F2-4EF4-B282-12ADA236D434}" srcOrd="0" destOrd="0" presId="urn:microsoft.com/office/officeart/2018/5/layout/IconCircleLabelList"/>
    <dgm:cxn modelId="{0337DE8B-3323-4B56-BCCC-B312C2D45F02}" type="presOf" srcId="{EC6CC2AF-5223-45AA-8584-6BFFED769343}" destId="{219E34C0-69A2-4A2E-9FCD-D06F2F7852EA}" srcOrd="0" destOrd="0" presId="urn:microsoft.com/office/officeart/2018/5/layout/IconCircleLabelList"/>
    <dgm:cxn modelId="{FD17DDB0-5FA3-479D-AAE5-7291A993FE6E}" type="presOf" srcId="{90C86190-A3AF-4F8B-AD32-FD5E7B87C3DC}" destId="{3FB0B1AA-403C-4E08-914C-2889D8EB3662}" srcOrd="0" destOrd="0" presId="urn:microsoft.com/office/officeart/2018/5/layout/IconCircleLabelList"/>
    <dgm:cxn modelId="{321E95CE-B0B5-457D-85DF-53E3DF3B0BE1}" srcId="{90C86190-A3AF-4F8B-AD32-FD5E7B87C3DC}" destId="{04C09102-B2A6-4BD2-8216-DB782605B0F1}" srcOrd="2" destOrd="0" parTransId="{2690C356-6689-4936-9B7E-E768C723D27A}" sibTransId="{706B696B-1939-4236-840D-FD0CC7B30AE4}"/>
    <dgm:cxn modelId="{1E7EA8EA-754C-4DED-B879-9F8931166DAC}" srcId="{90C86190-A3AF-4F8B-AD32-FD5E7B87C3DC}" destId="{BE53E0D3-21F4-4073-9185-0E29A9D3162A}" srcOrd="1" destOrd="0" parTransId="{C5774FB6-3F46-41CC-A302-2DC9225D32FB}" sibTransId="{57C28399-2CB6-42CF-9D12-25FAA844E640}"/>
    <dgm:cxn modelId="{133BA4EF-87C4-44F7-82FE-3CE9535D8689}" type="presOf" srcId="{65DF6FE0-AC8A-4C3B-A217-48C514A14847}" destId="{A6D6EA85-5875-4A18-B927-A12F322F37C7}" srcOrd="0" destOrd="0" presId="urn:microsoft.com/office/officeart/2018/5/layout/IconCircleLabelList"/>
    <dgm:cxn modelId="{60D42D46-C1A8-4A5F-A3E7-994AF0646059}" type="presParOf" srcId="{3FB0B1AA-403C-4E08-914C-2889D8EB3662}" destId="{3696BE5A-8637-431A-AD81-6FA514E3FA1F}" srcOrd="0" destOrd="0" presId="urn:microsoft.com/office/officeart/2018/5/layout/IconCircleLabelList"/>
    <dgm:cxn modelId="{168EDC68-8E27-43A4-9C4F-DBB6E5A1A60C}" type="presParOf" srcId="{3696BE5A-8637-431A-AD81-6FA514E3FA1F}" destId="{F60DC4B3-2C10-4B7C-AF54-35BCB9B00C5E}" srcOrd="0" destOrd="0" presId="urn:microsoft.com/office/officeart/2018/5/layout/IconCircleLabelList"/>
    <dgm:cxn modelId="{726A797C-00FC-4E17-BDCD-8AC7A667E146}" type="presParOf" srcId="{3696BE5A-8637-431A-AD81-6FA514E3FA1F}" destId="{C48F6095-E8C7-44C6-9E28-DA9F05EA37DC}" srcOrd="1" destOrd="0" presId="urn:microsoft.com/office/officeart/2018/5/layout/IconCircleLabelList"/>
    <dgm:cxn modelId="{F32A05AA-DCD7-4282-9110-186FCA82073E}" type="presParOf" srcId="{3696BE5A-8637-431A-AD81-6FA514E3FA1F}" destId="{525FB763-860C-48AF-926C-684DCEFE9B41}" srcOrd="2" destOrd="0" presId="urn:microsoft.com/office/officeart/2018/5/layout/IconCircleLabelList"/>
    <dgm:cxn modelId="{55A8C888-CE39-4C1B-BCED-95FE08717AF8}" type="presParOf" srcId="{3696BE5A-8637-431A-AD81-6FA514E3FA1F}" destId="{219E34C0-69A2-4A2E-9FCD-D06F2F7852EA}" srcOrd="3" destOrd="0" presId="urn:microsoft.com/office/officeart/2018/5/layout/IconCircleLabelList"/>
    <dgm:cxn modelId="{5F229958-65CA-49F8-B7EC-2E5611771A25}" type="presParOf" srcId="{3FB0B1AA-403C-4E08-914C-2889D8EB3662}" destId="{C5E930E1-973B-4DEE-9180-23BB5F1204A6}" srcOrd="1" destOrd="0" presId="urn:microsoft.com/office/officeart/2018/5/layout/IconCircleLabelList"/>
    <dgm:cxn modelId="{A68E8564-1148-4D7E-B541-F6500C6CA31E}" type="presParOf" srcId="{3FB0B1AA-403C-4E08-914C-2889D8EB3662}" destId="{6427BF42-8870-49DC-89DD-1A58FC157D5F}" srcOrd="2" destOrd="0" presId="urn:microsoft.com/office/officeart/2018/5/layout/IconCircleLabelList"/>
    <dgm:cxn modelId="{B89E44C8-53F8-45BB-B690-03E066BF0D70}" type="presParOf" srcId="{6427BF42-8870-49DC-89DD-1A58FC157D5F}" destId="{F52F5148-A4A7-424A-AB76-7A1084BE45C1}" srcOrd="0" destOrd="0" presId="urn:microsoft.com/office/officeart/2018/5/layout/IconCircleLabelList"/>
    <dgm:cxn modelId="{54B3089F-ADD4-43C4-8BDB-4D469642FEDD}" type="presParOf" srcId="{6427BF42-8870-49DC-89DD-1A58FC157D5F}" destId="{E1F64EA5-539E-4B44-BEA0-9477B38DFF4C}" srcOrd="1" destOrd="0" presId="urn:microsoft.com/office/officeart/2018/5/layout/IconCircleLabelList"/>
    <dgm:cxn modelId="{2F71ADAB-C2D2-4801-848D-45D3A42645E5}" type="presParOf" srcId="{6427BF42-8870-49DC-89DD-1A58FC157D5F}" destId="{354B6128-8EA6-478F-BD34-AEDA5D56F085}" srcOrd="2" destOrd="0" presId="urn:microsoft.com/office/officeart/2018/5/layout/IconCircleLabelList"/>
    <dgm:cxn modelId="{51202968-B0D7-4354-9FD0-867D44A53B1A}" type="presParOf" srcId="{6427BF42-8870-49DC-89DD-1A58FC157D5F}" destId="{4280BD28-439E-4286-AC80-635ED2DF4C8A}" srcOrd="3" destOrd="0" presId="urn:microsoft.com/office/officeart/2018/5/layout/IconCircleLabelList"/>
    <dgm:cxn modelId="{125BFF4C-BF68-4E07-822E-EA1EB94F4153}" type="presParOf" srcId="{3FB0B1AA-403C-4E08-914C-2889D8EB3662}" destId="{05BDA667-F428-47BF-89F9-665D319437DE}" srcOrd="3" destOrd="0" presId="urn:microsoft.com/office/officeart/2018/5/layout/IconCircleLabelList"/>
    <dgm:cxn modelId="{76646DFC-37F0-4F6F-BE61-97D56F4D9FA7}" type="presParOf" srcId="{3FB0B1AA-403C-4E08-914C-2889D8EB3662}" destId="{295807DD-FF03-484F-BC6E-25A6FE8FF69E}" srcOrd="4" destOrd="0" presId="urn:microsoft.com/office/officeart/2018/5/layout/IconCircleLabelList"/>
    <dgm:cxn modelId="{29BBD2A7-2A65-4F6E-BCAB-F1ED075C9635}" type="presParOf" srcId="{295807DD-FF03-484F-BC6E-25A6FE8FF69E}" destId="{3C430A49-6F8A-40D3-ADC6-EA66808BCD5D}" srcOrd="0" destOrd="0" presId="urn:microsoft.com/office/officeart/2018/5/layout/IconCircleLabelList"/>
    <dgm:cxn modelId="{57C7FF07-3284-4BA5-9B36-ABC33D5CC10C}" type="presParOf" srcId="{295807DD-FF03-484F-BC6E-25A6FE8FF69E}" destId="{9F0D25F7-E3C6-4EF9-9B77-E2AAFD93E5B2}" srcOrd="1" destOrd="0" presId="urn:microsoft.com/office/officeart/2018/5/layout/IconCircleLabelList"/>
    <dgm:cxn modelId="{E1A9B3A8-D94D-462E-ACE6-BD9EC80E25D1}" type="presParOf" srcId="{295807DD-FF03-484F-BC6E-25A6FE8FF69E}" destId="{E852F9FD-0D32-49C8-90C1-327821E51ABE}" srcOrd="2" destOrd="0" presId="urn:microsoft.com/office/officeart/2018/5/layout/IconCircleLabelList"/>
    <dgm:cxn modelId="{3E9F3D71-6387-43C1-B065-0354D055C6E1}" type="presParOf" srcId="{295807DD-FF03-484F-BC6E-25A6FE8FF69E}" destId="{A78E5166-C7AA-4DC8-87B9-F562DC540518}" srcOrd="3" destOrd="0" presId="urn:microsoft.com/office/officeart/2018/5/layout/IconCircleLabelList"/>
    <dgm:cxn modelId="{1C2E4D94-FBD4-48DA-ACB1-CC6B33A7260F}" type="presParOf" srcId="{3FB0B1AA-403C-4E08-914C-2889D8EB3662}" destId="{B7ECA043-60EF-4120-8E53-24F200FF30C9}" srcOrd="5" destOrd="0" presId="urn:microsoft.com/office/officeart/2018/5/layout/IconCircleLabelList"/>
    <dgm:cxn modelId="{AFD8202A-3E58-4A4C-A3E6-0818C8B4652D}" type="presParOf" srcId="{3FB0B1AA-403C-4E08-914C-2889D8EB3662}" destId="{4DF0446B-7A65-433E-9024-9F9217CB3F74}" srcOrd="6" destOrd="0" presId="urn:microsoft.com/office/officeart/2018/5/layout/IconCircleLabelList"/>
    <dgm:cxn modelId="{FEE0CC12-7883-405F-8CD0-82996EC1C7E0}" type="presParOf" srcId="{4DF0446B-7A65-433E-9024-9F9217CB3F74}" destId="{32EC0A09-5766-416D-B760-EA327B10A14B}" srcOrd="0" destOrd="0" presId="urn:microsoft.com/office/officeart/2018/5/layout/IconCircleLabelList"/>
    <dgm:cxn modelId="{9C3BA12F-7564-415D-A576-B3FD90F7352B}" type="presParOf" srcId="{4DF0446B-7A65-433E-9024-9F9217CB3F74}" destId="{66D508F5-F63F-42FC-85CF-4FB47142BBC0}" srcOrd="1" destOrd="0" presId="urn:microsoft.com/office/officeart/2018/5/layout/IconCircleLabelList"/>
    <dgm:cxn modelId="{75F47A22-1D64-467E-AC64-A4FDEEDDC802}" type="presParOf" srcId="{4DF0446B-7A65-433E-9024-9F9217CB3F74}" destId="{12BD0EE8-9290-4FC0-85AA-9854AFFD883F}" srcOrd="2" destOrd="0" presId="urn:microsoft.com/office/officeart/2018/5/layout/IconCircleLabelList"/>
    <dgm:cxn modelId="{E0DBFFDE-1938-415D-B181-BD15E97787B3}" type="presParOf" srcId="{4DF0446B-7A65-433E-9024-9F9217CB3F74}" destId="{64398659-39F2-4EF4-B282-12ADA236D434}" srcOrd="3" destOrd="0" presId="urn:microsoft.com/office/officeart/2018/5/layout/IconCircleLabelList"/>
    <dgm:cxn modelId="{8640611F-E6C3-4533-B20F-E69948AFB1E5}" type="presParOf" srcId="{3FB0B1AA-403C-4E08-914C-2889D8EB3662}" destId="{27AF91F8-3F0C-4F93-ABFE-EF25B230ADFB}" srcOrd="7" destOrd="0" presId="urn:microsoft.com/office/officeart/2018/5/layout/IconCircleLabelList"/>
    <dgm:cxn modelId="{37E3FF29-B2DD-48BC-89AD-6EE27064A2FC}" type="presParOf" srcId="{3FB0B1AA-403C-4E08-914C-2889D8EB3662}" destId="{08967E08-D2C2-4C32-A84E-4AAFA4A83295}" srcOrd="8" destOrd="0" presId="urn:microsoft.com/office/officeart/2018/5/layout/IconCircleLabelList"/>
    <dgm:cxn modelId="{56B100A8-DFBD-4411-8646-86A5FFF8E2F0}" type="presParOf" srcId="{08967E08-D2C2-4C32-A84E-4AAFA4A83295}" destId="{C0CB7BD7-8617-4D3C-8ABF-20FACCFB0D46}" srcOrd="0" destOrd="0" presId="urn:microsoft.com/office/officeart/2018/5/layout/IconCircleLabelList"/>
    <dgm:cxn modelId="{472F1883-945B-4734-B7FE-72F0E35AB8EF}" type="presParOf" srcId="{08967E08-D2C2-4C32-A84E-4AAFA4A83295}" destId="{ADD28848-F867-4434-ACEB-5B780128C726}" srcOrd="1" destOrd="0" presId="urn:microsoft.com/office/officeart/2018/5/layout/IconCircleLabelList"/>
    <dgm:cxn modelId="{862D0639-033B-42CF-A944-7729B4EFAFD0}" type="presParOf" srcId="{08967E08-D2C2-4C32-A84E-4AAFA4A83295}" destId="{46D892A8-C034-4292-A0AF-360F04B3AEBC}" srcOrd="2" destOrd="0" presId="urn:microsoft.com/office/officeart/2018/5/layout/IconCircleLabelList"/>
    <dgm:cxn modelId="{C3C10800-0717-428A-B6B6-995DA0B05F07}" type="presParOf" srcId="{08967E08-D2C2-4C32-A84E-4AAFA4A83295}" destId="{A6D6EA85-5875-4A18-B927-A12F322F37C7}" srcOrd="3" destOrd="0" presId="urn:microsoft.com/office/officeart/2018/5/layout/IconCircleLabelList"/>
    <dgm:cxn modelId="{0DD5A9D8-EB0B-41BD-8901-3455DF605E25}" type="presParOf" srcId="{3FB0B1AA-403C-4E08-914C-2889D8EB3662}" destId="{8E33B8BA-6074-487A-B88C-CB3E2177BA15}" srcOrd="9" destOrd="0" presId="urn:microsoft.com/office/officeart/2018/5/layout/IconCircleLabelList"/>
    <dgm:cxn modelId="{F0B30687-431D-4551-BA7D-A196D7823DD9}" type="presParOf" srcId="{3FB0B1AA-403C-4E08-914C-2889D8EB3662}" destId="{EB0B9D08-181C-40F6-A29A-FD45F6EC1F27}" srcOrd="10" destOrd="0" presId="urn:microsoft.com/office/officeart/2018/5/layout/IconCircleLabelList"/>
    <dgm:cxn modelId="{3C9A6238-772C-46D4-B59D-6A6312F1DCC5}" type="presParOf" srcId="{EB0B9D08-181C-40F6-A29A-FD45F6EC1F27}" destId="{ABD6A159-04A2-4E89-87B7-969C429FF2BD}" srcOrd="0" destOrd="0" presId="urn:microsoft.com/office/officeart/2018/5/layout/IconCircleLabelList"/>
    <dgm:cxn modelId="{9473FF5E-E4BE-4B44-BFC0-3D1026ACA373}" type="presParOf" srcId="{EB0B9D08-181C-40F6-A29A-FD45F6EC1F27}" destId="{995D5406-4789-4464-8274-BD2960688F3C}" srcOrd="1" destOrd="0" presId="urn:microsoft.com/office/officeart/2018/5/layout/IconCircleLabelList"/>
    <dgm:cxn modelId="{C6B0D069-F0E2-4F45-BBE6-4616AA2FC94D}" type="presParOf" srcId="{EB0B9D08-181C-40F6-A29A-FD45F6EC1F27}" destId="{16B364CA-318D-4AE3-94BA-A659B34BE1DF}" srcOrd="2" destOrd="0" presId="urn:microsoft.com/office/officeart/2018/5/layout/IconCircleLabelList"/>
    <dgm:cxn modelId="{205D99A9-C577-467C-8041-1C1171FE5718}" type="presParOf" srcId="{EB0B9D08-181C-40F6-A29A-FD45F6EC1F27}" destId="{A6994F23-E102-4E7F-AEFC-71B6875C49A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60911B-7743-4D3F-857D-C9C2CF653CE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41F98CB-3D4B-47C3-A2CE-7FB7A8FCE56B}">
      <dgm:prSet/>
      <dgm:spPr/>
      <dgm:t>
        <a:bodyPr/>
        <a:lstStyle/>
        <a:p>
          <a:pPr>
            <a:lnSpc>
              <a:spcPct val="100000"/>
            </a:lnSpc>
          </a:pPr>
          <a:r>
            <a:rPr lang="en-ZA"/>
            <a:t>THE MOST TRUSTED PLATFORM             </a:t>
          </a:r>
          <a:endParaRPr lang="en-US"/>
        </a:p>
      </dgm:t>
    </dgm:pt>
    <dgm:pt modelId="{1A57CA78-FD43-4E9E-BB33-BEB5D4BAF8FF}" type="parTrans" cxnId="{42EF5214-2D33-4A0C-83BB-6BD057AED419}">
      <dgm:prSet/>
      <dgm:spPr/>
      <dgm:t>
        <a:bodyPr/>
        <a:lstStyle/>
        <a:p>
          <a:endParaRPr lang="en-US"/>
        </a:p>
      </dgm:t>
    </dgm:pt>
    <dgm:pt modelId="{1DAD8010-A0DE-45A4-879A-82D6F75F0D15}" type="sibTrans" cxnId="{42EF5214-2D33-4A0C-83BB-6BD057AED419}">
      <dgm:prSet/>
      <dgm:spPr/>
      <dgm:t>
        <a:bodyPr/>
        <a:lstStyle/>
        <a:p>
          <a:endParaRPr lang="en-US"/>
        </a:p>
      </dgm:t>
    </dgm:pt>
    <dgm:pt modelId="{4ACBC2FE-320C-4163-B110-C8FA90D59D88}">
      <dgm:prSet/>
      <dgm:spPr/>
      <dgm:t>
        <a:bodyPr/>
        <a:lstStyle/>
        <a:p>
          <a:pPr>
            <a:lnSpc>
              <a:spcPct val="100000"/>
            </a:lnSpc>
          </a:pPr>
          <a:r>
            <a:rPr lang="en-ZA"/>
            <a:t>A SECURE PLATFORM WHERE ALL YOUR         ASSETS ARE SECURED AND PROTECTED</a:t>
          </a:r>
          <a:endParaRPr lang="en-US"/>
        </a:p>
      </dgm:t>
    </dgm:pt>
    <dgm:pt modelId="{FD34618C-87B9-4538-B18E-918414AD8FE3}" type="parTrans" cxnId="{EB717A63-E7E6-4C5A-A85E-6FF648857B3F}">
      <dgm:prSet/>
      <dgm:spPr/>
      <dgm:t>
        <a:bodyPr/>
        <a:lstStyle/>
        <a:p>
          <a:endParaRPr lang="en-US"/>
        </a:p>
      </dgm:t>
    </dgm:pt>
    <dgm:pt modelId="{0A0B6E03-8AE0-47D2-8AB4-640C72E3E288}" type="sibTrans" cxnId="{EB717A63-E7E6-4C5A-A85E-6FF648857B3F}">
      <dgm:prSet/>
      <dgm:spPr/>
      <dgm:t>
        <a:bodyPr/>
        <a:lstStyle/>
        <a:p>
          <a:endParaRPr lang="en-US"/>
        </a:p>
      </dgm:t>
    </dgm:pt>
    <dgm:pt modelId="{AE00B566-BC8D-40BD-9F70-C55CDDDAEF7B}" type="pres">
      <dgm:prSet presAssocID="{9860911B-7743-4D3F-857D-C9C2CF653CEF}" presName="root" presStyleCnt="0">
        <dgm:presLayoutVars>
          <dgm:dir/>
          <dgm:resizeHandles val="exact"/>
        </dgm:presLayoutVars>
      </dgm:prSet>
      <dgm:spPr/>
    </dgm:pt>
    <dgm:pt modelId="{69F640E8-48D5-4E0D-BD69-EA9BEA833182}" type="pres">
      <dgm:prSet presAssocID="{641F98CB-3D4B-47C3-A2CE-7FB7A8FCE56B}" presName="compNode" presStyleCnt="0"/>
      <dgm:spPr/>
    </dgm:pt>
    <dgm:pt modelId="{B14286EE-8B01-4FB9-AA0E-007033EF87EF}" type="pres">
      <dgm:prSet presAssocID="{641F98CB-3D4B-47C3-A2CE-7FB7A8FCE5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ADD0B443-DC37-44B4-8509-8171A544CB02}" type="pres">
      <dgm:prSet presAssocID="{641F98CB-3D4B-47C3-A2CE-7FB7A8FCE56B}" presName="spaceRect" presStyleCnt="0"/>
      <dgm:spPr/>
    </dgm:pt>
    <dgm:pt modelId="{2C7E6398-05E5-4697-B7F7-68BD73707F40}" type="pres">
      <dgm:prSet presAssocID="{641F98CB-3D4B-47C3-A2CE-7FB7A8FCE56B}" presName="textRect" presStyleLbl="revTx" presStyleIdx="0" presStyleCnt="2">
        <dgm:presLayoutVars>
          <dgm:chMax val="1"/>
          <dgm:chPref val="1"/>
        </dgm:presLayoutVars>
      </dgm:prSet>
      <dgm:spPr/>
    </dgm:pt>
    <dgm:pt modelId="{3F3032AB-E212-4BE5-B65B-0CBCD5B0E6BE}" type="pres">
      <dgm:prSet presAssocID="{1DAD8010-A0DE-45A4-879A-82D6F75F0D15}" presName="sibTrans" presStyleCnt="0"/>
      <dgm:spPr/>
    </dgm:pt>
    <dgm:pt modelId="{819A4549-A44D-4340-99C5-E0A1FF5198BF}" type="pres">
      <dgm:prSet presAssocID="{4ACBC2FE-320C-4163-B110-C8FA90D59D88}" presName="compNode" presStyleCnt="0"/>
      <dgm:spPr/>
    </dgm:pt>
    <dgm:pt modelId="{358754F9-0699-498C-9F65-E54C51B3B1A3}" type="pres">
      <dgm:prSet presAssocID="{4ACBC2FE-320C-4163-B110-C8FA90D59D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B55C4AB8-8B2F-4533-9AE3-2D007D5D3776}" type="pres">
      <dgm:prSet presAssocID="{4ACBC2FE-320C-4163-B110-C8FA90D59D88}" presName="spaceRect" presStyleCnt="0"/>
      <dgm:spPr/>
    </dgm:pt>
    <dgm:pt modelId="{FAD0BD8F-B475-421F-9AF1-59C071576D22}" type="pres">
      <dgm:prSet presAssocID="{4ACBC2FE-320C-4163-B110-C8FA90D59D88}" presName="textRect" presStyleLbl="revTx" presStyleIdx="1" presStyleCnt="2">
        <dgm:presLayoutVars>
          <dgm:chMax val="1"/>
          <dgm:chPref val="1"/>
        </dgm:presLayoutVars>
      </dgm:prSet>
      <dgm:spPr/>
    </dgm:pt>
  </dgm:ptLst>
  <dgm:cxnLst>
    <dgm:cxn modelId="{42EF5214-2D33-4A0C-83BB-6BD057AED419}" srcId="{9860911B-7743-4D3F-857D-C9C2CF653CEF}" destId="{641F98CB-3D4B-47C3-A2CE-7FB7A8FCE56B}" srcOrd="0" destOrd="0" parTransId="{1A57CA78-FD43-4E9E-BB33-BEB5D4BAF8FF}" sibTransId="{1DAD8010-A0DE-45A4-879A-82D6F75F0D15}"/>
    <dgm:cxn modelId="{EB717A63-E7E6-4C5A-A85E-6FF648857B3F}" srcId="{9860911B-7743-4D3F-857D-C9C2CF653CEF}" destId="{4ACBC2FE-320C-4163-B110-C8FA90D59D88}" srcOrd="1" destOrd="0" parTransId="{FD34618C-87B9-4538-B18E-918414AD8FE3}" sibTransId="{0A0B6E03-8AE0-47D2-8AB4-640C72E3E288}"/>
    <dgm:cxn modelId="{E533AF77-30C2-4D64-A551-87A2B5CEF81E}" type="presOf" srcId="{4ACBC2FE-320C-4163-B110-C8FA90D59D88}" destId="{FAD0BD8F-B475-421F-9AF1-59C071576D22}" srcOrd="0" destOrd="0" presId="urn:microsoft.com/office/officeart/2018/2/layout/IconLabelList"/>
    <dgm:cxn modelId="{E80E16A5-E1BB-4F31-8C01-7F047FE0FE61}" type="presOf" srcId="{9860911B-7743-4D3F-857D-C9C2CF653CEF}" destId="{AE00B566-BC8D-40BD-9F70-C55CDDDAEF7B}" srcOrd="0" destOrd="0" presId="urn:microsoft.com/office/officeart/2018/2/layout/IconLabelList"/>
    <dgm:cxn modelId="{D06539D9-3037-4073-9CEB-BD416FC0C745}" type="presOf" srcId="{641F98CB-3D4B-47C3-A2CE-7FB7A8FCE56B}" destId="{2C7E6398-05E5-4697-B7F7-68BD73707F40}" srcOrd="0" destOrd="0" presId="urn:microsoft.com/office/officeart/2018/2/layout/IconLabelList"/>
    <dgm:cxn modelId="{71951592-1507-487C-8968-BEBF0A6D07EC}" type="presParOf" srcId="{AE00B566-BC8D-40BD-9F70-C55CDDDAEF7B}" destId="{69F640E8-48D5-4E0D-BD69-EA9BEA833182}" srcOrd="0" destOrd="0" presId="urn:microsoft.com/office/officeart/2018/2/layout/IconLabelList"/>
    <dgm:cxn modelId="{D22EFE6C-57A1-4DA3-B421-42542CF2D558}" type="presParOf" srcId="{69F640E8-48D5-4E0D-BD69-EA9BEA833182}" destId="{B14286EE-8B01-4FB9-AA0E-007033EF87EF}" srcOrd="0" destOrd="0" presId="urn:microsoft.com/office/officeart/2018/2/layout/IconLabelList"/>
    <dgm:cxn modelId="{0811C9CD-4369-4386-BD00-66B65AA6219F}" type="presParOf" srcId="{69F640E8-48D5-4E0D-BD69-EA9BEA833182}" destId="{ADD0B443-DC37-44B4-8509-8171A544CB02}" srcOrd="1" destOrd="0" presId="urn:microsoft.com/office/officeart/2018/2/layout/IconLabelList"/>
    <dgm:cxn modelId="{2F17F464-1A35-491E-81B5-93E2EF1359EE}" type="presParOf" srcId="{69F640E8-48D5-4E0D-BD69-EA9BEA833182}" destId="{2C7E6398-05E5-4697-B7F7-68BD73707F40}" srcOrd="2" destOrd="0" presId="urn:microsoft.com/office/officeart/2018/2/layout/IconLabelList"/>
    <dgm:cxn modelId="{B47C6C09-656D-4A97-B8A4-DB63647DF60B}" type="presParOf" srcId="{AE00B566-BC8D-40BD-9F70-C55CDDDAEF7B}" destId="{3F3032AB-E212-4BE5-B65B-0CBCD5B0E6BE}" srcOrd="1" destOrd="0" presId="urn:microsoft.com/office/officeart/2018/2/layout/IconLabelList"/>
    <dgm:cxn modelId="{70A41932-08CD-4C79-BC4E-C940FAEAA917}" type="presParOf" srcId="{AE00B566-BC8D-40BD-9F70-C55CDDDAEF7B}" destId="{819A4549-A44D-4340-99C5-E0A1FF5198BF}" srcOrd="2" destOrd="0" presId="urn:microsoft.com/office/officeart/2018/2/layout/IconLabelList"/>
    <dgm:cxn modelId="{055CFB74-5FF2-422D-8A47-B9CA840BB233}" type="presParOf" srcId="{819A4549-A44D-4340-99C5-E0A1FF5198BF}" destId="{358754F9-0699-498C-9F65-E54C51B3B1A3}" srcOrd="0" destOrd="0" presId="urn:microsoft.com/office/officeart/2018/2/layout/IconLabelList"/>
    <dgm:cxn modelId="{694C821A-A31E-4E17-A108-50322EFF22B1}" type="presParOf" srcId="{819A4549-A44D-4340-99C5-E0A1FF5198BF}" destId="{B55C4AB8-8B2F-4533-9AE3-2D007D5D3776}" srcOrd="1" destOrd="0" presId="urn:microsoft.com/office/officeart/2018/2/layout/IconLabelList"/>
    <dgm:cxn modelId="{2BBDF5C1-5410-431B-9DCD-BB1E68729C72}" type="presParOf" srcId="{819A4549-A44D-4340-99C5-E0A1FF5198BF}" destId="{FAD0BD8F-B475-421F-9AF1-59C071576D2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A0E71D-72F9-4974-B430-32E8AD7615A6}"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3D762535-0BC2-48F2-AEA0-377CE682A848}">
      <dgm:prSet/>
      <dgm:spPr/>
      <dgm:t>
        <a:bodyPr/>
        <a:lstStyle/>
        <a:p>
          <a:r>
            <a:rPr lang="en-US"/>
            <a:t>CRYPTO TRUST BANK</a:t>
          </a:r>
        </a:p>
      </dgm:t>
    </dgm:pt>
    <dgm:pt modelId="{B06C7BA2-5B04-4CF2-92E3-65E784A4311D}" type="parTrans" cxnId="{C26338B3-7681-4DF9-A0B8-AB9C317C32C8}">
      <dgm:prSet/>
      <dgm:spPr/>
      <dgm:t>
        <a:bodyPr/>
        <a:lstStyle/>
        <a:p>
          <a:endParaRPr lang="en-US"/>
        </a:p>
      </dgm:t>
    </dgm:pt>
    <dgm:pt modelId="{0222D460-1AC1-4622-BB4A-325EBA11A869}" type="sibTrans" cxnId="{C26338B3-7681-4DF9-A0B8-AB9C317C32C8}">
      <dgm:prSet/>
      <dgm:spPr/>
      <dgm:t>
        <a:bodyPr/>
        <a:lstStyle/>
        <a:p>
          <a:endParaRPr lang="en-US"/>
        </a:p>
      </dgm:t>
    </dgm:pt>
    <dgm:pt modelId="{05DD91AB-A55B-48F3-9F79-DB639D45A1C9}">
      <dgm:prSet/>
      <dgm:spPr/>
      <dgm:t>
        <a:bodyPr/>
        <a:lstStyle/>
        <a:p>
          <a:r>
            <a:rPr lang="en-US"/>
            <a:t>SOLANA SPL</a:t>
          </a:r>
        </a:p>
      </dgm:t>
    </dgm:pt>
    <dgm:pt modelId="{4185BCF7-4DA8-4910-A861-7E9B6168E97A}" type="parTrans" cxnId="{F065BADA-5176-4DF7-84CB-D35579AF93F5}">
      <dgm:prSet/>
      <dgm:spPr/>
      <dgm:t>
        <a:bodyPr/>
        <a:lstStyle/>
        <a:p>
          <a:endParaRPr lang="en-US"/>
        </a:p>
      </dgm:t>
    </dgm:pt>
    <dgm:pt modelId="{BFBEA285-CC08-4EA3-8625-D37C7AB2E770}" type="sibTrans" cxnId="{F065BADA-5176-4DF7-84CB-D35579AF93F5}">
      <dgm:prSet/>
      <dgm:spPr/>
      <dgm:t>
        <a:bodyPr/>
        <a:lstStyle/>
        <a:p>
          <a:endParaRPr lang="en-US"/>
        </a:p>
      </dgm:t>
    </dgm:pt>
    <dgm:pt modelId="{07C2FBC7-B29F-47E4-8464-22C6A80B5438}">
      <dgm:prSet/>
      <dgm:spPr/>
      <dgm:t>
        <a:bodyPr/>
        <a:lstStyle/>
        <a:p>
          <a:r>
            <a:rPr lang="en-US"/>
            <a:t>WALLET</a:t>
          </a:r>
        </a:p>
      </dgm:t>
    </dgm:pt>
    <dgm:pt modelId="{4F910D75-EC98-4560-9D42-8C1402774661}" type="parTrans" cxnId="{9CE0B5C0-BFDA-47E5-A336-2A5B0DD83ADC}">
      <dgm:prSet/>
      <dgm:spPr/>
      <dgm:t>
        <a:bodyPr/>
        <a:lstStyle/>
        <a:p>
          <a:endParaRPr lang="en-US"/>
        </a:p>
      </dgm:t>
    </dgm:pt>
    <dgm:pt modelId="{DD1E2659-F168-4333-8DFF-2FAF4339CBD9}" type="sibTrans" cxnId="{9CE0B5C0-BFDA-47E5-A336-2A5B0DD83ADC}">
      <dgm:prSet/>
      <dgm:spPr/>
      <dgm:t>
        <a:bodyPr/>
        <a:lstStyle/>
        <a:p>
          <a:endParaRPr lang="en-US"/>
        </a:p>
      </dgm:t>
    </dgm:pt>
    <dgm:pt modelId="{C372F9F7-3688-4DCB-8F54-1FCFD773EBAC}">
      <dgm:prSet/>
      <dgm:spPr/>
      <dgm:t>
        <a:bodyPr/>
        <a:lstStyle/>
        <a:p>
          <a:r>
            <a:rPr lang="en-US"/>
            <a:t>EXCHANGE </a:t>
          </a:r>
        </a:p>
      </dgm:t>
    </dgm:pt>
    <dgm:pt modelId="{101BA98B-CF5F-4664-8B61-169E8986BAFA}" type="parTrans" cxnId="{2710AA9D-B6B9-4684-9360-4D0D71CEE38F}">
      <dgm:prSet/>
      <dgm:spPr/>
      <dgm:t>
        <a:bodyPr/>
        <a:lstStyle/>
        <a:p>
          <a:endParaRPr lang="en-US"/>
        </a:p>
      </dgm:t>
    </dgm:pt>
    <dgm:pt modelId="{B8FC853C-E545-4587-A7AB-C2F0DDACEEAC}" type="sibTrans" cxnId="{2710AA9D-B6B9-4684-9360-4D0D71CEE38F}">
      <dgm:prSet/>
      <dgm:spPr/>
      <dgm:t>
        <a:bodyPr/>
        <a:lstStyle/>
        <a:p>
          <a:endParaRPr lang="en-US"/>
        </a:p>
      </dgm:t>
    </dgm:pt>
    <dgm:pt modelId="{5FA17CC3-5C07-46DB-BE05-BBB8B007D7B1}">
      <dgm:prSet/>
      <dgm:spPr/>
      <dgm:t>
        <a:bodyPr/>
        <a:lstStyle/>
        <a:p>
          <a:r>
            <a:rPr lang="en-US"/>
            <a:t>METAVERSE</a:t>
          </a:r>
        </a:p>
      </dgm:t>
    </dgm:pt>
    <dgm:pt modelId="{8AC9F5F6-97E0-48CB-8414-C715E4E08DDE}" type="parTrans" cxnId="{DE43FC66-3A6D-4E20-97B6-23D4A7AD13F7}">
      <dgm:prSet/>
      <dgm:spPr/>
      <dgm:t>
        <a:bodyPr/>
        <a:lstStyle/>
        <a:p>
          <a:endParaRPr lang="en-US"/>
        </a:p>
      </dgm:t>
    </dgm:pt>
    <dgm:pt modelId="{750D512D-F33C-45E4-B146-5B9D3D1C6795}" type="sibTrans" cxnId="{DE43FC66-3A6D-4E20-97B6-23D4A7AD13F7}">
      <dgm:prSet/>
      <dgm:spPr/>
      <dgm:t>
        <a:bodyPr/>
        <a:lstStyle/>
        <a:p>
          <a:endParaRPr lang="en-US"/>
        </a:p>
      </dgm:t>
    </dgm:pt>
    <dgm:pt modelId="{5FE5CC5C-276F-4642-8EC7-29C2EF251C44}">
      <dgm:prSet/>
      <dgm:spPr/>
      <dgm:t>
        <a:bodyPr/>
        <a:lstStyle/>
        <a:p>
          <a:r>
            <a:rPr lang="en-US"/>
            <a:t>HOLDING</a:t>
          </a:r>
        </a:p>
      </dgm:t>
    </dgm:pt>
    <dgm:pt modelId="{9B5CA016-67D2-4518-9494-432BFA2E4E41}" type="parTrans" cxnId="{0949E94C-14BF-4D2E-86C7-F0DB05EE95AD}">
      <dgm:prSet/>
      <dgm:spPr/>
      <dgm:t>
        <a:bodyPr/>
        <a:lstStyle/>
        <a:p>
          <a:endParaRPr lang="en-US"/>
        </a:p>
      </dgm:t>
    </dgm:pt>
    <dgm:pt modelId="{9EE1ACC0-76B8-46F0-86CF-8C03F96A700A}" type="sibTrans" cxnId="{0949E94C-14BF-4D2E-86C7-F0DB05EE95AD}">
      <dgm:prSet/>
      <dgm:spPr/>
      <dgm:t>
        <a:bodyPr/>
        <a:lstStyle/>
        <a:p>
          <a:endParaRPr lang="en-US"/>
        </a:p>
      </dgm:t>
    </dgm:pt>
    <dgm:pt modelId="{2D125D9D-E050-495A-8B8B-74BF35A4A7D8}">
      <dgm:prSet/>
      <dgm:spPr/>
      <dgm:t>
        <a:bodyPr/>
        <a:lstStyle/>
        <a:p>
          <a:r>
            <a:rPr lang="en-US"/>
            <a:t>SWAPPING</a:t>
          </a:r>
        </a:p>
      </dgm:t>
    </dgm:pt>
    <dgm:pt modelId="{9CBFB5AA-CFC4-40AC-A6F9-889A6A47A0BF}" type="parTrans" cxnId="{2A119612-7A74-46C1-924D-5DC0D1BA4752}">
      <dgm:prSet/>
      <dgm:spPr/>
      <dgm:t>
        <a:bodyPr/>
        <a:lstStyle/>
        <a:p>
          <a:endParaRPr lang="en-US"/>
        </a:p>
      </dgm:t>
    </dgm:pt>
    <dgm:pt modelId="{B180AFE4-509C-4B8F-BBF8-1BBB312FA293}" type="sibTrans" cxnId="{2A119612-7A74-46C1-924D-5DC0D1BA4752}">
      <dgm:prSet/>
      <dgm:spPr/>
      <dgm:t>
        <a:bodyPr/>
        <a:lstStyle/>
        <a:p>
          <a:endParaRPr lang="en-US"/>
        </a:p>
      </dgm:t>
    </dgm:pt>
    <dgm:pt modelId="{B2957560-91AD-4B36-BB69-2F5F958050D9}" type="pres">
      <dgm:prSet presAssocID="{1AA0E71D-72F9-4974-B430-32E8AD7615A6}" presName="diagram" presStyleCnt="0">
        <dgm:presLayoutVars>
          <dgm:dir/>
          <dgm:resizeHandles val="exact"/>
        </dgm:presLayoutVars>
      </dgm:prSet>
      <dgm:spPr/>
    </dgm:pt>
    <dgm:pt modelId="{AB3D0771-3E55-4A22-882F-DADC34CA5286}" type="pres">
      <dgm:prSet presAssocID="{3D762535-0BC2-48F2-AEA0-377CE682A848}" presName="node" presStyleLbl="node1" presStyleIdx="0" presStyleCnt="7">
        <dgm:presLayoutVars>
          <dgm:bulletEnabled val="1"/>
        </dgm:presLayoutVars>
      </dgm:prSet>
      <dgm:spPr/>
    </dgm:pt>
    <dgm:pt modelId="{7A64925F-4F1C-4E16-B73D-5499F20AAFC7}" type="pres">
      <dgm:prSet presAssocID="{0222D460-1AC1-4622-BB4A-325EBA11A869}" presName="sibTrans" presStyleCnt="0"/>
      <dgm:spPr/>
    </dgm:pt>
    <dgm:pt modelId="{40D40082-0198-4347-AF7B-BEA3BE56EA65}" type="pres">
      <dgm:prSet presAssocID="{05DD91AB-A55B-48F3-9F79-DB639D45A1C9}" presName="node" presStyleLbl="node1" presStyleIdx="1" presStyleCnt="7">
        <dgm:presLayoutVars>
          <dgm:bulletEnabled val="1"/>
        </dgm:presLayoutVars>
      </dgm:prSet>
      <dgm:spPr/>
    </dgm:pt>
    <dgm:pt modelId="{D95ACD6E-4A3A-4EF7-8861-0C9150406867}" type="pres">
      <dgm:prSet presAssocID="{BFBEA285-CC08-4EA3-8625-D37C7AB2E770}" presName="sibTrans" presStyleCnt="0"/>
      <dgm:spPr/>
    </dgm:pt>
    <dgm:pt modelId="{B4F01A03-1850-4FB3-AB1F-285B7F6B512D}" type="pres">
      <dgm:prSet presAssocID="{07C2FBC7-B29F-47E4-8464-22C6A80B5438}" presName="node" presStyleLbl="node1" presStyleIdx="2" presStyleCnt="7">
        <dgm:presLayoutVars>
          <dgm:bulletEnabled val="1"/>
        </dgm:presLayoutVars>
      </dgm:prSet>
      <dgm:spPr/>
    </dgm:pt>
    <dgm:pt modelId="{2328F684-3D74-4F03-84AE-B6DF2ADCFF1A}" type="pres">
      <dgm:prSet presAssocID="{DD1E2659-F168-4333-8DFF-2FAF4339CBD9}" presName="sibTrans" presStyleCnt="0"/>
      <dgm:spPr/>
    </dgm:pt>
    <dgm:pt modelId="{B7B4D7F6-A8BB-4E9C-966E-9262F379CA12}" type="pres">
      <dgm:prSet presAssocID="{C372F9F7-3688-4DCB-8F54-1FCFD773EBAC}" presName="node" presStyleLbl="node1" presStyleIdx="3" presStyleCnt="7">
        <dgm:presLayoutVars>
          <dgm:bulletEnabled val="1"/>
        </dgm:presLayoutVars>
      </dgm:prSet>
      <dgm:spPr/>
    </dgm:pt>
    <dgm:pt modelId="{D6F42B8E-D655-4D13-A5F3-EEEFD6FE0ED6}" type="pres">
      <dgm:prSet presAssocID="{B8FC853C-E545-4587-A7AB-C2F0DDACEEAC}" presName="sibTrans" presStyleCnt="0"/>
      <dgm:spPr/>
    </dgm:pt>
    <dgm:pt modelId="{48F573DC-5F1F-41FF-80B4-B26C80D2B529}" type="pres">
      <dgm:prSet presAssocID="{5FA17CC3-5C07-46DB-BE05-BBB8B007D7B1}" presName="node" presStyleLbl="node1" presStyleIdx="4" presStyleCnt="7">
        <dgm:presLayoutVars>
          <dgm:bulletEnabled val="1"/>
        </dgm:presLayoutVars>
      </dgm:prSet>
      <dgm:spPr/>
    </dgm:pt>
    <dgm:pt modelId="{1991A192-CE1D-4F65-B2AC-62629BBA2B0B}" type="pres">
      <dgm:prSet presAssocID="{750D512D-F33C-45E4-B146-5B9D3D1C6795}" presName="sibTrans" presStyleCnt="0"/>
      <dgm:spPr/>
    </dgm:pt>
    <dgm:pt modelId="{DF533F43-17C4-4EF2-949E-C99703E5B64C}" type="pres">
      <dgm:prSet presAssocID="{5FE5CC5C-276F-4642-8EC7-29C2EF251C44}" presName="node" presStyleLbl="node1" presStyleIdx="5" presStyleCnt="7">
        <dgm:presLayoutVars>
          <dgm:bulletEnabled val="1"/>
        </dgm:presLayoutVars>
      </dgm:prSet>
      <dgm:spPr/>
    </dgm:pt>
    <dgm:pt modelId="{77CDE1C0-DFF4-497E-BAF9-D2BBC9048812}" type="pres">
      <dgm:prSet presAssocID="{9EE1ACC0-76B8-46F0-86CF-8C03F96A700A}" presName="sibTrans" presStyleCnt="0"/>
      <dgm:spPr/>
    </dgm:pt>
    <dgm:pt modelId="{7EA351AA-B174-4952-914E-538CFC65DB19}" type="pres">
      <dgm:prSet presAssocID="{2D125D9D-E050-495A-8B8B-74BF35A4A7D8}" presName="node" presStyleLbl="node1" presStyleIdx="6" presStyleCnt="7">
        <dgm:presLayoutVars>
          <dgm:bulletEnabled val="1"/>
        </dgm:presLayoutVars>
      </dgm:prSet>
      <dgm:spPr/>
    </dgm:pt>
  </dgm:ptLst>
  <dgm:cxnLst>
    <dgm:cxn modelId="{2A119612-7A74-46C1-924D-5DC0D1BA4752}" srcId="{1AA0E71D-72F9-4974-B430-32E8AD7615A6}" destId="{2D125D9D-E050-495A-8B8B-74BF35A4A7D8}" srcOrd="6" destOrd="0" parTransId="{9CBFB5AA-CFC4-40AC-A6F9-889A6A47A0BF}" sibTransId="{B180AFE4-509C-4B8F-BBF8-1BBB312FA293}"/>
    <dgm:cxn modelId="{214C0F42-3D01-4430-A2EB-12732228F3BC}" type="presOf" srcId="{3D762535-0BC2-48F2-AEA0-377CE682A848}" destId="{AB3D0771-3E55-4A22-882F-DADC34CA5286}" srcOrd="0" destOrd="0" presId="urn:microsoft.com/office/officeart/2005/8/layout/default"/>
    <dgm:cxn modelId="{43524246-D6E2-4600-9F9F-CC874F9F403C}" type="presOf" srcId="{05DD91AB-A55B-48F3-9F79-DB639D45A1C9}" destId="{40D40082-0198-4347-AF7B-BEA3BE56EA65}" srcOrd="0" destOrd="0" presId="urn:microsoft.com/office/officeart/2005/8/layout/default"/>
    <dgm:cxn modelId="{DE43FC66-3A6D-4E20-97B6-23D4A7AD13F7}" srcId="{1AA0E71D-72F9-4974-B430-32E8AD7615A6}" destId="{5FA17CC3-5C07-46DB-BE05-BBB8B007D7B1}" srcOrd="4" destOrd="0" parTransId="{8AC9F5F6-97E0-48CB-8414-C715E4E08DDE}" sibTransId="{750D512D-F33C-45E4-B146-5B9D3D1C6795}"/>
    <dgm:cxn modelId="{34286848-672D-4C56-8C85-53BCBC516D5B}" type="presOf" srcId="{1AA0E71D-72F9-4974-B430-32E8AD7615A6}" destId="{B2957560-91AD-4B36-BB69-2F5F958050D9}" srcOrd="0" destOrd="0" presId="urn:microsoft.com/office/officeart/2005/8/layout/default"/>
    <dgm:cxn modelId="{0949E94C-14BF-4D2E-86C7-F0DB05EE95AD}" srcId="{1AA0E71D-72F9-4974-B430-32E8AD7615A6}" destId="{5FE5CC5C-276F-4642-8EC7-29C2EF251C44}" srcOrd="5" destOrd="0" parTransId="{9B5CA016-67D2-4518-9494-432BFA2E4E41}" sibTransId="{9EE1ACC0-76B8-46F0-86CF-8C03F96A700A}"/>
    <dgm:cxn modelId="{AF9F9B87-79DE-4785-8869-ED7C65F6D7FA}" type="presOf" srcId="{2D125D9D-E050-495A-8B8B-74BF35A4A7D8}" destId="{7EA351AA-B174-4952-914E-538CFC65DB19}" srcOrd="0" destOrd="0" presId="urn:microsoft.com/office/officeart/2005/8/layout/default"/>
    <dgm:cxn modelId="{27D78798-4F1D-444F-935A-6D1273516FE9}" type="presOf" srcId="{5FA17CC3-5C07-46DB-BE05-BBB8B007D7B1}" destId="{48F573DC-5F1F-41FF-80B4-B26C80D2B529}" srcOrd="0" destOrd="0" presId="urn:microsoft.com/office/officeart/2005/8/layout/default"/>
    <dgm:cxn modelId="{2710AA9D-B6B9-4684-9360-4D0D71CEE38F}" srcId="{1AA0E71D-72F9-4974-B430-32E8AD7615A6}" destId="{C372F9F7-3688-4DCB-8F54-1FCFD773EBAC}" srcOrd="3" destOrd="0" parTransId="{101BA98B-CF5F-4664-8B61-169E8986BAFA}" sibTransId="{B8FC853C-E545-4587-A7AB-C2F0DDACEEAC}"/>
    <dgm:cxn modelId="{3C851DB3-7136-4681-ACB0-6E4F9F0B85F3}" type="presOf" srcId="{C372F9F7-3688-4DCB-8F54-1FCFD773EBAC}" destId="{B7B4D7F6-A8BB-4E9C-966E-9262F379CA12}" srcOrd="0" destOrd="0" presId="urn:microsoft.com/office/officeart/2005/8/layout/default"/>
    <dgm:cxn modelId="{C26338B3-7681-4DF9-A0B8-AB9C317C32C8}" srcId="{1AA0E71D-72F9-4974-B430-32E8AD7615A6}" destId="{3D762535-0BC2-48F2-AEA0-377CE682A848}" srcOrd="0" destOrd="0" parTransId="{B06C7BA2-5B04-4CF2-92E3-65E784A4311D}" sibTransId="{0222D460-1AC1-4622-BB4A-325EBA11A869}"/>
    <dgm:cxn modelId="{F70295BD-DCF1-4C41-9E96-843F2900C04B}" type="presOf" srcId="{07C2FBC7-B29F-47E4-8464-22C6A80B5438}" destId="{B4F01A03-1850-4FB3-AB1F-285B7F6B512D}" srcOrd="0" destOrd="0" presId="urn:microsoft.com/office/officeart/2005/8/layout/default"/>
    <dgm:cxn modelId="{9CE0B5C0-BFDA-47E5-A336-2A5B0DD83ADC}" srcId="{1AA0E71D-72F9-4974-B430-32E8AD7615A6}" destId="{07C2FBC7-B29F-47E4-8464-22C6A80B5438}" srcOrd="2" destOrd="0" parTransId="{4F910D75-EC98-4560-9D42-8C1402774661}" sibTransId="{DD1E2659-F168-4333-8DFF-2FAF4339CBD9}"/>
    <dgm:cxn modelId="{F065BADA-5176-4DF7-84CB-D35579AF93F5}" srcId="{1AA0E71D-72F9-4974-B430-32E8AD7615A6}" destId="{05DD91AB-A55B-48F3-9F79-DB639D45A1C9}" srcOrd="1" destOrd="0" parTransId="{4185BCF7-4DA8-4910-A861-7E9B6168E97A}" sibTransId="{BFBEA285-CC08-4EA3-8625-D37C7AB2E770}"/>
    <dgm:cxn modelId="{6EA6D2DA-CE25-4B8E-96FA-F2EA866AF734}" type="presOf" srcId="{5FE5CC5C-276F-4642-8EC7-29C2EF251C44}" destId="{DF533F43-17C4-4EF2-949E-C99703E5B64C}" srcOrd="0" destOrd="0" presId="urn:microsoft.com/office/officeart/2005/8/layout/default"/>
    <dgm:cxn modelId="{456C9C72-8131-462D-9B1D-929F1F9C7E8C}" type="presParOf" srcId="{B2957560-91AD-4B36-BB69-2F5F958050D9}" destId="{AB3D0771-3E55-4A22-882F-DADC34CA5286}" srcOrd="0" destOrd="0" presId="urn:microsoft.com/office/officeart/2005/8/layout/default"/>
    <dgm:cxn modelId="{E4D86796-7E20-47FD-8B06-A3F1DEAD62A6}" type="presParOf" srcId="{B2957560-91AD-4B36-BB69-2F5F958050D9}" destId="{7A64925F-4F1C-4E16-B73D-5499F20AAFC7}" srcOrd="1" destOrd="0" presId="urn:microsoft.com/office/officeart/2005/8/layout/default"/>
    <dgm:cxn modelId="{EB6855D6-2A23-457D-9471-9ECB68F46660}" type="presParOf" srcId="{B2957560-91AD-4B36-BB69-2F5F958050D9}" destId="{40D40082-0198-4347-AF7B-BEA3BE56EA65}" srcOrd="2" destOrd="0" presId="urn:microsoft.com/office/officeart/2005/8/layout/default"/>
    <dgm:cxn modelId="{FB93A109-07B8-4C63-A44A-221C9DC98C22}" type="presParOf" srcId="{B2957560-91AD-4B36-BB69-2F5F958050D9}" destId="{D95ACD6E-4A3A-4EF7-8861-0C9150406867}" srcOrd="3" destOrd="0" presId="urn:microsoft.com/office/officeart/2005/8/layout/default"/>
    <dgm:cxn modelId="{B9F2A056-90AF-4FEC-9D10-0F0A9D5F6485}" type="presParOf" srcId="{B2957560-91AD-4B36-BB69-2F5F958050D9}" destId="{B4F01A03-1850-4FB3-AB1F-285B7F6B512D}" srcOrd="4" destOrd="0" presId="urn:microsoft.com/office/officeart/2005/8/layout/default"/>
    <dgm:cxn modelId="{B1C47C35-05AC-48F3-97F7-E00F3CABA58F}" type="presParOf" srcId="{B2957560-91AD-4B36-BB69-2F5F958050D9}" destId="{2328F684-3D74-4F03-84AE-B6DF2ADCFF1A}" srcOrd="5" destOrd="0" presId="urn:microsoft.com/office/officeart/2005/8/layout/default"/>
    <dgm:cxn modelId="{7BF55DB3-CFF8-4067-B023-390C09939291}" type="presParOf" srcId="{B2957560-91AD-4B36-BB69-2F5F958050D9}" destId="{B7B4D7F6-A8BB-4E9C-966E-9262F379CA12}" srcOrd="6" destOrd="0" presId="urn:microsoft.com/office/officeart/2005/8/layout/default"/>
    <dgm:cxn modelId="{669A826E-DBA0-45B5-9964-83BD0B28D58D}" type="presParOf" srcId="{B2957560-91AD-4B36-BB69-2F5F958050D9}" destId="{D6F42B8E-D655-4D13-A5F3-EEEFD6FE0ED6}" srcOrd="7" destOrd="0" presId="urn:microsoft.com/office/officeart/2005/8/layout/default"/>
    <dgm:cxn modelId="{213D71D4-B42C-435F-B47D-85BC69F5B999}" type="presParOf" srcId="{B2957560-91AD-4B36-BB69-2F5F958050D9}" destId="{48F573DC-5F1F-41FF-80B4-B26C80D2B529}" srcOrd="8" destOrd="0" presId="urn:microsoft.com/office/officeart/2005/8/layout/default"/>
    <dgm:cxn modelId="{1AFF452C-5303-478C-BE8B-E6E1E6E7D7A8}" type="presParOf" srcId="{B2957560-91AD-4B36-BB69-2F5F958050D9}" destId="{1991A192-CE1D-4F65-B2AC-62629BBA2B0B}" srcOrd="9" destOrd="0" presId="urn:microsoft.com/office/officeart/2005/8/layout/default"/>
    <dgm:cxn modelId="{F2D43511-1A6A-49FC-A3DB-BF88A9C729E2}" type="presParOf" srcId="{B2957560-91AD-4B36-BB69-2F5F958050D9}" destId="{DF533F43-17C4-4EF2-949E-C99703E5B64C}" srcOrd="10" destOrd="0" presId="urn:microsoft.com/office/officeart/2005/8/layout/default"/>
    <dgm:cxn modelId="{B85A2C22-D1F7-4615-A5FB-1B36DF916379}" type="presParOf" srcId="{B2957560-91AD-4B36-BB69-2F5F958050D9}" destId="{77CDE1C0-DFF4-497E-BAF9-D2BBC9048812}" srcOrd="11" destOrd="0" presId="urn:microsoft.com/office/officeart/2005/8/layout/default"/>
    <dgm:cxn modelId="{FBF84C29-B100-42A1-98C6-3B44854914FE}" type="presParOf" srcId="{B2957560-91AD-4B36-BB69-2F5F958050D9}" destId="{7EA351AA-B174-4952-914E-538CFC65DB19}"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9C6824-D2B2-4F30-91F2-54FDC50D09E1}" type="doc">
      <dgm:prSet loTypeId="urn:microsoft.com/office/officeart/2005/8/layout/cycle8" loCatId="cycle" qsTypeId="urn:microsoft.com/office/officeart/2005/8/quickstyle/simple5" qsCatId="simple" csTypeId="urn:microsoft.com/office/officeart/2005/8/colors/colorful2" csCatId="colorful"/>
      <dgm:spPr/>
      <dgm:t>
        <a:bodyPr/>
        <a:lstStyle/>
        <a:p>
          <a:endParaRPr lang="en-US"/>
        </a:p>
      </dgm:t>
    </dgm:pt>
    <dgm:pt modelId="{3157F76A-FE40-43B7-8FF4-719DF414C6B3}">
      <dgm:prSet/>
      <dgm:spPr/>
      <dgm:t>
        <a:bodyPr/>
        <a:lstStyle/>
        <a:p>
          <a:r>
            <a:rPr lang="en-US"/>
            <a:t>Payment Method for goods</a:t>
          </a:r>
        </a:p>
      </dgm:t>
    </dgm:pt>
    <dgm:pt modelId="{D83ADD53-EFFB-43D7-A7D1-BAAC6239BAE3}" type="parTrans" cxnId="{0850C3D8-655D-4E87-8451-A81CF0D350C5}">
      <dgm:prSet/>
      <dgm:spPr/>
      <dgm:t>
        <a:bodyPr/>
        <a:lstStyle/>
        <a:p>
          <a:endParaRPr lang="en-US"/>
        </a:p>
      </dgm:t>
    </dgm:pt>
    <dgm:pt modelId="{953D7D75-0271-435D-8B9A-035F7512BC3C}" type="sibTrans" cxnId="{0850C3D8-655D-4E87-8451-A81CF0D350C5}">
      <dgm:prSet/>
      <dgm:spPr/>
      <dgm:t>
        <a:bodyPr/>
        <a:lstStyle/>
        <a:p>
          <a:endParaRPr lang="en-US"/>
        </a:p>
      </dgm:t>
    </dgm:pt>
    <dgm:pt modelId="{1C855986-19DF-4329-86C1-36D1E06FB075}">
      <dgm:prSet/>
      <dgm:spPr/>
      <dgm:t>
        <a:bodyPr/>
        <a:lstStyle/>
        <a:p>
          <a:r>
            <a:rPr lang="en-US"/>
            <a:t>Store of value </a:t>
          </a:r>
        </a:p>
      </dgm:t>
    </dgm:pt>
    <dgm:pt modelId="{65C7836D-2633-43E7-9A6E-6953AF673BE8}" type="parTrans" cxnId="{C590EAAA-E618-4F03-BF66-01348F557B85}">
      <dgm:prSet/>
      <dgm:spPr/>
      <dgm:t>
        <a:bodyPr/>
        <a:lstStyle/>
        <a:p>
          <a:endParaRPr lang="en-US"/>
        </a:p>
      </dgm:t>
    </dgm:pt>
    <dgm:pt modelId="{A66AE600-CFB4-4FED-BFCB-21B3AF9756EE}" type="sibTrans" cxnId="{C590EAAA-E618-4F03-BF66-01348F557B85}">
      <dgm:prSet/>
      <dgm:spPr/>
      <dgm:t>
        <a:bodyPr/>
        <a:lstStyle/>
        <a:p>
          <a:endParaRPr lang="en-US"/>
        </a:p>
      </dgm:t>
    </dgm:pt>
    <dgm:pt modelId="{2343AEA0-CB75-44E6-ADD8-63BC89D14120}">
      <dgm:prSet/>
      <dgm:spPr/>
      <dgm:t>
        <a:bodyPr/>
        <a:lstStyle/>
        <a:p>
          <a:r>
            <a:rPr lang="en-US"/>
            <a:t>Appreciating digital asset</a:t>
          </a:r>
        </a:p>
      </dgm:t>
    </dgm:pt>
    <dgm:pt modelId="{9B91C676-37B7-4EE8-ABFA-042066A65488}" type="parTrans" cxnId="{CC4A4E71-3C18-4149-B898-61FDBADCA567}">
      <dgm:prSet/>
      <dgm:spPr/>
      <dgm:t>
        <a:bodyPr/>
        <a:lstStyle/>
        <a:p>
          <a:endParaRPr lang="en-US"/>
        </a:p>
      </dgm:t>
    </dgm:pt>
    <dgm:pt modelId="{2AD8520A-D93F-45A4-BB15-068B2A62B397}" type="sibTrans" cxnId="{CC4A4E71-3C18-4149-B898-61FDBADCA567}">
      <dgm:prSet/>
      <dgm:spPr/>
      <dgm:t>
        <a:bodyPr/>
        <a:lstStyle/>
        <a:p>
          <a:endParaRPr lang="en-US"/>
        </a:p>
      </dgm:t>
    </dgm:pt>
    <dgm:pt modelId="{84D022F2-473B-4C26-BF58-DB012393F2B7}">
      <dgm:prSet/>
      <dgm:spPr/>
      <dgm:t>
        <a:bodyPr/>
        <a:lstStyle/>
        <a:p>
          <a:r>
            <a:rPr lang="en-US"/>
            <a:t>Staking </a:t>
          </a:r>
        </a:p>
      </dgm:t>
    </dgm:pt>
    <dgm:pt modelId="{57C0A8C0-C88E-449B-AD37-04555DEFCA4B}" type="parTrans" cxnId="{956A44D0-EF7B-4A6E-8CF3-BCE5361E7AEB}">
      <dgm:prSet/>
      <dgm:spPr/>
      <dgm:t>
        <a:bodyPr/>
        <a:lstStyle/>
        <a:p>
          <a:endParaRPr lang="en-US"/>
        </a:p>
      </dgm:t>
    </dgm:pt>
    <dgm:pt modelId="{7AB6A6B3-A1C3-4974-BE07-CAB14F82523B}" type="sibTrans" cxnId="{956A44D0-EF7B-4A6E-8CF3-BCE5361E7AEB}">
      <dgm:prSet/>
      <dgm:spPr/>
      <dgm:t>
        <a:bodyPr/>
        <a:lstStyle/>
        <a:p>
          <a:endParaRPr lang="en-US"/>
        </a:p>
      </dgm:t>
    </dgm:pt>
    <dgm:pt modelId="{D4DA866F-1B79-41E5-ABC8-BBC23698FA1B}">
      <dgm:prSet/>
      <dgm:spPr/>
      <dgm:t>
        <a:bodyPr/>
        <a:lstStyle/>
        <a:p>
          <a:r>
            <a:rPr lang="en-US"/>
            <a:t>Access to CTB Black </a:t>
          </a:r>
        </a:p>
      </dgm:t>
    </dgm:pt>
    <dgm:pt modelId="{6690E21B-C52E-4912-B983-2F1EAA3CE403}" type="parTrans" cxnId="{B043F829-074A-44E3-844E-1CC6F2E28596}">
      <dgm:prSet/>
      <dgm:spPr/>
      <dgm:t>
        <a:bodyPr/>
        <a:lstStyle/>
        <a:p>
          <a:endParaRPr lang="en-US"/>
        </a:p>
      </dgm:t>
    </dgm:pt>
    <dgm:pt modelId="{3182BDE0-2EAE-45C4-A65F-DAAC1BFFA53B}" type="sibTrans" cxnId="{B043F829-074A-44E3-844E-1CC6F2E28596}">
      <dgm:prSet/>
      <dgm:spPr/>
      <dgm:t>
        <a:bodyPr/>
        <a:lstStyle/>
        <a:p>
          <a:endParaRPr lang="en-US"/>
        </a:p>
      </dgm:t>
    </dgm:pt>
    <dgm:pt modelId="{4BA89F71-E22F-425A-98C5-755F82FB3DC8}">
      <dgm:prSet/>
      <dgm:spPr/>
      <dgm:t>
        <a:bodyPr/>
        <a:lstStyle/>
        <a:p>
          <a:r>
            <a:rPr lang="en-US"/>
            <a:t>Access to Black events</a:t>
          </a:r>
        </a:p>
      </dgm:t>
    </dgm:pt>
    <dgm:pt modelId="{CE9588F1-C174-4EC9-8015-9DA2C04FBE5B}" type="parTrans" cxnId="{37EBB7AE-E799-4055-A99D-C41A17F1D3E3}">
      <dgm:prSet/>
      <dgm:spPr/>
      <dgm:t>
        <a:bodyPr/>
        <a:lstStyle/>
        <a:p>
          <a:endParaRPr lang="en-US"/>
        </a:p>
      </dgm:t>
    </dgm:pt>
    <dgm:pt modelId="{F084CEB1-E59A-40CA-A63C-09926B2835B8}" type="sibTrans" cxnId="{37EBB7AE-E799-4055-A99D-C41A17F1D3E3}">
      <dgm:prSet/>
      <dgm:spPr/>
      <dgm:t>
        <a:bodyPr/>
        <a:lstStyle/>
        <a:p>
          <a:endParaRPr lang="en-US"/>
        </a:p>
      </dgm:t>
    </dgm:pt>
    <dgm:pt modelId="{8A4EDAFE-D387-46AE-8C2A-0D1154584F38}">
      <dgm:prSet/>
      <dgm:spPr/>
      <dgm:t>
        <a:bodyPr/>
        <a:lstStyle/>
        <a:p>
          <a:r>
            <a:rPr lang="en-US"/>
            <a:t>CTB Cards</a:t>
          </a:r>
        </a:p>
      </dgm:t>
    </dgm:pt>
    <dgm:pt modelId="{1C1B7F73-F185-41BC-8ADB-3EA74D8413D8}" type="parTrans" cxnId="{AE0FF5F2-74CB-410E-8D9B-E0BB173ED337}">
      <dgm:prSet/>
      <dgm:spPr/>
      <dgm:t>
        <a:bodyPr/>
        <a:lstStyle/>
        <a:p>
          <a:endParaRPr lang="en-US"/>
        </a:p>
      </dgm:t>
    </dgm:pt>
    <dgm:pt modelId="{F2875B77-A407-48BA-8E35-85C0FDDFDE2F}" type="sibTrans" cxnId="{AE0FF5F2-74CB-410E-8D9B-E0BB173ED337}">
      <dgm:prSet/>
      <dgm:spPr/>
      <dgm:t>
        <a:bodyPr/>
        <a:lstStyle/>
        <a:p>
          <a:endParaRPr lang="en-US"/>
        </a:p>
      </dgm:t>
    </dgm:pt>
    <dgm:pt modelId="{4FBE7E9B-A64F-4CA4-95A4-0158DF33DCE6}" type="pres">
      <dgm:prSet presAssocID="{A99C6824-D2B2-4F30-91F2-54FDC50D09E1}" presName="compositeShape" presStyleCnt="0">
        <dgm:presLayoutVars>
          <dgm:chMax val="7"/>
          <dgm:dir/>
          <dgm:resizeHandles val="exact"/>
        </dgm:presLayoutVars>
      </dgm:prSet>
      <dgm:spPr/>
    </dgm:pt>
    <dgm:pt modelId="{1CCA021B-89E1-4C3E-8DBA-151CA2F33445}" type="pres">
      <dgm:prSet presAssocID="{A99C6824-D2B2-4F30-91F2-54FDC50D09E1}" presName="wedge1" presStyleLbl="node1" presStyleIdx="0" presStyleCnt="7"/>
      <dgm:spPr/>
    </dgm:pt>
    <dgm:pt modelId="{DEA0DC06-7DCE-4CCE-BBD7-C94DC5981B84}" type="pres">
      <dgm:prSet presAssocID="{A99C6824-D2B2-4F30-91F2-54FDC50D09E1}" presName="dummy1a" presStyleCnt="0"/>
      <dgm:spPr/>
    </dgm:pt>
    <dgm:pt modelId="{7EC4B2FC-D702-4684-983A-2BAB9839622E}" type="pres">
      <dgm:prSet presAssocID="{A99C6824-D2B2-4F30-91F2-54FDC50D09E1}" presName="dummy1b" presStyleCnt="0"/>
      <dgm:spPr/>
    </dgm:pt>
    <dgm:pt modelId="{14E044CF-02EB-4B2D-8166-A0D952E7C8B4}" type="pres">
      <dgm:prSet presAssocID="{A99C6824-D2B2-4F30-91F2-54FDC50D09E1}" presName="wedge1Tx" presStyleLbl="node1" presStyleIdx="0" presStyleCnt="7">
        <dgm:presLayoutVars>
          <dgm:chMax val="0"/>
          <dgm:chPref val="0"/>
          <dgm:bulletEnabled val="1"/>
        </dgm:presLayoutVars>
      </dgm:prSet>
      <dgm:spPr/>
    </dgm:pt>
    <dgm:pt modelId="{FBDF626B-BD6F-4432-AF30-98BA084F84A7}" type="pres">
      <dgm:prSet presAssocID="{A99C6824-D2B2-4F30-91F2-54FDC50D09E1}" presName="wedge2" presStyleLbl="node1" presStyleIdx="1" presStyleCnt="7"/>
      <dgm:spPr/>
    </dgm:pt>
    <dgm:pt modelId="{C9F4BE7E-E2F6-4A29-82BA-25976840C8F6}" type="pres">
      <dgm:prSet presAssocID="{A99C6824-D2B2-4F30-91F2-54FDC50D09E1}" presName="dummy2a" presStyleCnt="0"/>
      <dgm:spPr/>
    </dgm:pt>
    <dgm:pt modelId="{686AA99E-3FA3-4B81-A7D4-CD627B343426}" type="pres">
      <dgm:prSet presAssocID="{A99C6824-D2B2-4F30-91F2-54FDC50D09E1}" presName="dummy2b" presStyleCnt="0"/>
      <dgm:spPr/>
    </dgm:pt>
    <dgm:pt modelId="{E44B1CEA-1F69-4D95-903A-4CC665900DF1}" type="pres">
      <dgm:prSet presAssocID="{A99C6824-D2B2-4F30-91F2-54FDC50D09E1}" presName="wedge2Tx" presStyleLbl="node1" presStyleIdx="1" presStyleCnt="7">
        <dgm:presLayoutVars>
          <dgm:chMax val="0"/>
          <dgm:chPref val="0"/>
          <dgm:bulletEnabled val="1"/>
        </dgm:presLayoutVars>
      </dgm:prSet>
      <dgm:spPr/>
    </dgm:pt>
    <dgm:pt modelId="{1A73DFF5-3AC3-43CA-A913-AC2ECBF8A8D9}" type="pres">
      <dgm:prSet presAssocID="{A99C6824-D2B2-4F30-91F2-54FDC50D09E1}" presName="wedge3" presStyleLbl="node1" presStyleIdx="2" presStyleCnt="7"/>
      <dgm:spPr/>
    </dgm:pt>
    <dgm:pt modelId="{9D80560F-DA17-4C03-BDA3-1404680CB5DF}" type="pres">
      <dgm:prSet presAssocID="{A99C6824-D2B2-4F30-91F2-54FDC50D09E1}" presName="dummy3a" presStyleCnt="0"/>
      <dgm:spPr/>
    </dgm:pt>
    <dgm:pt modelId="{FB6C97D7-D672-4705-B5A4-9A5C57CF8A0B}" type="pres">
      <dgm:prSet presAssocID="{A99C6824-D2B2-4F30-91F2-54FDC50D09E1}" presName="dummy3b" presStyleCnt="0"/>
      <dgm:spPr/>
    </dgm:pt>
    <dgm:pt modelId="{B841CC54-8371-4A75-9A10-72EAB0CC1642}" type="pres">
      <dgm:prSet presAssocID="{A99C6824-D2B2-4F30-91F2-54FDC50D09E1}" presName="wedge3Tx" presStyleLbl="node1" presStyleIdx="2" presStyleCnt="7">
        <dgm:presLayoutVars>
          <dgm:chMax val="0"/>
          <dgm:chPref val="0"/>
          <dgm:bulletEnabled val="1"/>
        </dgm:presLayoutVars>
      </dgm:prSet>
      <dgm:spPr/>
    </dgm:pt>
    <dgm:pt modelId="{610E5107-879C-4E46-987F-0869C7C64809}" type="pres">
      <dgm:prSet presAssocID="{A99C6824-D2B2-4F30-91F2-54FDC50D09E1}" presName="wedge4" presStyleLbl="node1" presStyleIdx="3" presStyleCnt="7"/>
      <dgm:spPr/>
    </dgm:pt>
    <dgm:pt modelId="{87D226AA-DAAD-46E5-8DB5-D13707D434E5}" type="pres">
      <dgm:prSet presAssocID="{A99C6824-D2B2-4F30-91F2-54FDC50D09E1}" presName="dummy4a" presStyleCnt="0"/>
      <dgm:spPr/>
    </dgm:pt>
    <dgm:pt modelId="{AFB98ADD-F669-4D5F-8C81-911185B67839}" type="pres">
      <dgm:prSet presAssocID="{A99C6824-D2B2-4F30-91F2-54FDC50D09E1}" presName="dummy4b" presStyleCnt="0"/>
      <dgm:spPr/>
    </dgm:pt>
    <dgm:pt modelId="{A8B92E1A-856B-419D-A8D8-678C5EA4659B}" type="pres">
      <dgm:prSet presAssocID="{A99C6824-D2B2-4F30-91F2-54FDC50D09E1}" presName="wedge4Tx" presStyleLbl="node1" presStyleIdx="3" presStyleCnt="7">
        <dgm:presLayoutVars>
          <dgm:chMax val="0"/>
          <dgm:chPref val="0"/>
          <dgm:bulletEnabled val="1"/>
        </dgm:presLayoutVars>
      </dgm:prSet>
      <dgm:spPr/>
    </dgm:pt>
    <dgm:pt modelId="{628538AF-408B-4E11-8EBC-97B434C8F0F5}" type="pres">
      <dgm:prSet presAssocID="{A99C6824-D2B2-4F30-91F2-54FDC50D09E1}" presName="wedge5" presStyleLbl="node1" presStyleIdx="4" presStyleCnt="7"/>
      <dgm:spPr/>
    </dgm:pt>
    <dgm:pt modelId="{2CE06404-EB1A-486B-9B66-B78BCE28B943}" type="pres">
      <dgm:prSet presAssocID="{A99C6824-D2B2-4F30-91F2-54FDC50D09E1}" presName="dummy5a" presStyleCnt="0"/>
      <dgm:spPr/>
    </dgm:pt>
    <dgm:pt modelId="{61009B4C-CFBA-4DFC-BC47-F22AD88FA629}" type="pres">
      <dgm:prSet presAssocID="{A99C6824-D2B2-4F30-91F2-54FDC50D09E1}" presName="dummy5b" presStyleCnt="0"/>
      <dgm:spPr/>
    </dgm:pt>
    <dgm:pt modelId="{218EAE15-7379-405B-8931-765A01794483}" type="pres">
      <dgm:prSet presAssocID="{A99C6824-D2B2-4F30-91F2-54FDC50D09E1}" presName="wedge5Tx" presStyleLbl="node1" presStyleIdx="4" presStyleCnt="7">
        <dgm:presLayoutVars>
          <dgm:chMax val="0"/>
          <dgm:chPref val="0"/>
          <dgm:bulletEnabled val="1"/>
        </dgm:presLayoutVars>
      </dgm:prSet>
      <dgm:spPr/>
    </dgm:pt>
    <dgm:pt modelId="{2F72411E-957D-42FD-A54E-CFDE6E17609B}" type="pres">
      <dgm:prSet presAssocID="{A99C6824-D2B2-4F30-91F2-54FDC50D09E1}" presName="wedge6" presStyleLbl="node1" presStyleIdx="5" presStyleCnt="7"/>
      <dgm:spPr/>
    </dgm:pt>
    <dgm:pt modelId="{26DE5687-D8A3-4CE5-A26E-B56823301507}" type="pres">
      <dgm:prSet presAssocID="{A99C6824-D2B2-4F30-91F2-54FDC50D09E1}" presName="dummy6a" presStyleCnt="0"/>
      <dgm:spPr/>
    </dgm:pt>
    <dgm:pt modelId="{FD755BF6-0A18-4CDF-A646-0A7677747A93}" type="pres">
      <dgm:prSet presAssocID="{A99C6824-D2B2-4F30-91F2-54FDC50D09E1}" presName="dummy6b" presStyleCnt="0"/>
      <dgm:spPr/>
    </dgm:pt>
    <dgm:pt modelId="{F9D322AB-B79C-41A6-92ED-FEF8F7302107}" type="pres">
      <dgm:prSet presAssocID="{A99C6824-D2B2-4F30-91F2-54FDC50D09E1}" presName="wedge6Tx" presStyleLbl="node1" presStyleIdx="5" presStyleCnt="7">
        <dgm:presLayoutVars>
          <dgm:chMax val="0"/>
          <dgm:chPref val="0"/>
          <dgm:bulletEnabled val="1"/>
        </dgm:presLayoutVars>
      </dgm:prSet>
      <dgm:spPr/>
    </dgm:pt>
    <dgm:pt modelId="{825E4A06-8A27-47E9-94E4-DA59007CF9E4}" type="pres">
      <dgm:prSet presAssocID="{A99C6824-D2B2-4F30-91F2-54FDC50D09E1}" presName="wedge7" presStyleLbl="node1" presStyleIdx="6" presStyleCnt="7"/>
      <dgm:spPr/>
    </dgm:pt>
    <dgm:pt modelId="{19668F0F-E4F5-4A40-A3C0-A454D98F9515}" type="pres">
      <dgm:prSet presAssocID="{A99C6824-D2B2-4F30-91F2-54FDC50D09E1}" presName="dummy7a" presStyleCnt="0"/>
      <dgm:spPr/>
    </dgm:pt>
    <dgm:pt modelId="{AA98B449-2250-4D1B-A601-1E8F7A329707}" type="pres">
      <dgm:prSet presAssocID="{A99C6824-D2B2-4F30-91F2-54FDC50D09E1}" presName="dummy7b" presStyleCnt="0"/>
      <dgm:spPr/>
    </dgm:pt>
    <dgm:pt modelId="{868853C8-4448-4ACE-8953-BB2D48DC9714}" type="pres">
      <dgm:prSet presAssocID="{A99C6824-D2B2-4F30-91F2-54FDC50D09E1}" presName="wedge7Tx" presStyleLbl="node1" presStyleIdx="6" presStyleCnt="7">
        <dgm:presLayoutVars>
          <dgm:chMax val="0"/>
          <dgm:chPref val="0"/>
          <dgm:bulletEnabled val="1"/>
        </dgm:presLayoutVars>
      </dgm:prSet>
      <dgm:spPr/>
    </dgm:pt>
    <dgm:pt modelId="{E53DB27A-8BDA-44EA-82AE-333FE79E4BAB}" type="pres">
      <dgm:prSet presAssocID="{953D7D75-0271-435D-8B9A-035F7512BC3C}" presName="arrowWedge1" presStyleLbl="fgSibTrans2D1" presStyleIdx="0" presStyleCnt="7"/>
      <dgm:spPr/>
    </dgm:pt>
    <dgm:pt modelId="{32E4525E-CB9B-4B01-A1AE-F864C2E23893}" type="pres">
      <dgm:prSet presAssocID="{A66AE600-CFB4-4FED-BFCB-21B3AF9756EE}" presName="arrowWedge2" presStyleLbl="fgSibTrans2D1" presStyleIdx="1" presStyleCnt="7"/>
      <dgm:spPr/>
    </dgm:pt>
    <dgm:pt modelId="{7EAA5526-F08A-4CC9-B808-A55B543FCA81}" type="pres">
      <dgm:prSet presAssocID="{2AD8520A-D93F-45A4-BB15-068B2A62B397}" presName="arrowWedge3" presStyleLbl="fgSibTrans2D1" presStyleIdx="2" presStyleCnt="7"/>
      <dgm:spPr/>
    </dgm:pt>
    <dgm:pt modelId="{47A92398-9BBE-4D62-994F-EE3A56A029D7}" type="pres">
      <dgm:prSet presAssocID="{7AB6A6B3-A1C3-4974-BE07-CAB14F82523B}" presName="arrowWedge4" presStyleLbl="fgSibTrans2D1" presStyleIdx="3" presStyleCnt="7"/>
      <dgm:spPr/>
    </dgm:pt>
    <dgm:pt modelId="{74CF9FDD-7996-4D38-B123-7F425906E48A}" type="pres">
      <dgm:prSet presAssocID="{3182BDE0-2EAE-45C4-A65F-DAAC1BFFA53B}" presName="arrowWedge5" presStyleLbl="fgSibTrans2D1" presStyleIdx="4" presStyleCnt="7"/>
      <dgm:spPr/>
    </dgm:pt>
    <dgm:pt modelId="{63D3054F-CA34-4B71-9913-DBFFB6DC47FE}" type="pres">
      <dgm:prSet presAssocID="{F084CEB1-E59A-40CA-A63C-09926B2835B8}" presName="arrowWedge6" presStyleLbl="fgSibTrans2D1" presStyleIdx="5" presStyleCnt="7"/>
      <dgm:spPr/>
    </dgm:pt>
    <dgm:pt modelId="{AE7CE49B-4826-4D62-8018-0F32A04D20B0}" type="pres">
      <dgm:prSet presAssocID="{F2875B77-A407-48BA-8E35-85C0FDDFDE2F}" presName="arrowWedge7" presStyleLbl="fgSibTrans2D1" presStyleIdx="6" presStyleCnt="7"/>
      <dgm:spPr/>
    </dgm:pt>
  </dgm:ptLst>
  <dgm:cxnLst>
    <dgm:cxn modelId="{9E662605-1771-4EA6-A533-EA9B516DA1A9}" type="presOf" srcId="{1C855986-19DF-4329-86C1-36D1E06FB075}" destId="{E44B1CEA-1F69-4D95-903A-4CC665900DF1}" srcOrd="1" destOrd="0" presId="urn:microsoft.com/office/officeart/2005/8/layout/cycle8"/>
    <dgm:cxn modelId="{95DD5B12-5F3B-4863-91E5-B2F93349726C}" type="presOf" srcId="{2343AEA0-CB75-44E6-ADD8-63BC89D14120}" destId="{B841CC54-8371-4A75-9A10-72EAB0CC1642}" srcOrd="1" destOrd="0" presId="urn:microsoft.com/office/officeart/2005/8/layout/cycle8"/>
    <dgm:cxn modelId="{B043F829-074A-44E3-844E-1CC6F2E28596}" srcId="{A99C6824-D2B2-4F30-91F2-54FDC50D09E1}" destId="{D4DA866F-1B79-41E5-ABC8-BBC23698FA1B}" srcOrd="4" destOrd="0" parTransId="{6690E21B-C52E-4912-B983-2F1EAA3CE403}" sibTransId="{3182BDE0-2EAE-45C4-A65F-DAAC1BFFA53B}"/>
    <dgm:cxn modelId="{BF9A6837-9DB8-48E5-8336-903215EE11AF}" type="presOf" srcId="{8A4EDAFE-D387-46AE-8C2A-0D1154584F38}" destId="{825E4A06-8A27-47E9-94E4-DA59007CF9E4}" srcOrd="0" destOrd="0" presId="urn:microsoft.com/office/officeart/2005/8/layout/cycle8"/>
    <dgm:cxn modelId="{E5646440-6C26-4FFE-AB78-74BC7945B849}" type="presOf" srcId="{1C855986-19DF-4329-86C1-36D1E06FB075}" destId="{FBDF626B-BD6F-4432-AF30-98BA084F84A7}" srcOrd="0" destOrd="0" presId="urn:microsoft.com/office/officeart/2005/8/layout/cycle8"/>
    <dgm:cxn modelId="{CC4A4E71-3C18-4149-B898-61FDBADCA567}" srcId="{A99C6824-D2B2-4F30-91F2-54FDC50D09E1}" destId="{2343AEA0-CB75-44E6-ADD8-63BC89D14120}" srcOrd="2" destOrd="0" parTransId="{9B91C676-37B7-4EE8-ABFA-042066A65488}" sibTransId="{2AD8520A-D93F-45A4-BB15-068B2A62B397}"/>
    <dgm:cxn modelId="{2FDB1955-A105-402D-BF58-3EB91E44E243}" type="presOf" srcId="{3157F76A-FE40-43B7-8FF4-719DF414C6B3}" destId="{14E044CF-02EB-4B2D-8166-A0D952E7C8B4}" srcOrd="1" destOrd="0" presId="urn:microsoft.com/office/officeart/2005/8/layout/cycle8"/>
    <dgm:cxn modelId="{F173B289-107A-4481-9A9F-9028B0E70147}" type="presOf" srcId="{A99C6824-D2B2-4F30-91F2-54FDC50D09E1}" destId="{4FBE7E9B-A64F-4CA4-95A4-0158DF33DCE6}" srcOrd="0" destOrd="0" presId="urn:microsoft.com/office/officeart/2005/8/layout/cycle8"/>
    <dgm:cxn modelId="{05C8C68F-0F49-447E-BB3C-D34C690C04A7}" type="presOf" srcId="{84D022F2-473B-4C26-BF58-DB012393F2B7}" destId="{A8B92E1A-856B-419D-A8D8-678C5EA4659B}" srcOrd="1" destOrd="0" presId="urn:microsoft.com/office/officeart/2005/8/layout/cycle8"/>
    <dgm:cxn modelId="{D016DC9D-8EB7-48E3-B9E2-A8BA6717101D}" type="presOf" srcId="{8A4EDAFE-D387-46AE-8C2A-0D1154584F38}" destId="{868853C8-4448-4ACE-8953-BB2D48DC9714}" srcOrd="1" destOrd="0" presId="urn:microsoft.com/office/officeart/2005/8/layout/cycle8"/>
    <dgm:cxn modelId="{C590EAAA-E618-4F03-BF66-01348F557B85}" srcId="{A99C6824-D2B2-4F30-91F2-54FDC50D09E1}" destId="{1C855986-19DF-4329-86C1-36D1E06FB075}" srcOrd="1" destOrd="0" parTransId="{65C7836D-2633-43E7-9A6E-6953AF673BE8}" sibTransId="{A66AE600-CFB4-4FED-BFCB-21B3AF9756EE}"/>
    <dgm:cxn modelId="{37EBB7AE-E799-4055-A99D-C41A17F1D3E3}" srcId="{A99C6824-D2B2-4F30-91F2-54FDC50D09E1}" destId="{4BA89F71-E22F-425A-98C5-755F82FB3DC8}" srcOrd="5" destOrd="0" parTransId="{CE9588F1-C174-4EC9-8015-9DA2C04FBE5B}" sibTransId="{F084CEB1-E59A-40CA-A63C-09926B2835B8}"/>
    <dgm:cxn modelId="{1EF83AAF-1B44-4ECD-8D47-7EE0C9D82ADC}" type="presOf" srcId="{84D022F2-473B-4C26-BF58-DB012393F2B7}" destId="{610E5107-879C-4E46-987F-0869C7C64809}" srcOrd="0" destOrd="0" presId="urn:microsoft.com/office/officeart/2005/8/layout/cycle8"/>
    <dgm:cxn modelId="{91A646C5-2431-4F8F-9D2C-CAB2260246C4}" type="presOf" srcId="{D4DA866F-1B79-41E5-ABC8-BBC23698FA1B}" destId="{628538AF-408B-4E11-8EBC-97B434C8F0F5}" srcOrd="0" destOrd="0" presId="urn:microsoft.com/office/officeart/2005/8/layout/cycle8"/>
    <dgm:cxn modelId="{956A44D0-EF7B-4A6E-8CF3-BCE5361E7AEB}" srcId="{A99C6824-D2B2-4F30-91F2-54FDC50D09E1}" destId="{84D022F2-473B-4C26-BF58-DB012393F2B7}" srcOrd="3" destOrd="0" parTransId="{57C0A8C0-C88E-449B-AD37-04555DEFCA4B}" sibTransId="{7AB6A6B3-A1C3-4974-BE07-CAB14F82523B}"/>
    <dgm:cxn modelId="{C4A7CBD4-FEEE-41B0-9DF6-92D35EF1168C}" type="presOf" srcId="{2343AEA0-CB75-44E6-ADD8-63BC89D14120}" destId="{1A73DFF5-3AC3-43CA-A913-AC2ECBF8A8D9}" srcOrd="0" destOrd="0" presId="urn:microsoft.com/office/officeart/2005/8/layout/cycle8"/>
    <dgm:cxn modelId="{569875D5-F91D-429B-9AF6-507E2487FCE9}" type="presOf" srcId="{4BA89F71-E22F-425A-98C5-755F82FB3DC8}" destId="{F9D322AB-B79C-41A6-92ED-FEF8F7302107}" srcOrd="1" destOrd="0" presId="urn:microsoft.com/office/officeart/2005/8/layout/cycle8"/>
    <dgm:cxn modelId="{0850C3D8-655D-4E87-8451-A81CF0D350C5}" srcId="{A99C6824-D2B2-4F30-91F2-54FDC50D09E1}" destId="{3157F76A-FE40-43B7-8FF4-719DF414C6B3}" srcOrd="0" destOrd="0" parTransId="{D83ADD53-EFFB-43D7-A7D1-BAAC6239BAE3}" sibTransId="{953D7D75-0271-435D-8B9A-035F7512BC3C}"/>
    <dgm:cxn modelId="{AA7149DE-B0EA-4FE4-BFFA-3B4C498D56A1}" type="presOf" srcId="{3157F76A-FE40-43B7-8FF4-719DF414C6B3}" destId="{1CCA021B-89E1-4C3E-8DBA-151CA2F33445}" srcOrd="0" destOrd="0" presId="urn:microsoft.com/office/officeart/2005/8/layout/cycle8"/>
    <dgm:cxn modelId="{E1D689E3-F22C-4186-8020-B23F183EA027}" type="presOf" srcId="{D4DA866F-1B79-41E5-ABC8-BBC23698FA1B}" destId="{218EAE15-7379-405B-8931-765A01794483}" srcOrd="1" destOrd="0" presId="urn:microsoft.com/office/officeart/2005/8/layout/cycle8"/>
    <dgm:cxn modelId="{999757E5-6DD1-4ECA-8500-8CBC6C92F5EE}" type="presOf" srcId="{4BA89F71-E22F-425A-98C5-755F82FB3DC8}" destId="{2F72411E-957D-42FD-A54E-CFDE6E17609B}" srcOrd="0" destOrd="0" presId="urn:microsoft.com/office/officeart/2005/8/layout/cycle8"/>
    <dgm:cxn modelId="{AE0FF5F2-74CB-410E-8D9B-E0BB173ED337}" srcId="{A99C6824-D2B2-4F30-91F2-54FDC50D09E1}" destId="{8A4EDAFE-D387-46AE-8C2A-0D1154584F38}" srcOrd="6" destOrd="0" parTransId="{1C1B7F73-F185-41BC-8ADB-3EA74D8413D8}" sibTransId="{F2875B77-A407-48BA-8E35-85C0FDDFDE2F}"/>
    <dgm:cxn modelId="{2E1C688F-F5F0-4265-BEC1-30C2D410D069}" type="presParOf" srcId="{4FBE7E9B-A64F-4CA4-95A4-0158DF33DCE6}" destId="{1CCA021B-89E1-4C3E-8DBA-151CA2F33445}" srcOrd="0" destOrd="0" presId="urn:microsoft.com/office/officeart/2005/8/layout/cycle8"/>
    <dgm:cxn modelId="{2EEE4B5A-39EE-49FD-8770-E434238CC4E8}" type="presParOf" srcId="{4FBE7E9B-A64F-4CA4-95A4-0158DF33DCE6}" destId="{DEA0DC06-7DCE-4CCE-BBD7-C94DC5981B84}" srcOrd="1" destOrd="0" presId="urn:microsoft.com/office/officeart/2005/8/layout/cycle8"/>
    <dgm:cxn modelId="{2B3BAD22-28C7-407F-9A0C-86A31E59B079}" type="presParOf" srcId="{4FBE7E9B-A64F-4CA4-95A4-0158DF33DCE6}" destId="{7EC4B2FC-D702-4684-983A-2BAB9839622E}" srcOrd="2" destOrd="0" presId="urn:microsoft.com/office/officeart/2005/8/layout/cycle8"/>
    <dgm:cxn modelId="{CB071491-F812-454F-9570-9975248E2CF0}" type="presParOf" srcId="{4FBE7E9B-A64F-4CA4-95A4-0158DF33DCE6}" destId="{14E044CF-02EB-4B2D-8166-A0D952E7C8B4}" srcOrd="3" destOrd="0" presId="urn:microsoft.com/office/officeart/2005/8/layout/cycle8"/>
    <dgm:cxn modelId="{E3231AD4-D6C5-4FD7-89BC-7585A2997699}" type="presParOf" srcId="{4FBE7E9B-A64F-4CA4-95A4-0158DF33DCE6}" destId="{FBDF626B-BD6F-4432-AF30-98BA084F84A7}" srcOrd="4" destOrd="0" presId="urn:microsoft.com/office/officeart/2005/8/layout/cycle8"/>
    <dgm:cxn modelId="{6885960E-31BF-4FEF-A738-35CE0B2A0B6E}" type="presParOf" srcId="{4FBE7E9B-A64F-4CA4-95A4-0158DF33DCE6}" destId="{C9F4BE7E-E2F6-4A29-82BA-25976840C8F6}" srcOrd="5" destOrd="0" presId="urn:microsoft.com/office/officeart/2005/8/layout/cycle8"/>
    <dgm:cxn modelId="{1B6F76B0-8B29-415D-B6B9-C23F6501132B}" type="presParOf" srcId="{4FBE7E9B-A64F-4CA4-95A4-0158DF33DCE6}" destId="{686AA99E-3FA3-4B81-A7D4-CD627B343426}" srcOrd="6" destOrd="0" presId="urn:microsoft.com/office/officeart/2005/8/layout/cycle8"/>
    <dgm:cxn modelId="{3D262845-0942-4783-9E3A-96F33CD9FA98}" type="presParOf" srcId="{4FBE7E9B-A64F-4CA4-95A4-0158DF33DCE6}" destId="{E44B1CEA-1F69-4D95-903A-4CC665900DF1}" srcOrd="7" destOrd="0" presId="urn:microsoft.com/office/officeart/2005/8/layout/cycle8"/>
    <dgm:cxn modelId="{CC9A0AAB-AA0C-4DFE-9AA3-BACBC66C6094}" type="presParOf" srcId="{4FBE7E9B-A64F-4CA4-95A4-0158DF33DCE6}" destId="{1A73DFF5-3AC3-43CA-A913-AC2ECBF8A8D9}" srcOrd="8" destOrd="0" presId="urn:microsoft.com/office/officeart/2005/8/layout/cycle8"/>
    <dgm:cxn modelId="{EDC77000-41CC-4AF4-8857-35F493E4C483}" type="presParOf" srcId="{4FBE7E9B-A64F-4CA4-95A4-0158DF33DCE6}" destId="{9D80560F-DA17-4C03-BDA3-1404680CB5DF}" srcOrd="9" destOrd="0" presId="urn:microsoft.com/office/officeart/2005/8/layout/cycle8"/>
    <dgm:cxn modelId="{38C236B7-2390-450A-9FC9-28EF1329A33A}" type="presParOf" srcId="{4FBE7E9B-A64F-4CA4-95A4-0158DF33DCE6}" destId="{FB6C97D7-D672-4705-B5A4-9A5C57CF8A0B}" srcOrd="10" destOrd="0" presId="urn:microsoft.com/office/officeart/2005/8/layout/cycle8"/>
    <dgm:cxn modelId="{4BF5D34E-148D-4EAE-A816-D1779206D4DD}" type="presParOf" srcId="{4FBE7E9B-A64F-4CA4-95A4-0158DF33DCE6}" destId="{B841CC54-8371-4A75-9A10-72EAB0CC1642}" srcOrd="11" destOrd="0" presId="urn:microsoft.com/office/officeart/2005/8/layout/cycle8"/>
    <dgm:cxn modelId="{303A0C56-1205-4E2B-96AE-B4EAD5DD1283}" type="presParOf" srcId="{4FBE7E9B-A64F-4CA4-95A4-0158DF33DCE6}" destId="{610E5107-879C-4E46-987F-0869C7C64809}" srcOrd="12" destOrd="0" presId="urn:microsoft.com/office/officeart/2005/8/layout/cycle8"/>
    <dgm:cxn modelId="{4C1CEB70-A77F-448F-A5C4-7DA8698E9890}" type="presParOf" srcId="{4FBE7E9B-A64F-4CA4-95A4-0158DF33DCE6}" destId="{87D226AA-DAAD-46E5-8DB5-D13707D434E5}" srcOrd="13" destOrd="0" presId="urn:microsoft.com/office/officeart/2005/8/layout/cycle8"/>
    <dgm:cxn modelId="{C6C7EB2B-CBD2-4AD0-93A9-079EFC9A09FE}" type="presParOf" srcId="{4FBE7E9B-A64F-4CA4-95A4-0158DF33DCE6}" destId="{AFB98ADD-F669-4D5F-8C81-911185B67839}" srcOrd="14" destOrd="0" presId="urn:microsoft.com/office/officeart/2005/8/layout/cycle8"/>
    <dgm:cxn modelId="{27B32F64-0498-4F3A-9E44-722A404050A5}" type="presParOf" srcId="{4FBE7E9B-A64F-4CA4-95A4-0158DF33DCE6}" destId="{A8B92E1A-856B-419D-A8D8-678C5EA4659B}" srcOrd="15" destOrd="0" presId="urn:microsoft.com/office/officeart/2005/8/layout/cycle8"/>
    <dgm:cxn modelId="{901CC565-28F9-46DA-9E1D-33ED8BAC48AD}" type="presParOf" srcId="{4FBE7E9B-A64F-4CA4-95A4-0158DF33DCE6}" destId="{628538AF-408B-4E11-8EBC-97B434C8F0F5}" srcOrd="16" destOrd="0" presId="urn:microsoft.com/office/officeart/2005/8/layout/cycle8"/>
    <dgm:cxn modelId="{CFB1C6A4-85AF-47AB-ADB4-B823C9944B7D}" type="presParOf" srcId="{4FBE7E9B-A64F-4CA4-95A4-0158DF33DCE6}" destId="{2CE06404-EB1A-486B-9B66-B78BCE28B943}" srcOrd="17" destOrd="0" presId="urn:microsoft.com/office/officeart/2005/8/layout/cycle8"/>
    <dgm:cxn modelId="{4E5C20C1-6967-41E7-8928-ADC737BC6287}" type="presParOf" srcId="{4FBE7E9B-A64F-4CA4-95A4-0158DF33DCE6}" destId="{61009B4C-CFBA-4DFC-BC47-F22AD88FA629}" srcOrd="18" destOrd="0" presId="urn:microsoft.com/office/officeart/2005/8/layout/cycle8"/>
    <dgm:cxn modelId="{7DE80974-9814-461F-A1F2-5248FC1C6F78}" type="presParOf" srcId="{4FBE7E9B-A64F-4CA4-95A4-0158DF33DCE6}" destId="{218EAE15-7379-405B-8931-765A01794483}" srcOrd="19" destOrd="0" presId="urn:microsoft.com/office/officeart/2005/8/layout/cycle8"/>
    <dgm:cxn modelId="{37D89162-B130-46A9-BE47-6857E0BF9151}" type="presParOf" srcId="{4FBE7E9B-A64F-4CA4-95A4-0158DF33DCE6}" destId="{2F72411E-957D-42FD-A54E-CFDE6E17609B}" srcOrd="20" destOrd="0" presId="urn:microsoft.com/office/officeart/2005/8/layout/cycle8"/>
    <dgm:cxn modelId="{BEE9DD3E-A90B-4BA6-BD58-ECD5628FF7A0}" type="presParOf" srcId="{4FBE7E9B-A64F-4CA4-95A4-0158DF33DCE6}" destId="{26DE5687-D8A3-4CE5-A26E-B56823301507}" srcOrd="21" destOrd="0" presId="urn:microsoft.com/office/officeart/2005/8/layout/cycle8"/>
    <dgm:cxn modelId="{45E28411-E239-497B-A00B-C8DE3CD70BD4}" type="presParOf" srcId="{4FBE7E9B-A64F-4CA4-95A4-0158DF33DCE6}" destId="{FD755BF6-0A18-4CDF-A646-0A7677747A93}" srcOrd="22" destOrd="0" presId="urn:microsoft.com/office/officeart/2005/8/layout/cycle8"/>
    <dgm:cxn modelId="{96D9AE3C-FF05-48AC-9567-00B1445F55E6}" type="presParOf" srcId="{4FBE7E9B-A64F-4CA4-95A4-0158DF33DCE6}" destId="{F9D322AB-B79C-41A6-92ED-FEF8F7302107}" srcOrd="23" destOrd="0" presId="urn:microsoft.com/office/officeart/2005/8/layout/cycle8"/>
    <dgm:cxn modelId="{AC2E7C77-13C4-4DF7-B4D5-4E68911052BD}" type="presParOf" srcId="{4FBE7E9B-A64F-4CA4-95A4-0158DF33DCE6}" destId="{825E4A06-8A27-47E9-94E4-DA59007CF9E4}" srcOrd="24" destOrd="0" presId="urn:microsoft.com/office/officeart/2005/8/layout/cycle8"/>
    <dgm:cxn modelId="{393EB2EF-450D-44E6-AB54-73F0A673F1DF}" type="presParOf" srcId="{4FBE7E9B-A64F-4CA4-95A4-0158DF33DCE6}" destId="{19668F0F-E4F5-4A40-A3C0-A454D98F9515}" srcOrd="25" destOrd="0" presId="urn:microsoft.com/office/officeart/2005/8/layout/cycle8"/>
    <dgm:cxn modelId="{8C3835BA-0ADE-4769-AACE-70E6875E4DE0}" type="presParOf" srcId="{4FBE7E9B-A64F-4CA4-95A4-0158DF33DCE6}" destId="{AA98B449-2250-4D1B-A601-1E8F7A329707}" srcOrd="26" destOrd="0" presId="urn:microsoft.com/office/officeart/2005/8/layout/cycle8"/>
    <dgm:cxn modelId="{2D1A0969-AE00-4438-A26B-569F266043AF}" type="presParOf" srcId="{4FBE7E9B-A64F-4CA4-95A4-0158DF33DCE6}" destId="{868853C8-4448-4ACE-8953-BB2D48DC9714}" srcOrd="27" destOrd="0" presId="urn:microsoft.com/office/officeart/2005/8/layout/cycle8"/>
    <dgm:cxn modelId="{CF6B8026-0768-4E0D-8945-9126E52A1DF0}" type="presParOf" srcId="{4FBE7E9B-A64F-4CA4-95A4-0158DF33DCE6}" destId="{E53DB27A-8BDA-44EA-82AE-333FE79E4BAB}" srcOrd="28" destOrd="0" presId="urn:microsoft.com/office/officeart/2005/8/layout/cycle8"/>
    <dgm:cxn modelId="{C30BDA85-7FD6-45C4-BA69-38616EA0A077}" type="presParOf" srcId="{4FBE7E9B-A64F-4CA4-95A4-0158DF33DCE6}" destId="{32E4525E-CB9B-4B01-A1AE-F864C2E23893}" srcOrd="29" destOrd="0" presId="urn:microsoft.com/office/officeart/2005/8/layout/cycle8"/>
    <dgm:cxn modelId="{02EBB6A7-48AF-4363-9771-CA792461557E}" type="presParOf" srcId="{4FBE7E9B-A64F-4CA4-95A4-0158DF33DCE6}" destId="{7EAA5526-F08A-4CC9-B808-A55B543FCA81}" srcOrd="30" destOrd="0" presId="urn:microsoft.com/office/officeart/2005/8/layout/cycle8"/>
    <dgm:cxn modelId="{FF269333-157A-4864-8056-7CF69F6115D3}" type="presParOf" srcId="{4FBE7E9B-A64F-4CA4-95A4-0158DF33DCE6}" destId="{47A92398-9BBE-4D62-994F-EE3A56A029D7}" srcOrd="31" destOrd="0" presId="urn:microsoft.com/office/officeart/2005/8/layout/cycle8"/>
    <dgm:cxn modelId="{27340C50-056F-4305-A7FF-DDBDD803FDBD}" type="presParOf" srcId="{4FBE7E9B-A64F-4CA4-95A4-0158DF33DCE6}" destId="{74CF9FDD-7996-4D38-B123-7F425906E48A}" srcOrd="32" destOrd="0" presId="urn:microsoft.com/office/officeart/2005/8/layout/cycle8"/>
    <dgm:cxn modelId="{CDEAF97C-A493-4697-BC1E-0D98EB55A2C9}" type="presParOf" srcId="{4FBE7E9B-A64F-4CA4-95A4-0158DF33DCE6}" destId="{63D3054F-CA34-4B71-9913-DBFFB6DC47FE}" srcOrd="33" destOrd="0" presId="urn:microsoft.com/office/officeart/2005/8/layout/cycle8"/>
    <dgm:cxn modelId="{AADB5387-E98C-4E50-ACC1-E78A6B8763E8}" type="presParOf" srcId="{4FBE7E9B-A64F-4CA4-95A4-0158DF33DCE6}" destId="{AE7CE49B-4826-4D62-8018-0F32A04D20B0}" srcOrd="3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960A4B-8B82-497E-82ED-63628758A70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CC40032-8F2B-444B-8BB8-9A4EEF0F8777}">
      <dgm:prSet/>
      <dgm:spPr/>
      <dgm:t>
        <a:bodyPr/>
        <a:lstStyle/>
        <a:p>
          <a:r>
            <a:rPr lang="en-US">
              <a:hlinkClick xmlns:r="http://schemas.openxmlformats.org/officeDocument/2006/relationships" r:id="rId1"/>
            </a:rPr>
            <a:t>Crypto Trust Bank (CTB) | Solscan</a:t>
          </a:r>
          <a:endParaRPr lang="en-US"/>
        </a:p>
      </dgm:t>
    </dgm:pt>
    <dgm:pt modelId="{CBF9AFA8-48D9-4CF7-BEB0-4C5D5A17E6D7}" type="parTrans" cxnId="{31F6F01D-B216-45C5-8465-984DA8B953C7}">
      <dgm:prSet/>
      <dgm:spPr/>
      <dgm:t>
        <a:bodyPr/>
        <a:lstStyle/>
        <a:p>
          <a:endParaRPr lang="en-US"/>
        </a:p>
      </dgm:t>
    </dgm:pt>
    <dgm:pt modelId="{1DE06DB4-0A95-453E-83ED-E689E2C784F2}" type="sibTrans" cxnId="{31F6F01D-B216-45C5-8465-984DA8B953C7}">
      <dgm:prSet/>
      <dgm:spPr/>
      <dgm:t>
        <a:bodyPr/>
        <a:lstStyle/>
        <a:p>
          <a:endParaRPr lang="en-US"/>
        </a:p>
      </dgm:t>
    </dgm:pt>
    <dgm:pt modelId="{8D6BF05B-5BE5-4783-A3A8-1EE7210C25C3}">
      <dgm:prSet/>
      <dgm:spPr/>
      <dgm:t>
        <a:bodyPr/>
        <a:lstStyle/>
        <a:p>
          <a:r>
            <a:rPr lang="en-US">
              <a:hlinkClick xmlns:r="http://schemas.openxmlformats.org/officeDocument/2006/relationships" r:id="rId2"/>
            </a:rPr>
            <a:t>Crypto Trust Bank (@CryptoTrustBank) / Twitter</a:t>
          </a:r>
          <a:endParaRPr lang="en-US"/>
        </a:p>
      </dgm:t>
    </dgm:pt>
    <dgm:pt modelId="{68E256FA-5B30-45E1-B09B-CDA9C88F1C62}" type="parTrans" cxnId="{A271F0CD-F369-4332-9EDE-94FBDCAC8F47}">
      <dgm:prSet/>
      <dgm:spPr/>
      <dgm:t>
        <a:bodyPr/>
        <a:lstStyle/>
        <a:p>
          <a:endParaRPr lang="en-US"/>
        </a:p>
      </dgm:t>
    </dgm:pt>
    <dgm:pt modelId="{03AAA9EA-5990-4F35-8DB0-F8991079ABFA}" type="sibTrans" cxnId="{A271F0CD-F369-4332-9EDE-94FBDCAC8F47}">
      <dgm:prSet/>
      <dgm:spPr/>
      <dgm:t>
        <a:bodyPr/>
        <a:lstStyle/>
        <a:p>
          <a:endParaRPr lang="en-US"/>
        </a:p>
      </dgm:t>
    </dgm:pt>
    <dgm:pt modelId="{7160C934-A952-4011-830B-894878FA27F4}">
      <dgm:prSet/>
      <dgm:spPr/>
      <dgm:t>
        <a:bodyPr/>
        <a:lstStyle/>
        <a:p>
          <a:r>
            <a:rPr lang="en-ZA">
              <a:hlinkClick xmlns:r="http://schemas.openxmlformats.org/officeDocument/2006/relationships" r:id="rId3"/>
            </a:rPr>
            <a:t>Telegram: Contact @cryptotrustbankc</a:t>
          </a:r>
          <a:endParaRPr lang="en-US"/>
        </a:p>
      </dgm:t>
    </dgm:pt>
    <dgm:pt modelId="{EFD17E8C-CF50-4227-AF28-6C787C1A9CBC}" type="parTrans" cxnId="{2EBB091C-637D-4E88-9518-6D413F70444D}">
      <dgm:prSet/>
      <dgm:spPr/>
      <dgm:t>
        <a:bodyPr/>
        <a:lstStyle/>
        <a:p>
          <a:endParaRPr lang="en-US"/>
        </a:p>
      </dgm:t>
    </dgm:pt>
    <dgm:pt modelId="{6844594D-BE69-4EF1-962B-7895C54F8C60}" type="sibTrans" cxnId="{2EBB091C-637D-4E88-9518-6D413F70444D}">
      <dgm:prSet/>
      <dgm:spPr/>
      <dgm:t>
        <a:bodyPr/>
        <a:lstStyle/>
        <a:p>
          <a:endParaRPr lang="en-US"/>
        </a:p>
      </dgm:t>
    </dgm:pt>
    <dgm:pt modelId="{E42F21DB-C5C6-41A2-8A08-06C887119646}" type="pres">
      <dgm:prSet presAssocID="{C1960A4B-8B82-497E-82ED-63628758A70A}" presName="hierChild1" presStyleCnt="0">
        <dgm:presLayoutVars>
          <dgm:chPref val="1"/>
          <dgm:dir/>
          <dgm:animOne val="branch"/>
          <dgm:animLvl val="lvl"/>
          <dgm:resizeHandles/>
        </dgm:presLayoutVars>
      </dgm:prSet>
      <dgm:spPr/>
    </dgm:pt>
    <dgm:pt modelId="{FFE17AAE-A167-4986-8759-BE23336B275B}" type="pres">
      <dgm:prSet presAssocID="{6CC40032-8F2B-444B-8BB8-9A4EEF0F8777}" presName="hierRoot1" presStyleCnt="0"/>
      <dgm:spPr/>
    </dgm:pt>
    <dgm:pt modelId="{A836DE8E-6DB1-48D7-909D-14890DDD4AD2}" type="pres">
      <dgm:prSet presAssocID="{6CC40032-8F2B-444B-8BB8-9A4EEF0F8777}" presName="composite" presStyleCnt="0"/>
      <dgm:spPr/>
    </dgm:pt>
    <dgm:pt modelId="{3A3032BB-8BD8-46A2-980D-1ED0054BC0E5}" type="pres">
      <dgm:prSet presAssocID="{6CC40032-8F2B-444B-8BB8-9A4EEF0F8777}" presName="background" presStyleLbl="node0" presStyleIdx="0" presStyleCnt="3"/>
      <dgm:spPr/>
    </dgm:pt>
    <dgm:pt modelId="{3E2A7707-0B49-450E-BF47-F64AA4B6E87E}" type="pres">
      <dgm:prSet presAssocID="{6CC40032-8F2B-444B-8BB8-9A4EEF0F8777}" presName="text" presStyleLbl="fgAcc0" presStyleIdx="0" presStyleCnt="3">
        <dgm:presLayoutVars>
          <dgm:chPref val="3"/>
        </dgm:presLayoutVars>
      </dgm:prSet>
      <dgm:spPr/>
    </dgm:pt>
    <dgm:pt modelId="{9BBB3A99-872C-4CE6-B47A-6D96FA3762C3}" type="pres">
      <dgm:prSet presAssocID="{6CC40032-8F2B-444B-8BB8-9A4EEF0F8777}" presName="hierChild2" presStyleCnt="0"/>
      <dgm:spPr/>
    </dgm:pt>
    <dgm:pt modelId="{202B10E2-43CB-410D-B5A4-2699E0FC8CBE}" type="pres">
      <dgm:prSet presAssocID="{8D6BF05B-5BE5-4783-A3A8-1EE7210C25C3}" presName="hierRoot1" presStyleCnt="0"/>
      <dgm:spPr/>
    </dgm:pt>
    <dgm:pt modelId="{68421FA6-7C14-4463-89E1-760ED65E0CA4}" type="pres">
      <dgm:prSet presAssocID="{8D6BF05B-5BE5-4783-A3A8-1EE7210C25C3}" presName="composite" presStyleCnt="0"/>
      <dgm:spPr/>
    </dgm:pt>
    <dgm:pt modelId="{C56D81B6-5508-4910-83FD-04F198CDADBC}" type="pres">
      <dgm:prSet presAssocID="{8D6BF05B-5BE5-4783-A3A8-1EE7210C25C3}" presName="background" presStyleLbl="node0" presStyleIdx="1" presStyleCnt="3"/>
      <dgm:spPr/>
    </dgm:pt>
    <dgm:pt modelId="{B3F1212D-FAEB-45F1-A6E6-57AA6BC7979B}" type="pres">
      <dgm:prSet presAssocID="{8D6BF05B-5BE5-4783-A3A8-1EE7210C25C3}" presName="text" presStyleLbl="fgAcc0" presStyleIdx="1" presStyleCnt="3">
        <dgm:presLayoutVars>
          <dgm:chPref val="3"/>
        </dgm:presLayoutVars>
      </dgm:prSet>
      <dgm:spPr/>
    </dgm:pt>
    <dgm:pt modelId="{01A1E4DD-6DE0-4D98-A168-29C3420648A3}" type="pres">
      <dgm:prSet presAssocID="{8D6BF05B-5BE5-4783-A3A8-1EE7210C25C3}" presName="hierChild2" presStyleCnt="0"/>
      <dgm:spPr/>
    </dgm:pt>
    <dgm:pt modelId="{70D032D7-C427-4ADE-98DD-EE8751C125F7}" type="pres">
      <dgm:prSet presAssocID="{7160C934-A952-4011-830B-894878FA27F4}" presName="hierRoot1" presStyleCnt="0"/>
      <dgm:spPr/>
    </dgm:pt>
    <dgm:pt modelId="{2CBE4227-256E-4822-B9AC-5401D3B0928E}" type="pres">
      <dgm:prSet presAssocID="{7160C934-A952-4011-830B-894878FA27F4}" presName="composite" presStyleCnt="0"/>
      <dgm:spPr/>
    </dgm:pt>
    <dgm:pt modelId="{A81B7222-162E-4CEE-9BD6-A15D9884C7A9}" type="pres">
      <dgm:prSet presAssocID="{7160C934-A952-4011-830B-894878FA27F4}" presName="background" presStyleLbl="node0" presStyleIdx="2" presStyleCnt="3"/>
      <dgm:spPr/>
    </dgm:pt>
    <dgm:pt modelId="{15A717B9-2182-444E-B154-897D517673B0}" type="pres">
      <dgm:prSet presAssocID="{7160C934-A952-4011-830B-894878FA27F4}" presName="text" presStyleLbl="fgAcc0" presStyleIdx="2" presStyleCnt="3">
        <dgm:presLayoutVars>
          <dgm:chPref val="3"/>
        </dgm:presLayoutVars>
      </dgm:prSet>
      <dgm:spPr/>
    </dgm:pt>
    <dgm:pt modelId="{FA4F703C-E6F2-4CD3-B71C-6B6A5734A5E8}" type="pres">
      <dgm:prSet presAssocID="{7160C934-A952-4011-830B-894878FA27F4}" presName="hierChild2" presStyleCnt="0"/>
      <dgm:spPr/>
    </dgm:pt>
  </dgm:ptLst>
  <dgm:cxnLst>
    <dgm:cxn modelId="{08CB2905-8C3A-4F8C-B460-2F1A51943ACC}" type="presOf" srcId="{6CC40032-8F2B-444B-8BB8-9A4EEF0F8777}" destId="{3E2A7707-0B49-450E-BF47-F64AA4B6E87E}" srcOrd="0" destOrd="0" presId="urn:microsoft.com/office/officeart/2005/8/layout/hierarchy1"/>
    <dgm:cxn modelId="{2EBB091C-637D-4E88-9518-6D413F70444D}" srcId="{C1960A4B-8B82-497E-82ED-63628758A70A}" destId="{7160C934-A952-4011-830B-894878FA27F4}" srcOrd="2" destOrd="0" parTransId="{EFD17E8C-CF50-4227-AF28-6C787C1A9CBC}" sibTransId="{6844594D-BE69-4EF1-962B-7895C54F8C60}"/>
    <dgm:cxn modelId="{31F6F01D-B216-45C5-8465-984DA8B953C7}" srcId="{C1960A4B-8B82-497E-82ED-63628758A70A}" destId="{6CC40032-8F2B-444B-8BB8-9A4EEF0F8777}" srcOrd="0" destOrd="0" parTransId="{CBF9AFA8-48D9-4CF7-BEB0-4C5D5A17E6D7}" sibTransId="{1DE06DB4-0A95-453E-83ED-E689E2C784F2}"/>
    <dgm:cxn modelId="{BEB2F06A-1B39-40FC-BE10-AE1354853E35}" type="presOf" srcId="{C1960A4B-8B82-497E-82ED-63628758A70A}" destId="{E42F21DB-C5C6-41A2-8A08-06C887119646}" srcOrd="0" destOrd="0" presId="urn:microsoft.com/office/officeart/2005/8/layout/hierarchy1"/>
    <dgm:cxn modelId="{E562D698-16EB-45A0-8C9B-C08ACB72CA53}" type="presOf" srcId="{7160C934-A952-4011-830B-894878FA27F4}" destId="{15A717B9-2182-444E-B154-897D517673B0}" srcOrd="0" destOrd="0" presId="urn:microsoft.com/office/officeart/2005/8/layout/hierarchy1"/>
    <dgm:cxn modelId="{B6452DA4-EC73-4C9E-87F8-EEB615EB812C}" type="presOf" srcId="{8D6BF05B-5BE5-4783-A3A8-1EE7210C25C3}" destId="{B3F1212D-FAEB-45F1-A6E6-57AA6BC7979B}" srcOrd="0" destOrd="0" presId="urn:microsoft.com/office/officeart/2005/8/layout/hierarchy1"/>
    <dgm:cxn modelId="{A271F0CD-F369-4332-9EDE-94FBDCAC8F47}" srcId="{C1960A4B-8B82-497E-82ED-63628758A70A}" destId="{8D6BF05B-5BE5-4783-A3A8-1EE7210C25C3}" srcOrd="1" destOrd="0" parTransId="{68E256FA-5B30-45E1-B09B-CDA9C88F1C62}" sibTransId="{03AAA9EA-5990-4F35-8DB0-F8991079ABFA}"/>
    <dgm:cxn modelId="{837EEA5C-80E5-41AA-A897-738595013F40}" type="presParOf" srcId="{E42F21DB-C5C6-41A2-8A08-06C887119646}" destId="{FFE17AAE-A167-4986-8759-BE23336B275B}" srcOrd="0" destOrd="0" presId="urn:microsoft.com/office/officeart/2005/8/layout/hierarchy1"/>
    <dgm:cxn modelId="{B3439D97-E15A-49AA-BB8B-CCA26766AF05}" type="presParOf" srcId="{FFE17AAE-A167-4986-8759-BE23336B275B}" destId="{A836DE8E-6DB1-48D7-909D-14890DDD4AD2}" srcOrd="0" destOrd="0" presId="urn:microsoft.com/office/officeart/2005/8/layout/hierarchy1"/>
    <dgm:cxn modelId="{E8D4F298-6ED3-480F-9255-8B765CFE4C79}" type="presParOf" srcId="{A836DE8E-6DB1-48D7-909D-14890DDD4AD2}" destId="{3A3032BB-8BD8-46A2-980D-1ED0054BC0E5}" srcOrd="0" destOrd="0" presId="urn:microsoft.com/office/officeart/2005/8/layout/hierarchy1"/>
    <dgm:cxn modelId="{320D3BB9-C9F7-4E12-B4B7-B1B8C59F5212}" type="presParOf" srcId="{A836DE8E-6DB1-48D7-909D-14890DDD4AD2}" destId="{3E2A7707-0B49-450E-BF47-F64AA4B6E87E}" srcOrd="1" destOrd="0" presId="urn:microsoft.com/office/officeart/2005/8/layout/hierarchy1"/>
    <dgm:cxn modelId="{F8E96055-5027-405D-A8F7-41F8A40F48CC}" type="presParOf" srcId="{FFE17AAE-A167-4986-8759-BE23336B275B}" destId="{9BBB3A99-872C-4CE6-B47A-6D96FA3762C3}" srcOrd="1" destOrd="0" presId="urn:microsoft.com/office/officeart/2005/8/layout/hierarchy1"/>
    <dgm:cxn modelId="{E5D652B4-5462-49DD-A2BD-C690A230D325}" type="presParOf" srcId="{E42F21DB-C5C6-41A2-8A08-06C887119646}" destId="{202B10E2-43CB-410D-B5A4-2699E0FC8CBE}" srcOrd="1" destOrd="0" presId="urn:microsoft.com/office/officeart/2005/8/layout/hierarchy1"/>
    <dgm:cxn modelId="{9FB84F96-1BE2-420F-806A-0939871B9F87}" type="presParOf" srcId="{202B10E2-43CB-410D-B5A4-2699E0FC8CBE}" destId="{68421FA6-7C14-4463-89E1-760ED65E0CA4}" srcOrd="0" destOrd="0" presId="urn:microsoft.com/office/officeart/2005/8/layout/hierarchy1"/>
    <dgm:cxn modelId="{F8A2DCA8-3BF0-4425-8BF8-28C3B8964790}" type="presParOf" srcId="{68421FA6-7C14-4463-89E1-760ED65E0CA4}" destId="{C56D81B6-5508-4910-83FD-04F198CDADBC}" srcOrd="0" destOrd="0" presId="urn:microsoft.com/office/officeart/2005/8/layout/hierarchy1"/>
    <dgm:cxn modelId="{039E8549-EE0D-4F24-A715-499FA817FBA1}" type="presParOf" srcId="{68421FA6-7C14-4463-89E1-760ED65E0CA4}" destId="{B3F1212D-FAEB-45F1-A6E6-57AA6BC7979B}" srcOrd="1" destOrd="0" presId="urn:microsoft.com/office/officeart/2005/8/layout/hierarchy1"/>
    <dgm:cxn modelId="{8E0092FB-E79F-4BE5-B525-91067BE74C68}" type="presParOf" srcId="{202B10E2-43CB-410D-B5A4-2699E0FC8CBE}" destId="{01A1E4DD-6DE0-4D98-A168-29C3420648A3}" srcOrd="1" destOrd="0" presId="urn:microsoft.com/office/officeart/2005/8/layout/hierarchy1"/>
    <dgm:cxn modelId="{3B9A30AB-F93D-4B93-A631-AF4E0653638B}" type="presParOf" srcId="{E42F21DB-C5C6-41A2-8A08-06C887119646}" destId="{70D032D7-C427-4ADE-98DD-EE8751C125F7}" srcOrd="2" destOrd="0" presId="urn:microsoft.com/office/officeart/2005/8/layout/hierarchy1"/>
    <dgm:cxn modelId="{B9002284-C34C-4CFC-989A-54FE857A488B}" type="presParOf" srcId="{70D032D7-C427-4ADE-98DD-EE8751C125F7}" destId="{2CBE4227-256E-4822-B9AC-5401D3B0928E}" srcOrd="0" destOrd="0" presId="urn:microsoft.com/office/officeart/2005/8/layout/hierarchy1"/>
    <dgm:cxn modelId="{06AD9C38-36AB-4A25-95FD-BBEB5EF58C49}" type="presParOf" srcId="{2CBE4227-256E-4822-B9AC-5401D3B0928E}" destId="{A81B7222-162E-4CEE-9BD6-A15D9884C7A9}" srcOrd="0" destOrd="0" presId="urn:microsoft.com/office/officeart/2005/8/layout/hierarchy1"/>
    <dgm:cxn modelId="{10B0773A-92E0-4A72-B72A-716B91515A64}" type="presParOf" srcId="{2CBE4227-256E-4822-B9AC-5401D3B0928E}" destId="{15A717B9-2182-444E-B154-897D517673B0}" srcOrd="1" destOrd="0" presId="urn:microsoft.com/office/officeart/2005/8/layout/hierarchy1"/>
    <dgm:cxn modelId="{6EF4F67C-D3AB-4FF1-971F-13F79B26E29C}" type="presParOf" srcId="{70D032D7-C427-4ADE-98DD-EE8751C125F7}" destId="{FA4F703C-E6F2-4CD3-B71C-6B6A5734A5E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9F28C-360D-445E-B5F4-A5222ACF0B5C}">
      <dsp:nvSpPr>
        <dsp:cNvPr id="0" name=""/>
        <dsp:cNvSpPr/>
      </dsp:nvSpPr>
      <dsp:spPr>
        <a:xfrm>
          <a:off x="2186" y="455146"/>
          <a:ext cx="955845" cy="573507"/>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LEGAL DISCLAIMER</a:t>
          </a:r>
        </a:p>
      </dsp:txBody>
      <dsp:txXfrm>
        <a:off x="18983" y="471943"/>
        <a:ext cx="922251" cy="539913"/>
      </dsp:txXfrm>
    </dsp:sp>
    <dsp:sp modelId="{57C32F96-B08D-4B4D-B008-D2F57E4A2705}">
      <dsp:nvSpPr>
        <dsp:cNvPr id="0" name=""/>
        <dsp:cNvSpPr/>
      </dsp:nvSpPr>
      <dsp:spPr>
        <a:xfrm>
          <a:off x="1042146" y="623375"/>
          <a:ext cx="202639" cy="23704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042146" y="670785"/>
        <a:ext cx="141847" cy="142229"/>
      </dsp:txXfrm>
    </dsp:sp>
    <dsp:sp modelId="{0627FD7B-318C-4E89-B21C-20E7FDCE7BBA}">
      <dsp:nvSpPr>
        <dsp:cNvPr id="0" name=""/>
        <dsp:cNvSpPr/>
      </dsp:nvSpPr>
      <dsp:spPr>
        <a:xfrm>
          <a:off x="1340370" y="455146"/>
          <a:ext cx="955845" cy="573507"/>
        </a:xfrm>
        <a:prstGeom prst="roundRect">
          <a:avLst>
            <a:gd name="adj" fmla="val 10000"/>
          </a:avLst>
        </a:prstGeom>
        <a:solidFill>
          <a:schemeClr val="accent5">
            <a:hueOff val="-577240"/>
            <a:satOff val="-1003"/>
            <a:lumOff val="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INTRODUCTION </a:t>
          </a:r>
        </a:p>
      </dsp:txBody>
      <dsp:txXfrm>
        <a:off x="1357167" y="471943"/>
        <a:ext cx="922251" cy="539913"/>
      </dsp:txXfrm>
    </dsp:sp>
    <dsp:sp modelId="{B114C333-9FB6-4145-94C7-A0403A656DC6}">
      <dsp:nvSpPr>
        <dsp:cNvPr id="0" name=""/>
        <dsp:cNvSpPr/>
      </dsp:nvSpPr>
      <dsp:spPr>
        <a:xfrm>
          <a:off x="2380330" y="623375"/>
          <a:ext cx="202639" cy="237049"/>
        </a:xfrm>
        <a:prstGeom prst="rightArrow">
          <a:avLst>
            <a:gd name="adj1" fmla="val 60000"/>
            <a:gd name="adj2" fmla="val 50000"/>
          </a:avLst>
        </a:prstGeom>
        <a:solidFill>
          <a:schemeClr val="accent5">
            <a:hueOff val="-629717"/>
            <a:satOff val="-1094"/>
            <a:lumOff val="7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380330" y="670785"/>
        <a:ext cx="141847" cy="142229"/>
      </dsp:txXfrm>
    </dsp:sp>
    <dsp:sp modelId="{4AC23E64-416E-4168-92AA-4FBCF86E4BB5}">
      <dsp:nvSpPr>
        <dsp:cNvPr id="0" name=""/>
        <dsp:cNvSpPr/>
      </dsp:nvSpPr>
      <dsp:spPr>
        <a:xfrm>
          <a:off x="2678554" y="455146"/>
          <a:ext cx="955845" cy="573507"/>
        </a:xfrm>
        <a:prstGeom prst="roundRect">
          <a:avLst>
            <a:gd name="adj" fmla="val 10000"/>
          </a:avLst>
        </a:prstGeom>
        <a:solidFill>
          <a:schemeClr val="accent5">
            <a:hueOff val="-1154481"/>
            <a:satOff val="-2005"/>
            <a:lumOff val="13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WHO OWNS CTB (CRYPTO TRUST BANK) TOKEN</a:t>
          </a:r>
        </a:p>
      </dsp:txBody>
      <dsp:txXfrm>
        <a:off x="2695351" y="471943"/>
        <a:ext cx="922251" cy="539913"/>
      </dsp:txXfrm>
    </dsp:sp>
    <dsp:sp modelId="{EA222E73-738D-478A-BA89-1568556214D2}">
      <dsp:nvSpPr>
        <dsp:cNvPr id="0" name=""/>
        <dsp:cNvSpPr/>
      </dsp:nvSpPr>
      <dsp:spPr>
        <a:xfrm>
          <a:off x="3718515" y="623375"/>
          <a:ext cx="202639" cy="237049"/>
        </a:xfrm>
        <a:prstGeom prst="rightArrow">
          <a:avLst>
            <a:gd name="adj1" fmla="val 60000"/>
            <a:gd name="adj2" fmla="val 50000"/>
          </a:avLst>
        </a:prstGeom>
        <a:solidFill>
          <a:schemeClr val="accent5">
            <a:hueOff val="-1259434"/>
            <a:satOff val="-2188"/>
            <a:lumOff val="14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718515" y="670785"/>
        <a:ext cx="141847" cy="142229"/>
      </dsp:txXfrm>
    </dsp:sp>
    <dsp:sp modelId="{86655A25-9078-412F-8B88-E1F0E6F3E835}">
      <dsp:nvSpPr>
        <dsp:cNvPr id="0" name=""/>
        <dsp:cNvSpPr/>
      </dsp:nvSpPr>
      <dsp:spPr>
        <a:xfrm>
          <a:off x="4016738" y="455146"/>
          <a:ext cx="955845" cy="573507"/>
        </a:xfrm>
        <a:prstGeom prst="roundRect">
          <a:avLst>
            <a:gd name="adj" fmla="val 10000"/>
          </a:avLst>
        </a:prstGeom>
        <a:solidFill>
          <a:schemeClr val="accent5">
            <a:hueOff val="-1731721"/>
            <a:satOff val="-3008"/>
            <a:lumOff val="19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OUR MISSION </a:t>
          </a:r>
        </a:p>
      </dsp:txBody>
      <dsp:txXfrm>
        <a:off x="4033535" y="471943"/>
        <a:ext cx="922251" cy="539913"/>
      </dsp:txXfrm>
    </dsp:sp>
    <dsp:sp modelId="{5C5069EA-56BB-4BC1-8CFC-4E82E2EE3B3B}">
      <dsp:nvSpPr>
        <dsp:cNvPr id="0" name=""/>
        <dsp:cNvSpPr/>
      </dsp:nvSpPr>
      <dsp:spPr>
        <a:xfrm rot="5400000">
          <a:off x="4393342" y="1095563"/>
          <a:ext cx="202639" cy="237049"/>
        </a:xfrm>
        <a:prstGeom prst="rightArrow">
          <a:avLst>
            <a:gd name="adj1" fmla="val 60000"/>
            <a:gd name="adj2" fmla="val 50000"/>
          </a:avLst>
        </a:prstGeom>
        <a:solidFill>
          <a:schemeClr val="accent5">
            <a:hueOff val="-1889151"/>
            <a:satOff val="-3281"/>
            <a:lumOff val="214"/>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423547" y="1112768"/>
        <a:ext cx="142229" cy="141847"/>
      </dsp:txXfrm>
    </dsp:sp>
    <dsp:sp modelId="{632D3006-3AD4-43A8-B4F6-9463EE1E536B}">
      <dsp:nvSpPr>
        <dsp:cNvPr id="0" name=""/>
        <dsp:cNvSpPr/>
      </dsp:nvSpPr>
      <dsp:spPr>
        <a:xfrm>
          <a:off x="4016738" y="1410992"/>
          <a:ext cx="955845" cy="573507"/>
        </a:xfrm>
        <a:prstGeom prst="roundRect">
          <a:avLst>
            <a:gd name="adj" fmla="val 10000"/>
          </a:avLst>
        </a:prstGeom>
        <a:solidFill>
          <a:schemeClr val="accent5">
            <a:hueOff val="-2308962"/>
            <a:satOff val="-4011"/>
            <a:lumOff val="2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SECURE PLATFORM</a:t>
          </a:r>
        </a:p>
      </dsp:txBody>
      <dsp:txXfrm>
        <a:off x="4033535" y="1427789"/>
        <a:ext cx="922251" cy="539913"/>
      </dsp:txXfrm>
    </dsp:sp>
    <dsp:sp modelId="{4EEA0019-54EA-4F33-8E01-DD4F339E70E6}">
      <dsp:nvSpPr>
        <dsp:cNvPr id="0" name=""/>
        <dsp:cNvSpPr/>
      </dsp:nvSpPr>
      <dsp:spPr>
        <a:xfrm rot="10800000">
          <a:off x="3729985" y="1579221"/>
          <a:ext cx="202639" cy="237049"/>
        </a:xfrm>
        <a:prstGeom prst="rightArrow">
          <a:avLst>
            <a:gd name="adj1" fmla="val 60000"/>
            <a:gd name="adj2" fmla="val 50000"/>
          </a:avLst>
        </a:prstGeom>
        <a:solidFill>
          <a:schemeClr val="accent5">
            <a:hueOff val="-2518867"/>
            <a:satOff val="-4375"/>
            <a:lumOff val="28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790777" y="1626631"/>
        <a:ext cx="141847" cy="142229"/>
      </dsp:txXfrm>
    </dsp:sp>
    <dsp:sp modelId="{97EEDCFF-90BF-458F-B664-5F648C8CFF89}">
      <dsp:nvSpPr>
        <dsp:cNvPr id="0" name=""/>
        <dsp:cNvSpPr/>
      </dsp:nvSpPr>
      <dsp:spPr>
        <a:xfrm>
          <a:off x="2678554" y="1410992"/>
          <a:ext cx="955845" cy="573507"/>
        </a:xfrm>
        <a:prstGeom prst="roundRect">
          <a:avLst>
            <a:gd name="adj" fmla="val 10000"/>
          </a:avLst>
        </a:prstGeom>
        <a:solidFill>
          <a:schemeClr val="accent5">
            <a:hueOff val="-2886202"/>
            <a:satOff val="-5013"/>
            <a:lumOff val="32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WHY TO INVEST IN CTB TOKEN?</a:t>
          </a:r>
        </a:p>
      </dsp:txBody>
      <dsp:txXfrm>
        <a:off x="2695351" y="1427789"/>
        <a:ext cx="922251" cy="539913"/>
      </dsp:txXfrm>
    </dsp:sp>
    <dsp:sp modelId="{38747DB9-4255-420F-96FD-A2EC6D153971}">
      <dsp:nvSpPr>
        <dsp:cNvPr id="0" name=""/>
        <dsp:cNvSpPr/>
      </dsp:nvSpPr>
      <dsp:spPr>
        <a:xfrm rot="10800000">
          <a:off x="2391800" y="1579221"/>
          <a:ext cx="202639" cy="237049"/>
        </a:xfrm>
        <a:prstGeom prst="rightArrow">
          <a:avLst>
            <a:gd name="adj1" fmla="val 60000"/>
            <a:gd name="adj2" fmla="val 50000"/>
          </a:avLst>
        </a:prstGeom>
        <a:solidFill>
          <a:schemeClr val="accent5">
            <a:hueOff val="-3148584"/>
            <a:satOff val="-5469"/>
            <a:lumOff val="356"/>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452592" y="1626631"/>
        <a:ext cx="141847" cy="142229"/>
      </dsp:txXfrm>
    </dsp:sp>
    <dsp:sp modelId="{E0271398-2DF6-4259-BAA5-F44AFEB5F847}">
      <dsp:nvSpPr>
        <dsp:cNvPr id="0" name=""/>
        <dsp:cNvSpPr/>
      </dsp:nvSpPr>
      <dsp:spPr>
        <a:xfrm>
          <a:off x="1340370" y="1410992"/>
          <a:ext cx="955845" cy="573507"/>
        </a:xfrm>
        <a:prstGeom prst="roundRect">
          <a:avLst>
            <a:gd name="adj" fmla="val 10000"/>
          </a:avLst>
        </a:prstGeom>
        <a:solidFill>
          <a:schemeClr val="accent5">
            <a:hueOff val="-3463443"/>
            <a:satOff val="-6016"/>
            <a:lumOff val="39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ECOSYSTEM</a:t>
          </a:r>
        </a:p>
      </dsp:txBody>
      <dsp:txXfrm>
        <a:off x="1357167" y="1427789"/>
        <a:ext cx="922251" cy="539913"/>
      </dsp:txXfrm>
    </dsp:sp>
    <dsp:sp modelId="{D08E1327-BDFD-4B72-BBC4-E55EFE2DDA51}">
      <dsp:nvSpPr>
        <dsp:cNvPr id="0" name=""/>
        <dsp:cNvSpPr/>
      </dsp:nvSpPr>
      <dsp:spPr>
        <a:xfrm rot="10800000">
          <a:off x="1053616" y="1579221"/>
          <a:ext cx="202639" cy="237049"/>
        </a:xfrm>
        <a:prstGeom prst="rightArrow">
          <a:avLst>
            <a:gd name="adj1" fmla="val 60000"/>
            <a:gd name="adj2" fmla="val 50000"/>
          </a:avLst>
        </a:prstGeom>
        <a:solidFill>
          <a:schemeClr val="accent5">
            <a:hueOff val="-3778301"/>
            <a:satOff val="-6563"/>
            <a:lumOff val="42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114408" y="1626631"/>
        <a:ext cx="141847" cy="142229"/>
      </dsp:txXfrm>
    </dsp:sp>
    <dsp:sp modelId="{11C8D210-FC23-48F5-AB08-7B43D0D70CA9}">
      <dsp:nvSpPr>
        <dsp:cNvPr id="0" name=""/>
        <dsp:cNvSpPr/>
      </dsp:nvSpPr>
      <dsp:spPr>
        <a:xfrm>
          <a:off x="2186" y="1410992"/>
          <a:ext cx="955845" cy="573507"/>
        </a:xfrm>
        <a:prstGeom prst="roundRect">
          <a:avLst>
            <a:gd name="adj" fmla="val 10000"/>
          </a:avLst>
        </a:prstGeom>
        <a:solidFill>
          <a:schemeClr val="accent5">
            <a:hueOff val="-4040683"/>
            <a:satOff val="-7019"/>
            <a:lumOff val="4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TOKEN UTILIZATION </a:t>
          </a:r>
        </a:p>
      </dsp:txBody>
      <dsp:txXfrm>
        <a:off x="18983" y="1427789"/>
        <a:ext cx="922251" cy="539913"/>
      </dsp:txXfrm>
    </dsp:sp>
    <dsp:sp modelId="{B1560302-69B5-4FF9-B2C9-1299B5E9E4D7}">
      <dsp:nvSpPr>
        <dsp:cNvPr id="0" name=""/>
        <dsp:cNvSpPr/>
      </dsp:nvSpPr>
      <dsp:spPr>
        <a:xfrm rot="5400000">
          <a:off x="378789" y="2051409"/>
          <a:ext cx="202639" cy="237049"/>
        </a:xfrm>
        <a:prstGeom prst="rightArrow">
          <a:avLst>
            <a:gd name="adj1" fmla="val 60000"/>
            <a:gd name="adj2" fmla="val 50000"/>
          </a:avLst>
        </a:prstGeom>
        <a:solidFill>
          <a:schemeClr val="accent5">
            <a:hueOff val="-4408018"/>
            <a:satOff val="-7657"/>
            <a:lumOff val="499"/>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08994" y="2068614"/>
        <a:ext cx="142229" cy="141847"/>
      </dsp:txXfrm>
    </dsp:sp>
    <dsp:sp modelId="{6B726EBF-A291-4C66-8D3D-879F88890C50}">
      <dsp:nvSpPr>
        <dsp:cNvPr id="0" name=""/>
        <dsp:cNvSpPr/>
      </dsp:nvSpPr>
      <dsp:spPr>
        <a:xfrm>
          <a:off x="2186" y="2366838"/>
          <a:ext cx="955845" cy="573507"/>
        </a:xfrm>
        <a:prstGeom prst="roundRect">
          <a:avLst>
            <a:gd name="adj" fmla="val 10000"/>
          </a:avLst>
        </a:prstGeom>
        <a:solidFill>
          <a:schemeClr val="accent5">
            <a:hueOff val="-4617924"/>
            <a:satOff val="-8021"/>
            <a:lumOff val="52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LIQUIDITY IN CTB TOKEN </a:t>
          </a:r>
        </a:p>
      </dsp:txBody>
      <dsp:txXfrm>
        <a:off x="18983" y="2383635"/>
        <a:ext cx="922251" cy="539913"/>
      </dsp:txXfrm>
    </dsp:sp>
    <dsp:sp modelId="{3F9FC346-479B-4755-BAE3-561C37982723}">
      <dsp:nvSpPr>
        <dsp:cNvPr id="0" name=""/>
        <dsp:cNvSpPr/>
      </dsp:nvSpPr>
      <dsp:spPr>
        <a:xfrm>
          <a:off x="1042146" y="2535067"/>
          <a:ext cx="202639" cy="237049"/>
        </a:xfrm>
        <a:prstGeom prst="rightArrow">
          <a:avLst>
            <a:gd name="adj1" fmla="val 60000"/>
            <a:gd name="adj2" fmla="val 50000"/>
          </a:avLst>
        </a:prstGeom>
        <a:solidFill>
          <a:schemeClr val="accent5">
            <a:hueOff val="-5037735"/>
            <a:satOff val="-8751"/>
            <a:lumOff val="57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042146" y="2582477"/>
        <a:ext cx="141847" cy="142229"/>
      </dsp:txXfrm>
    </dsp:sp>
    <dsp:sp modelId="{74EDBB42-DA2C-4CFF-8629-AA76825A80B9}">
      <dsp:nvSpPr>
        <dsp:cNvPr id="0" name=""/>
        <dsp:cNvSpPr/>
      </dsp:nvSpPr>
      <dsp:spPr>
        <a:xfrm>
          <a:off x="1340370" y="2366838"/>
          <a:ext cx="955845" cy="573507"/>
        </a:xfrm>
        <a:prstGeom prst="roundRect">
          <a:avLst>
            <a:gd name="adj" fmla="val 10000"/>
          </a:avLst>
        </a:prstGeom>
        <a:solidFill>
          <a:schemeClr val="accent5">
            <a:hueOff val="-5195164"/>
            <a:satOff val="-9024"/>
            <a:lumOff val="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WHAT IS SPL TOKEN?</a:t>
          </a:r>
        </a:p>
      </dsp:txBody>
      <dsp:txXfrm>
        <a:off x="1357167" y="2383635"/>
        <a:ext cx="922251" cy="539913"/>
      </dsp:txXfrm>
    </dsp:sp>
    <dsp:sp modelId="{17FCC497-FAFB-4C0A-94BB-553FFEAA56BA}">
      <dsp:nvSpPr>
        <dsp:cNvPr id="0" name=""/>
        <dsp:cNvSpPr/>
      </dsp:nvSpPr>
      <dsp:spPr>
        <a:xfrm>
          <a:off x="2380330" y="2535067"/>
          <a:ext cx="202639" cy="237049"/>
        </a:xfrm>
        <a:prstGeom prst="rightArrow">
          <a:avLst>
            <a:gd name="adj1" fmla="val 60000"/>
            <a:gd name="adj2" fmla="val 50000"/>
          </a:avLst>
        </a:prstGeom>
        <a:solidFill>
          <a:schemeClr val="accent5">
            <a:hueOff val="-5667452"/>
            <a:satOff val="-9844"/>
            <a:lumOff val="64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380330" y="2582477"/>
        <a:ext cx="141847" cy="142229"/>
      </dsp:txXfrm>
    </dsp:sp>
    <dsp:sp modelId="{FBAAA3DB-DCE5-4566-A322-864929CC63A1}">
      <dsp:nvSpPr>
        <dsp:cNvPr id="0" name=""/>
        <dsp:cNvSpPr/>
      </dsp:nvSpPr>
      <dsp:spPr>
        <a:xfrm>
          <a:off x="2678554" y="2366838"/>
          <a:ext cx="955845" cy="573507"/>
        </a:xfrm>
        <a:prstGeom prst="roundRect">
          <a:avLst>
            <a:gd name="adj" fmla="val 10000"/>
          </a:avLst>
        </a:prstGeom>
        <a:solidFill>
          <a:schemeClr val="accent5">
            <a:hueOff val="-5772404"/>
            <a:satOff val="-10027"/>
            <a:lumOff val="6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ADVANTAGES OF SPL TOKEN </a:t>
          </a:r>
        </a:p>
      </dsp:txBody>
      <dsp:txXfrm>
        <a:off x="2695351" y="2383635"/>
        <a:ext cx="922251" cy="539913"/>
      </dsp:txXfrm>
    </dsp:sp>
    <dsp:sp modelId="{9552A6FE-B5E6-4CAC-BE21-76D39317018D}">
      <dsp:nvSpPr>
        <dsp:cNvPr id="0" name=""/>
        <dsp:cNvSpPr/>
      </dsp:nvSpPr>
      <dsp:spPr>
        <a:xfrm>
          <a:off x="3718515" y="2535067"/>
          <a:ext cx="202639" cy="237049"/>
        </a:xfrm>
        <a:prstGeom prst="rightArrow">
          <a:avLst>
            <a:gd name="adj1" fmla="val 60000"/>
            <a:gd name="adj2" fmla="val 50000"/>
          </a:avLst>
        </a:prstGeom>
        <a:solidFill>
          <a:schemeClr val="accent5">
            <a:hueOff val="-6297169"/>
            <a:satOff val="-10938"/>
            <a:lumOff val="71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718515" y="2582477"/>
        <a:ext cx="141847" cy="142229"/>
      </dsp:txXfrm>
    </dsp:sp>
    <dsp:sp modelId="{4B4A70DB-947F-4AA2-B5B7-8FB32570D99D}">
      <dsp:nvSpPr>
        <dsp:cNvPr id="0" name=""/>
        <dsp:cNvSpPr/>
      </dsp:nvSpPr>
      <dsp:spPr>
        <a:xfrm>
          <a:off x="4016738" y="2366838"/>
          <a:ext cx="955845" cy="573507"/>
        </a:xfrm>
        <a:prstGeom prst="roundRect">
          <a:avLst>
            <a:gd name="adj" fmla="val 10000"/>
          </a:avLst>
        </a:prstGeom>
        <a:solidFill>
          <a:schemeClr val="accent5">
            <a:hueOff val="-6349645"/>
            <a:satOff val="-11029"/>
            <a:lumOff val="71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TOKEN DETAILS </a:t>
          </a:r>
        </a:p>
      </dsp:txBody>
      <dsp:txXfrm>
        <a:off x="4033535" y="2383635"/>
        <a:ext cx="922251" cy="539913"/>
      </dsp:txXfrm>
    </dsp:sp>
    <dsp:sp modelId="{6E118509-78DF-44F1-B50D-5CD4A5AEE618}">
      <dsp:nvSpPr>
        <dsp:cNvPr id="0" name=""/>
        <dsp:cNvSpPr/>
      </dsp:nvSpPr>
      <dsp:spPr>
        <a:xfrm rot="5400000">
          <a:off x="4393342" y="3007254"/>
          <a:ext cx="202639" cy="237049"/>
        </a:xfrm>
        <a:prstGeom prst="rightArrow">
          <a:avLst>
            <a:gd name="adj1" fmla="val 60000"/>
            <a:gd name="adj2" fmla="val 50000"/>
          </a:avLst>
        </a:prstGeom>
        <a:solidFill>
          <a:schemeClr val="accent5">
            <a:hueOff val="-6926885"/>
            <a:satOff val="-12032"/>
            <a:lumOff val="784"/>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423547" y="3024459"/>
        <a:ext cx="142229" cy="141847"/>
      </dsp:txXfrm>
    </dsp:sp>
    <dsp:sp modelId="{08A732EB-8583-47F5-B117-EEC6E6E7BBD9}">
      <dsp:nvSpPr>
        <dsp:cNvPr id="0" name=""/>
        <dsp:cNvSpPr/>
      </dsp:nvSpPr>
      <dsp:spPr>
        <a:xfrm>
          <a:off x="4016738" y="3322684"/>
          <a:ext cx="955845" cy="573507"/>
        </a:xfrm>
        <a:prstGeom prst="roundRect">
          <a:avLst>
            <a:gd name="adj" fmla="val 10000"/>
          </a:avLst>
        </a:prstGeom>
        <a:solidFill>
          <a:schemeClr val="accent5">
            <a:hueOff val="-6926885"/>
            <a:satOff val="-12032"/>
            <a:lumOff val="78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TOKEN DISTRIBUTION </a:t>
          </a:r>
        </a:p>
      </dsp:txBody>
      <dsp:txXfrm>
        <a:off x="4033535" y="3339481"/>
        <a:ext cx="922251" cy="539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B484C-1E26-40BE-A3A6-D79A8CE339BF}">
      <dsp:nvSpPr>
        <dsp:cNvPr id="0" name=""/>
        <dsp:cNvSpPr/>
      </dsp:nvSpPr>
      <dsp:spPr>
        <a:xfrm>
          <a:off x="0" y="699"/>
          <a:ext cx="6571413" cy="16366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537D57-D565-426D-A6F6-0A5CFD1D9B6A}">
      <dsp:nvSpPr>
        <dsp:cNvPr id="0" name=""/>
        <dsp:cNvSpPr/>
      </dsp:nvSpPr>
      <dsp:spPr>
        <a:xfrm>
          <a:off x="495087" y="368946"/>
          <a:ext cx="900159" cy="900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F7912A-62D1-4092-931A-9F0D86964777}">
      <dsp:nvSpPr>
        <dsp:cNvPr id="0" name=""/>
        <dsp:cNvSpPr/>
      </dsp:nvSpPr>
      <dsp:spPr>
        <a:xfrm>
          <a:off x="1890334" y="699"/>
          <a:ext cx="4681078" cy="163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12" tIns="173212" rIns="173212" bIns="173212" numCol="1" spcCol="1270" anchor="ctr" anchorCtr="0">
          <a:noAutofit/>
        </a:bodyPr>
        <a:lstStyle/>
        <a:p>
          <a:pPr marL="0" lvl="0" indent="0" algn="l" defTabSz="711200">
            <a:lnSpc>
              <a:spcPct val="90000"/>
            </a:lnSpc>
            <a:spcBef>
              <a:spcPct val="0"/>
            </a:spcBef>
            <a:spcAft>
              <a:spcPct val="35000"/>
            </a:spcAft>
            <a:buNone/>
          </a:pPr>
          <a:r>
            <a:rPr lang="en-US" sz="1600" kern="1200"/>
            <a:t>Positive pleasure-oriented goals are much more powerful motivators than negative fear –based ones. Although each is successful separately, the right combination of both is the most powerful motivational force known to mankind.</a:t>
          </a:r>
        </a:p>
      </dsp:txBody>
      <dsp:txXfrm>
        <a:off x="1890334" y="699"/>
        <a:ext cx="4681078" cy="1636653"/>
      </dsp:txXfrm>
    </dsp:sp>
    <dsp:sp modelId="{38C4A475-1550-45C7-9529-F296C9D653DF}">
      <dsp:nvSpPr>
        <dsp:cNvPr id="0" name=""/>
        <dsp:cNvSpPr/>
      </dsp:nvSpPr>
      <dsp:spPr>
        <a:xfrm>
          <a:off x="0" y="2046516"/>
          <a:ext cx="6571413" cy="16366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FC6A5A-9BBB-47FD-94D0-D916650AC652}">
      <dsp:nvSpPr>
        <dsp:cNvPr id="0" name=""/>
        <dsp:cNvSpPr/>
      </dsp:nvSpPr>
      <dsp:spPr>
        <a:xfrm>
          <a:off x="495087" y="2414763"/>
          <a:ext cx="900159" cy="900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23F8CD-FCA0-46B9-B371-E3A6DD8889EF}">
      <dsp:nvSpPr>
        <dsp:cNvPr id="0" name=""/>
        <dsp:cNvSpPr/>
      </dsp:nvSpPr>
      <dsp:spPr>
        <a:xfrm>
          <a:off x="1890334" y="2046516"/>
          <a:ext cx="4681078" cy="163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12" tIns="173212" rIns="173212" bIns="173212" numCol="1" spcCol="1270" anchor="ctr" anchorCtr="0">
          <a:noAutofit/>
        </a:bodyPr>
        <a:lstStyle/>
        <a:p>
          <a:pPr marL="0" lvl="0" indent="0" algn="l" defTabSz="711200">
            <a:lnSpc>
              <a:spcPct val="90000"/>
            </a:lnSpc>
            <a:spcBef>
              <a:spcPct val="0"/>
            </a:spcBef>
            <a:spcAft>
              <a:spcPct val="35000"/>
            </a:spcAft>
            <a:buNone/>
          </a:pPr>
          <a:r>
            <a:rPr lang="en-US" sz="1600" kern="1200"/>
            <a:t>The founder and CEO of Crypto Trust Bank is Mr. Muhluri Mugwambana  known as MacJezzl </a:t>
          </a:r>
        </a:p>
      </dsp:txBody>
      <dsp:txXfrm>
        <a:off x="1890334" y="2046516"/>
        <a:ext cx="4681078" cy="1636653"/>
      </dsp:txXfrm>
    </dsp:sp>
    <dsp:sp modelId="{3E489695-E94D-48F5-8325-CF0428544579}">
      <dsp:nvSpPr>
        <dsp:cNvPr id="0" name=""/>
        <dsp:cNvSpPr/>
      </dsp:nvSpPr>
      <dsp:spPr>
        <a:xfrm>
          <a:off x="0" y="4092333"/>
          <a:ext cx="6571413" cy="16366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5B0AA-63E3-43B5-A25F-0CB1553E4F71}">
      <dsp:nvSpPr>
        <dsp:cNvPr id="0" name=""/>
        <dsp:cNvSpPr/>
      </dsp:nvSpPr>
      <dsp:spPr>
        <a:xfrm>
          <a:off x="495087" y="4460580"/>
          <a:ext cx="900159" cy="900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B54256-A4DF-4078-9F49-C313983089AA}">
      <dsp:nvSpPr>
        <dsp:cNvPr id="0" name=""/>
        <dsp:cNvSpPr/>
      </dsp:nvSpPr>
      <dsp:spPr>
        <a:xfrm>
          <a:off x="1890334" y="4092333"/>
          <a:ext cx="4681078" cy="163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12" tIns="173212" rIns="173212" bIns="173212" numCol="1" spcCol="1270" anchor="ctr" anchorCtr="0">
          <a:noAutofit/>
        </a:bodyPr>
        <a:lstStyle/>
        <a:p>
          <a:pPr marL="0" lvl="0" indent="0" algn="l" defTabSz="711200">
            <a:lnSpc>
              <a:spcPct val="90000"/>
            </a:lnSpc>
            <a:spcBef>
              <a:spcPct val="0"/>
            </a:spcBef>
            <a:spcAft>
              <a:spcPct val="35000"/>
            </a:spcAft>
            <a:buNone/>
          </a:pPr>
          <a:r>
            <a:rPr lang="en-US" sz="1600" kern="1200"/>
            <a:t>Hence, Crypto Trust Bank  is a product on Solana  and is developed to help people to achieve this goal</a:t>
          </a:r>
        </a:p>
      </dsp:txBody>
      <dsp:txXfrm>
        <a:off x="1890334" y="4092333"/>
        <a:ext cx="4681078" cy="16366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DC4B3-2C10-4B7C-AF54-35BCB9B00C5E}">
      <dsp:nvSpPr>
        <dsp:cNvPr id="0" name=""/>
        <dsp:cNvSpPr/>
      </dsp:nvSpPr>
      <dsp:spPr>
        <a:xfrm>
          <a:off x="490914" y="2551"/>
          <a:ext cx="872824" cy="8728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F6095-E8C7-44C6-9E28-DA9F05EA37DC}">
      <dsp:nvSpPr>
        <dsp:cNvPr id="0" name=""/>
        <dsp:cNvSpPr/>
      </dsp:nvSpPr>
      <dsp:spPr>
        <a:xfrm>
          <a:off x="676926" y="188563"/>
          <a:ext cx="500800" cy="500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E34C0-69A2-4A2E-9FCD-D06F2F7852EA}">
      <dsp:nvSpPr>
        <dsp:cNvPr id="0" name=""/>
        <dsp:cNvSpPr/>
      </dsp:nvSpPr>
      <dsp:spPr>
        <a:xfrm>
          <a:off x="211897" y="1147238"/>
          <a:ext cx="1430859" cy="84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enable retailers to accept digital assets for goods and services. As well as gift packages and rewards.</a:t>
          </a:r>
        </a:p>
      </dsp:txBody>
      <dsp:txXfrm>
        <a:off x="211897" y="1147238"/>
        <a:ext cx="1430859" cy="849572"/>
      </dsp:txXfrm>
    </dsp:sp>
    <dsp:sp modelId="{F52F5148-A4A7-424A-AB76-7A1084BE45C1}">
      <dsp:nvSpPr>
        <dsp:cNvPr id="0" name=""/>
        <dsp:cNvSpPr/>
      </dsp:nvSpPr>
      <dsp:spPr>
        <a:xfrm>
          <a:off x="2172174" y="2551"/>
          <a:ext cx="872824" cy="872824"/>
        </a:xfrm>
        <a:prstGeom prst="ellipse">
          <a:avLst/>
        </a:prstGeom>
        <a:solidFill>
          <a:schemeClr val="accent5">
            <a:hueOff val="-1385377"/>
            <a:satOff val="-2406"/>
            <a:lumOff val="157"/>
            <a:alphaOff val="0"/>
          </a:schemeClr>
        </a:solidFill>
        <a:ln>
          <a:noFill/>
        </a:ln>
        <a:effectLst/>
      </dsp:spPr>
      <dsp:style>
        <a:lnRef idx="0">
          <a:scrgbClr r="0" g="0" b="0"/>
        </a:lnRef>
        <a:fillRef idx="1">
          <a:scrgbClr r="0" g="0" b="0"/>
        </a:fillRef>
        <a:effectRef idx="0">
          <a:scrgbClr r="0" g="0" b="0"/>
        </a:effectRef>
        <a:fontRef idx="minor"/>
      </dsp:style>
    </dsp:sp>
    <dsp:sp modelId="{E1F64EA5-539E-4B44-BEA0-9477B38DFF4C}">
      <dsp:nvSpPr>
        <dsp:cNvPr id="0" name=""/>
        <dsp:cNvSpPr/>
      </dsp:nvSpPr>
      <dsp:spPr>
        <a:xfrm>
          <a:off x="2358186" y="188563"/>
          <a:ext cx="500800" cy="500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80BD28-439E-4286-AC80-635ED2DF4C8A}">
      <dsp:nvSpPr>
        <dsp:cNvPr id="0" name=""/>
        <dsp:cNvSpPr/>
      </dsp:nvSpPr>
      <dsp:spPr>
        <a:xfrm>
          <a:off x="1893156" y="1147238"/>
          <a:ext cx="1430859" cy="84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make Blockchain technology and cryptocurrency accessible to the masses</a:t>
          </a:r>
        </a:p>
      </dsp:txBody>
      <dsp:txXfrm>
        <a:off x="1893156" y="1147238"/>
        <a:ext cx="1430859" cy="849572"/>
      </dsp:txXfrm>
    </dsp:sp>
    <dsp:sp modelId="{3C430A49-6F8A-40D3-ADC6-EA66808BCD5D}">
      <dsp:nvSpPr>
        <dsp:cNvPr id="0" name=""/>
        <dsp:cNvSpPr/>
      </dsp:nvSpPr>
      <dsp:spPr>
        <a:xfrm>
          <a:off x="3853434" y="2551"/>
          <a:ext cx="872824" cy="872824"/>
        </a:xfrm>
        <a:prstGeom prst="ellipse">
          <a:avLst/>
        </a:prstGeom>
        <a:solidFill>
          <a:schemeClr val="accent5">
            <a:hueOff val="-2770754"/>
            <a:satOff val="-4813"/>
            <a:lumOff val="314"/>
            <a:alphaOff val="0"/>
          </a:schemeClr>
        </a:solidFill>
        <a:ln>
          <a:noFill/>
        </a:ln>
        <a:effectLst/>
      </dsp:spPr>
      <dsp:style>
        <a:lnRef idx="0">
          <a:scrgbClr r="0" g="0" b="0"/>
        </a:lnRef>
        <a:fillRef idx="1">
          <a:scrgbClr r="0" g="0" b="0"/>
        </a:fillRef>
        <a:effectRef idx="0">
          <a:scrgbClr r="0" g="0" b="0"/>
        </a:effectRef>
        <a:fontRef idx="minor"/>
      </dsp:style>
    </dsp:sp>
    <dsp:sp modelId="{9F0D25F7-E3C6-4EF9-9B77-E2AAFD93E5B2}">
      <dsp:nvSpPr>
        <dsp:cNvPr id="0" name=""/>
        <dsp:cNvSpPr/>
      </dsp:nvSpPr>
      <dsp:spPr>
        <a:xfrm>
          <a:off x="4039445" y="188563"/>
          <a:ext cx="500800" cy="500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8E5166-C7AA-4DC8-87B9-F562DC540518}">
      <dsp:nvSpPr>
        <dsp:cNvPr id="0" name=""/>
        <dsp:cNvSpPr/>
      </dsp:nvSpPr>
      <dsp:spPr>
        <a:xfrm>
          <a:off x="3574416" y="1147238"/>
          <a:ext cx="1430859" cy="84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ensue  users own personal data, which will significantly reduce the current data leaks via centralized financial systems</a:t>
          </a:r>
        </a:p>
      </dsp:txBody>
      <dsp:txXfrm>
        <a:off x="3574416" y="1147238"/>
        <a:ext cx="1430859" cy="849572"/>
      </dsp:txXfrm>
    </dsp:sp>
    <dsp:sp modelId="{32EC0A09-5766-416D-B760-EA327B10A14B}">
      <dsp:nvSpPr>
        <dsp:cNvPr id="0" name=""/>
        <dsp:cNvSpPr/>
      </dsp:nvSpPr>
      <dsp:spPr>
        <a:xfrm>
          <a:off x="490914" y="2354526"/>
          <a:ext cx="872824" cy="872824"/>
        </a:xfrm>
        <a:prstGeom prst="ellipse">
          <a:avLst/>
        </a:prstGeom>
        <a:solidFill>
          <a:schemeClr val="accent5">
            <a:hueOff val="-4156132"/>
            <a:satOff val="-7219"/>
            <a:lumOff val="470"/>
            <a:alphaOff val="0"/>
          </a:schemeClr>
        </a:solidFill>
        <a:ln>
          <a:noFill/>
        </a:ln>
        <a:effectLst/>
      </dsp:spPr>
      <dsp:style>
        <a:lnRef idx="0">
          <a:scrgbClr r="0" g="0" b="0"/>
        </a:lnRef>
        <a:fillRef idx="1">
          <a:scrgbClr r="0" g="0" b="0"/>
        </a:fillRef>
        <a:effectRef idx="0">
          <a:scrgbClr r="0" g="0" b="0"/>
        </a:effectRef>
        <a:fontRef idx="minor"/>
      </dsp:style>
    </dsp:sp>
    <dsp:sp modelId="{66D508F5-F63F-42FC-85CF-4FB47142BBC0}">
      <dsp:nvSpPr>
        <dsp:cNvPr id="0" name=""/>
        <dsp:cNvSpPr/>
      </dsp:nvSpPr>
      <dsp:spPr>
        <a:xfrm>
          <a:off x="676926" y="2540538"/>
          <a:ext cx="500800" cy="5008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98659-39F2-4EF4-B282-12ADA236D434}">
      <dsp:nvSpPr>
        <dsp:cNvPr id="0" name=""/>
        <dsp:cNvSpPr/>
      </dsp:nvSpPr>
      <dsp:spPr>
        <a:xfrm>
          <a:off x="211897" y="3499213"/>
          <a:ext cx="1430859" cy="84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Operate as a community- driven digital asset, fully decentralizes in every sense of the word</a:t>
          </a:r>
        </a:p>
      </dsp:txBody>
      <dsp:txXfrm>
        <a:off x="211897" y="3499213"/>
        <a:ext cx="1430859" cy="849572"/>
      </dsp:txXfrm>
    </dsp:sp>
    <dsp:sp modelId="{C0CB7BD7-8617-4D3C-8ABF-20FACCFB0D46}">
      <dsp:nvSpPr>
        <dsp:cNvPr id="0" name=""/>
        <dsp:cNvSpPr/>
      </dsp:nvSpPr>
      <dsp:spPr>
        <a:xfrm>
          <a:off x="2172174" y="2354526"/>
          <a:ext cx="872824" cy="872824"/>
        </a:xfrm>
        <a:prstGeom prst="ellipse">
          <a:avLst/>
        </a:prstGeom>
        <a:solidFill>
          <a:schemeClr val="accent5">
            <a:hueOff val="-5541508"/>
            <a:satOff val="-9626"/>
            <a:lumOff val="627"/>
            <a:alphaOff val="0"/>
          </a:schemeClr>
        </a:solidFill>
        <a:ln>
          <a:noFill/>
        </a:ln>
        <a:effectLst/>
      </dsp:spPr>
      <dsp:style>
        <a:lnRef idx="0">
          <a:scrgbClr r="0" g="0" b="0"/>
        </a:lnRef>
        <a:fillRef idx="1">
          <a:scrgbClr r="0" g="0" b="0"/>
        </a:fillRef>
        <a:effectRef idx="0">
          <a:scrgbClr r="0" g="0" b="0"/>
        </a:effectRef>
        <a:fontRef idx="minor"/>
      </dsp:style>
    </dsp:sp>
    <dsp:sp modelId="{ADD28848-F867-4434-ACEB-5B780128C726}">
      <dsp:nvSpPr>
        <dsp:cNvPr id="0" name=""/>
        <dsp:cNvSpPr/>
      </dsp:nvSpPr>
      <dsp:spPr>
        <a:xfrm>
          <a:off x="2358186" y="2540538"/>
          <a:ext cx="500800" cy="5008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D6EA85-5875-4A18-B927-A12F322F37C7}">
      <dsp:nvSpPr>
        <dsp:cNvPr id="0" name=""/>
        <dsp:cNvSpPr/>
      </dsp:nvSpPr>
      <dsp:spPr>
        <a:xfrm>
          <a:off x="1893156" y="3499213"/>
          <a:ext cx="1430859" cy="84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create an ecosystem where different solutions can emerge from a social perspective, including collaborative applications</a:t>
          </a:r>
        </a:p>
      </dsp:txBody>
      <dsp:txXfrm>
        <a:off x="1893156" y="3499213"/>
        <a:ext cx="1430859" cy="849572"/>
      </dsp:txXfrm>
    </dsp:sp>
    <dsp:sp modelId="{ABD6A159-04A2-4E89-87B7-969C429FF2BD}">
      <dsp:nvSpPr>
        <dsp:cNvPr id="0" name=""/>
        <dsp:cNvSpPr/>
      </dsp:nvSpPr>
      <dsp:spPr>
        <a:xfrm>
          <a:off x="3853434" y="2354526"/>
          <a:ext cx="872824" cy="872824"/>
        </a:xfrm>
        <a:prstGeom prst="ellipse">
          <a:avLst/>
        </a:prstGeom>
        <a:solidFill>
          <a:schemeClr val="accent5">
            <a:hueOff val="-6926885"/>
            <a:satOff val="-12032"/>
            <a:lumOff val="784"/>
            <a:alphaOff val="0"/>
          </a:schemeClr>
        </a:solidFill>
        <a:ln>
          <a:noFill/>
        </a:ln>
        <a:effectLst/>
      </dsp:spPr>
      <dsp:style>
        <a:lnRef idx="0">
          <a:scrgbClr r="0" g="0" b="0"/>
        </a:lnRef>
        <a:fillRef idx="1">
          <a:scrgbClr r="0" g="0" b="0"/>
        </a:fillRef>
        <a:effectRef idx="0">
          <a:scrgbClr r="0" g="0" b="0"/>
        </a:effectRef>
        <a:fontRef idx="minor"/>
      </dsp:style>
    </dsp:sp>
    <dsp:sp modelId="{995D5406-4789-4464-8274-BD2960688F3C}">
      <dsp:nvSpPr>
        <dsp:cNvPr id="0" name=""/>
        <dsp:cNvSpPr/>
      </dsp:nvSpPr>
      <dsp:spPr>
        <a:xfrm>
          <a:off x="4039445" y="2540538"/>
          <a:ext cx="500800" cy="5008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994F23-E102-4E7F-AEFC-71B6875C49A6}">
      <dsp:nvSpPr>
        <dsp:cNvPr id="0" name=""/>
        <dsp:cNvSpPr/>
      </dsp:nvSpPr>
      <dsp:spPr>
        <a:xfrm>
          <a:off x="3574416" y="3499213"/>
          <a:ext cx="1430859" cy="84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By the first of June Crypto Trust Bank  will be  have it’s own exchange</a:t>
          </a:r>
        </a:p>
      </dsp:txBody>
      <dsp:txXfrm>
        <a:off x="3574416" y="3499213"/>
        <a:ext cx="1430859" cy="8495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286EE-8B01-4FB9-AA0E-007033EF87EF}">
      <dsp:nvSpPr>
        <dsp:cNvPr id="0" name=""/>
        <dsp:cNvSpPr/>
      </dsp:nvSpPr>
      <dsp:spPr>
        <a:xfrm>
          <a:off x="791803" y="1265704"/>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7E6398-05E5-4697-B7F7-68BD73707F40}">
      <dsp:nvSpPr>
        <dsp:cNvPr id="0" name=""/>
        <dsp:cNvSpPr/>
      </dsp:nvSpPr>
      <dsp:spPr>
        <a:xfrm>
          <a:off x="15271"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ZA" sz="1500" kern="1200"/>
            <a:t>THE MOST TRUSTED PLATFORM             </a:t>
          </a:r>
          <a:endParaRPr lang="en-US" sz="1500" kern="1200"/>
        </a:p>
      </dsp:txBody>
      <dsp:txXfrm>
        <a:off x="15271" y="2887920"/>
        <a:ext cx="2823750" cy="720000"/>
      </dsp:txXfrm>
    </dsp:sp>
    <dsp:sp modelId="{358754F9-0699-498C-9F65-E54C51B3B1A3}">
      <dsp:nvSpPr>
        <dsp:cNvPr id="0" name=""/>
        <dsp:cNvSpPr/>
      </dsp:nvSpPr>
      <dsp:spPr>
        <a:xfrm>
          <a:off x="4109709" y="1265704"/>
          <a:ext cx="1270687" cy="127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0BD8F-B475-421F-9AF1-59C071576D22}">
      <dsp:nvSpPr>
        <dsp:cNvPr id="0" name=""/>
        <dsp:cNvSpPr/>
      </dsp:nvSpPr>
      <dsp:spPr>
        <a:xfrm>
          <a:off x="3333178"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ZA" sz="1500" kern="1200"/>
            <a:t>A SECURE PLATFORM WHERE ALL YOUR         ASSETS ARE SECURED AND PROTECTED</a:t>
          </a:r>
          <a:endParaRPr lang="en-US" sz="1500" kern="1200"/>
        </a:p>
      </dsp:txBody>
      <dsp:txXfrm>
        <a:off x="3333178" y="2887920"/>
        <a:ext cx="282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D0771-3E55-4A22-882F-DADC34CA5286}">
      <dsp:nvSpPr>
        <dsp:cNvPr id="0" name=""/>
        <dsp:cNvSpPr/>
      </dsp:nvSpPr>
      <dsp:spPr>
        <a:xfrm>
          <a:off x="0" y="545302"/>
          <a:ext cx="1630366" cy="97821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CRYPTO TRUST BANK</a:t>
          </a:r>
        </a:p>
      </dsp:txBody>
      <dsp:txXfrm>
        <a:off x="0" y="545302"/>
        <a:ext cx="1630366" cy="978219"/>
      </dsp:txXfrm>
    </dsp:sp>
    <dsp:sp modelId="{40D40082-0198-4347-AF7B-BEA3BE56EA65}">
      <dsp:nvSpPr>
        <dsp:cNvPr id="0" name=""/>
        <dsp:cNvSpPr/>
      </dsp:nvSpPr>
      <dsp:spPr>
        <a:xfrm>
          <a:off x="1793403" y="545302"/>
          <a:ext cx="1630366" cy="978219"/>
        </a:xfrm>
        <a:prstGeom prst="rect">
          <a:avLst/>
        </a:prstGeom>
        <a:gradFill rotWithShape="0">
          <a:gsLst>
            <a:gs pos="0">
              <a:schemeClr val="accent5">
                <a:hueOff val="-1154481"/>
                <a:satOff val="-2005"/>
                <a:lumOff val="131"/>
                <a:alphaOff val="0"/>
                <a:satMod val="103000"/>
                <a:lumMod val="102000"/>
                <a:tint val="94000"/>
              </a:schemeClr>
            </a:gs>
            <a:gs pos="50000">
              <a:schemeClr val="accent5">
                <a:hueOff val="-1154481"/>
                <a:satOff val="-2005"/>
                <a:lumOff val="131"/>
                <a:alphaOff val="0"/>
                <a:satMod val="110000"/>
                <a:lumMod val="100000"/>
                <a:shade val="100000"/>
              </a:schemeClr>
            </a:gs>
            <a:gs pos="100000">
              <a:schemeClr val="accent5">
                <a:hueOff val="-1154481"/>
                <a:satOff val="-2005"/>
                <a:lumOff val="13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SOLANA SPL</a:t>
          </a:r>
        </a:p>
      </dsp:txBody>
      <dsp:txXfrm>
        <a:off x="1793403" y="545302"/>
        <a:ext cx="1630366" cy="978219"/>
      </dsp:txXfrm>
    </dsp:sp>
    <dsp:sp modelId="{B4F01A03-1850-4FB3-AB1F-285B7F6B512D}">
      <dsp:nvSpPr>
        <dsp:cNvPr id="0" name=""/>
        <dsp:cNvSpPr/>
      </dsp:nvSpPr>
      <dsp:spPr>
        <a:xfrm>
          <a:off x="3586806" y="545302"/>
          <a:ext cx="1630366" cy="978219"/>
        </a:xfrm>
        <a:prstGeom prst="rect">
          <a:avLst/>
        </a:prstGeom>
        <a:gradFill rotWithShape="0">
          <a:gsLst>
            <a:gs pos="0">
              <a:schemeClr val="accent5">
                <a:hueOff val="-2308962"/>
                <a:satOff val="-4011"/>
                <a:lumOff val="261"/>
                <a:alphaOff val="0"/>
                <a:satMod val="103000"/>
                <a:lumMod val="102000"/>
                <a:tint val="94000"/>
              </a:schemeClr>
            </a:gs>
            <a:gs pos="50000">
              <a:schemeClr val="accent5">
                <a:hueOff val="-2308962"/>
                <a:satOff val="-4011"/>
                <a:lumOff val="261"/>
                <a:alphaOff val="0"/>
                <a:satMod val="110000"/>
                <a:lumMod val="100000"/>
                <a:shade val="100000"/>
              </a:schemeClr>
            </a:gs>
            <a:gs pos="100000">
              <a:schemeClr val="accent5">
                <a:hueOff val="-2308962"/>
                <a:satOff val="-4011"/>
                <a:lumOff val="2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WALLET</a:t>
          </a:r>
        </a:p>
      </dsp:txBody>
      <dsp:txXfrm>
        <a:off x="3586806" y="545302"/>
        <a:ext cx="1630366" cy="978219"/>
      </dsp:txXfrm>
    </dsp:sp>
    <dsp:sp modelId="{B7B4D7F6-A8BB-4E9C-966E-9262F379CA12}">
      <dsp:nvSpPr>
        <dsp:cNvPr id="0" name=""/>
        <dsp:cNvSpPr/>
      </dsp:nvSpPr>
      <dsp:spPr>
        <a:xfrm>
          <a:off x="0" y="1686559"/>
          <a:ext cx="1630366" cy="978219"/>
        </a:xfrm>
        <a:prstGeom prst="rect">
          <a:avLst/>
        </a:prstGeom>
        <a:gradFill rotWithShape="0">
          <a:gsLst>
            <a:gs pos="0">
              <a:schemeClr val="accent5">
                <a:hueOff val="-3463443"/>
                <a:satOff val="-6016"/>
                <a:lumOff val="392"/>
                <a:alphaOff val="0"/>
                <a:satMod val="103000"/>
                <a:lumMod val="102000"/>
                <a:tint val="94000"/>
              </a:schemeClr>
            </a:gs>
            <a:gs pos="50000">
              <a:schemeClr val="accent5">
                <a:hueOff val="-3463443"/>
                <a:satOff val="-6016"/>
                <a:lumOff val="392"/>
                <a:alphaOff val="0"/>
                <a:satMod val="110000"/>
                <a:lumMod val="100000"/>
                <a:shade val="100000"/>
              </a:schemeClr>
            </a:gs>
            <a:gs pos="100000">
              <a:schemeClr val="accent5">
                <a:hueOff val="-3463443"/>
                <a:satOff val="-6016"/>
                <a:lumOff val="3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EXCHANGE </a:t>
          </a:r>
        </a:p>
      </dsp:txBody>
      <dsp:txXfrm>
        <a:off x="0" y="1686559"/>
        <a:ext cx="1630366" cy="978219"/>
      </dsp:txXfrm>
    </dsp:sp>
    <dsp:sp modelId="{48F573DC-5F1F-41FF-80B4-B26C80D2B529}">
      <dsp:nvSpPr>
        <dsp:cNvPr id="0" name=""/>
        <dsp:cNvSpPr/>
      </dsp:nvSpPr>
      <dsp:spPr>
        <a:xfrm>
          <a:off x="1793403" y="1686559"/>
          <a:ext cx="1630366" cy="978219"/>
        </a:xfrm>
        <a:prstGeom prst="rect">
          <a:avLst/>
        </a:prstGeom>
        <a:gradFill rotWithShape="0">
          <a:gsLst>
            <a:gs pos="0">
              <a:schemeClr val="accent5">
                <a:hueOff val="-4617924"/>
                <a:satOff val="-8021"/>
                <a:lumOff val="523"/>
                <a:alphaOff val="0"/>
                <a:satMod val="103000"/>
                <a:lumMod val="102000"/>
                <a:tint val="94000"/>
              </a:schemeClr>
            </a:gs>
            <a:gs pos="50000">
              <a:schemeClr val="accent5">
                <a:hueOff val="-4617924"/>
                <a:satOff val="-8021"/>
                <a:lumOff val="523"/>
                <a:alphaOff val="0"/>
                <a:satMod val="110000"/>
                <a:lumMod val="100000"/>
                <a:shade val="100000"/>
              </a:schemeClr>
            </a:gs>
            <a:gs pos="100000">
              <a:schemeClr val="accent5">
                <a:hueOff val="-4617924"/>
                <a:satOff val="-8021"/>
                <a:lumOff val="5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METAVERSE</a:t>
          </a:r>
        </a:p>
      </dsp:txBody>
      <dsp:txXfrm>
        <a:off x="1793403" y="1686559"/>
        <a:ext cx="1630366" cy="978219"/>
      </dsp:txXfrm>
    </dsp:sp>
    <dsp:sp modelId="{DF533F43-17C4-4EF2-949E-C99703E5B64C}">
      <dsp:nvSpPr>
        <dsp:cNvPr id="0" name=""/>
        <dsp:cNvSpPr/>
      </dsp:nvSpPr>
      <dsp:spPr>
        <a:xfrm>
          <a:off x="3586806" y="1686559"/>
          <a:ext cx="1630366" cy="978219"/>
        </a:xfrm>
        <a:prstGeom prst="rect">
          <a:avLst/>
        </a:prstGeom>
        <a:gradFill rotWithShape="0">
          <a:gsLst>
            <a:gs pos="0">
              <a:schemeClr val="accent5">
                <a:hueOff val="-5772404"/>
                <a:satOff val="-10027"/>
                <a:lumOff val="653"/>
                <a:alphaOff val="0"/>
                <a:satMod val="103000"/>
                <a:lumMod val="102000"/>
                <a:tint val="94000"/>
              </a:schemeClr>
            </a:gs>
            <a:gs pos="50000">
              <a:schemeClr val="accent5">
                <a:hueOff val="-5772404"/>
                <a:satOff val="-10027"/>
                <a:lumOff val="653"/>
                <a:alphaOff val="0"/>
                <a:satMod val="110000"/>
                <a:lumMod val="100000"/>
                <a:shade val="100000"/>
              </a:schemeClr>
            </a:gs>
            <a:gs pos="100000">
              <a:schemeClr val="accent5">
                <a:hueOff val="-5772404"/>
                <a:satOff val="-10027"/>
                <a:lumOff val="6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HOLDING</a:t>
          </a:r>
        </a:p>
      </dsp:txBody>
      <dsp:txXfrm>
        <a:off x="3586806" y="1686559"/>
        <a:ext cx="1630366" cy="978219"/>
      </dsp:txXfrm>
    </dsp:sp>
    <dsp:sp modelId="{7EA351AA-B174-4952-914E-538CFC65DB19}">
      <dsp:nvSpPr>
        <dsp:cNvPr id="0" name=""/>
        <dsp:cNvSpPr/>
      </dsp:nvSpPr>
      <dsp:spPr>
        <a:xfrm>
          <a:off x="1793403" y="2827815"/>
          <a:ext cx="1630366" cy="978219"/>
        </a:xfrm>
        <a:prstGeom prst="rect">
          <a:avLst/>
        </a:prstGeom>
        <a:gradFill rotWithShape="0">
          <a:gsLst>
            <a:gs pos="0">
              <a:schemeClr val="accent5">
                <a:hueOff val="-6926885"/>
                <a:satOff val="-12032"/>
                <a:lumOff val="784"/>
                <a:alphaOff val="0"/>
                <a:satMod val="103000"/>
                <a:lumMod val="102000"/>
                <a:tint val="94000"/>
              </a:schemeClr>
            </a:gs>
            <a:gs pos="50000">
              <a:schemeClr val="accent5">
                <a:hueOff val="-6926885"/>
                <a:satOff val="-12032"/>
                <a:lumOff val="784"/>
                <a:alphaOff val="0"/>
                <a:satMod val="110000"/>
                <a:lumMod val="100000"/>
                <a:shade val="100000"/>
              </a:schemeClr>
            </a:gs>
            <a:gs pos="100000">
              <a:schemeClr val="accent5">
                <a:hueOff val="-6926885"/>
                <a:satOff val="-12032"/>
                <a:lumOff val="7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SWAPPING</a:t>
          </a:r>
        </a:p>
      </dsp:txBody>
      <dsp:txXfrm>
        <a:off x="1793403" y="2827815"/>
        <a:ext cx="1630366" cy="9782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A021B-89E1-4C3E-8DBA-151CA2F33445}">
      <dsp:nvSpPr>
        <dsp:cNvPr id="0" name=""/>
        <dsp:cNvSpPr/>
      </dsp:nvSpPr>
      <dsp:spPr>
        <a:xfrm>
          <a:off x="441262" y="583085"/>
          <a:ext cx="4178807" cy="4178807"/>
        </a:xfrm>
        <a:prstGeom prst="pie">
          <a:avLst>
            <a:gd name="adj1" fmla="val 16200000"/>
            <a:gd name="adj2" fmla="val 19285716"/>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Payment Method for goods</a:t>
          </a:r>
        </a:p>
      </dsp:txBody>
      <dsp:txXfrm>
        <a:off x="2636628" y="971117"/>
        <a:ext cx="994954" cy="795963"/>
      </dsp:txXfrm>
    </dsp:sp>
    <dsp:sp modelId="{FBDF626B-BD6F-4432-AF30-98BA084F84A7}">
      <dsp:nvSpPr>
        <dsp:cNvPr id="0" name=""/>
        <dsp:cNvSpPr/>
      </dsp:nvSpPr>
      <dsp:spPr>
        <a:xfrm>
          <a:off x="494989" y="650244"/>
          <a:ext cx="4178807" cy="4178807"/>
        </a:xfrm>
        <a:prstGeom prst="pie">
          <a:avLst>
            <a:gd name="adj1" fmla="val 19285716"/>
            <a:gd name="adj2" fmla="val 771428"/>
          </a:avLst>
        </a:prstGeom>
        <a:gradFill rotWithShape="0">
          <a:gsLst>
            <a:gs pos="0">
              <a:schemeClr val="accent2">
                <a:hueOff val="-413795"/>
                <a:satOff val="-655"/>
                <a:lumOff val="-392"/>
                <a:alphaOff val="0"/>
                <a:satMod val="103000"/>
                <a:lumMod val="102000"/>
                <a:tint val="94000"/>
              </a:schemeClr>
            </a:gs>
            <a:gs pos="50000">
              <a:schemeClr val="accent2">
                <a:hueOff val="-413795"/>
                <a:satOff val="-655"/>
                <a:lumOff val="-392"/>
                <a:alphaOff val="0"/>
                <a:satMod val="110000"/>
                <a:lumMod val="100000"/>
                <a:shade val="100000"/>
              </a:schemeClr>
            </a:gs>
            <a:gs pos="100000">
              <a:schemeClr val="accent2">
                <a:hueOff val="-413795"/>
                <a:satOff val="-655"/>
                <a:lumOff val="-3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Store of value </a:t>
          </a:r>
        </a:p>
      </dsp:txBody>
      <dsp:txXfrm>
        <a:off x="3333096" y="2165062"/>
        <a:ext cx="1144197" cy="696467"/>
      </dsp:txXfrm>
    </dsp:sp>
    <dsp:sp modelId="{1A73DFF5-3AC3-43CA-A913-AC2ECBF8A8D9}">
      <dsp:nvSpPr>
        <dsp:cNvPr id="0" name=""/>
        <dsp:cNvSpPr/>
      </dsp:nvSpPr>
      <dsp:spPr>
        <a:xfrm>
          <a:off x="475588" y="734815"/>
          <a:ext cx="4178807" cy="4178807"/>
        </a:xfrm>
        <a:prstGeom prst="pie">
          <a:avLst>
            <a:gd name="adj1" fmla="val 771428"/>
            <a:gd name="adj2" fmla="val 3857143"/>
          </a:avLst>
        </a:prstGeom>
        <a:gradFill rotWithShape="0">
          <a:gsLst>
            <a:gs pos="0">
              <a:schemeClr val="accent2">
                <a:hueOff val="-827590"/>
                <a:satOff val="-1310"/>
                <a:lumOff val="-784"/>
                <a:alphaOff val="0"/>
                <a:satMod val="103000"/>
                <a:lumMod val="102000"/>
                <a:tint val="94000"/>
              </a:schemeClr>
            </a:gs>
            <a:gs pos="50000">
              <a:schemeClr val="accent2">
                <a:hueOff val="-827590"/>
                <a:satOff val="-1310"/>
                <a:lumOff val="-784"/>
                <a:alphaOff val="0"/>
                <a:satMod val="110000"/>
                <a:lumMod val="100000"/>
                <a:shade val="100000"/>
              </a:schemeClr>
            </a:gs>
            <a:gs pos="100000">
              <a:schemeClr val="accent2">
                <a:hueOff val="-827590"/>
                <a:satOff val="-1310"/>
                <a:lumOff val="-7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Appreciating digital asset</a:t>
          </a:r>
        </a:p>
      </dsp:txBody>
      <dsp:txXfrm>
        <a:off x="3158979" y="3209764"/>
        <a:ext cx="994954" cy="771089"/>
      </dsp:txXfrm>
    </dsp:sp>
    <dsp:sp modelId="{610E5107-879C-4E46-987F-0869C7C64809}">
      <dsp:nvSpPr>
        <dsp:cNvPr id="0" name=""/>
        <dsp:cNvSpPr/>
      </dsp:nvSpPr>
      <dsp:spPr>
        <a:xfrm>
          <a:off x="397981" y="772126"/>
          <a:ext cx="4178807" cy="4178807"/>
        </a:xfrm>
        <a:prstGeom prst="pie">
          <a:avLst>
            <a:gd name="adj1" fmla="val 3857226"/>
            <a:gd name="adj2" fmla="val 6942858"/>
          </a:avLst>
        </a:prstGeom>
        <a:gradFill rotWithShape="0">
          <a:gsLst>
            <a:gs pos="0">
              <a:schemeClr val="accent2">
                <a:hueOff val="-1241385"/>
                <a:satOff val="-1965"/>
                <a:lumOff val="-1176"/>
                <a:alphaOff val="0"/>
                <a:satMod val="103000"/>
                <a:lumMod val="102000"/>
                <a:tint val="94000"/>
              </a:schemeClr>
            </a:gs>
            <a:gs pos="50000">
              <a:schemeClr val="accent2">
                <a:hueOff val="-1241385"/>
                <a:satOff val="-1965"/>
                <a:lumOff val="-1176"/>
                <a:alphaOff val="0"/>
                <a:satMod val="110000"/>
                <a:lumMod val="100000"/>
                <a:shade val="100000"/>
              </a:schemeClr>
            </a:gs>
            <a:gs pos="100000">
              <a:schemeClr val="accent2">
                <a:hueOff val="-1241385"/>
                <a:satOff val="-1965"/>
                <a:lumOff val="-11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Staking </a:t>
          </a:r>
        </a:p>
      </dsp:txBody>
      <dsp:txXfrm>
        <a:off x="2002345" y="4055475"/>
        <a:ext cx="970080" cy="696467"/>
      </dsp:txXfrm>
    </dsp:sp>
    <dsp:sp modelId="{628538AF-408B-4E11-8EBC-97B434C8F0F5}">
      <dsp:nvSpPr>
        <dsp:cNvPr id="0" name=""/>
        <dsp:cNvSpPr/>
      </dsp:nvSpPr>
      <dsp:spPr>
        <a:xfrm>
          <a:off x="320375" y="734815"/>
          <a:ext cx="4178807" cy="4178807"/>
        </a:xfrm>
        <a:prstGeom prst="pie">
          <a:avLst>
            <a:gd name="adj1" fmla="val 6942858"/>
            <a:gd name="adj2" fmla="val 10028574"/>
          </a:avLst>
        </a:prstGeom>
        <a:gradFill rotWithShape="0">
          <a:gsLst>
            <a:gs pos="0">
              <a:schemeClr val="accent2">
                <a:hueOff val="-1655181"/>
                <a:satOff val="-2619"/>
                <a:lumOff val="-1568"/>
                <a:alphaOff val="0"/>
                <a:satMod val="103000"/>
                <a:lumMod val="102000"/>
                <a:tint val="94000"/>
              </a:schemeClr>
            </a:gs>
            <a:gs pos="50000">
              <a:schemeClr val="accent2">
                <a:hueOff val="-1655181"/>
                <a:satOff val="-2619"/>
                <a:lumOff val="-1568"/>
                <a:alphaOff val="0"/>
                <a:satMod val="110000"/>
                <a:lumMod val="100000"/>
                <a:shade val="100000"/>
              </a:schemeClr>
            </a:gs>
            <a:gs pos="100000">
              <a:schemeClr val="accent2">
                <a:hueOff val="-1655181"/>
                <a:satOff val="-2619"/>
                <a:lumOff val="-156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Access to CTB Black </a:t>
          </a:r>
        </a:p>
      </dsp:txBody>
      <dsp:txXfrm>
        <a:off x="820837" y="3209764"/>
        <a:ext cx="994954" cy="771089"/>
      </dsp:txXfrm>
    </dsp:sp>
    <dsp:sp modelId="{2F72411E-957D-42FD-A54E-CFDE6E17609B}">
      <dsp:nvSpPr>
        <dsp:cNvPr id="0" name=""/>
        <dsp:cNvSpPr/>
      </dsp:nvSpPr>
      <dsp:spPr>
        <a:xfrm>
          <a:off x="300973" y="650244"/>
          <a:ext cx="4178807" cy="4178807"/>
        </a:xfrm>
        <a:prstGeom prst="pie">
          <a:avLst>
            <a:gd name="adj1" fmla="val 10028574"/>
            <a:gd name="adj2" fmla="val 13114284"/>
          </a:avLst>
        </a:prstGeom>
        <a:gradFill rotWithShape="0">
          <a:gsLst>
            <a:gs pos="0">
              <a:schemeClr val="accent2">
                <a:hueOff val="-2068976"/>
                <a:satOff val="-3274"/>
                <a:lumOff val="-1960"/>
                <a:alphaOff val="0"/>
                <a:satMod val="103000"/>
                <a:lumMod val="102000"/>
                <a:tint val="94000"/>
              </a:schemeClr>
            </a:gs>
            <a:gs pos="50000">
              <a:schemeClr val="accent2">
                <a:hueOff val="-2068976"/>
                <a:satOff val="-3274"/>
                <a:lumOff val="-1960"/>
                <a:alphaOff val="0"/>
                <a:satMod val="110000"/>
                <a:lumMod val="100000"/>
                <a:shade val="100000"/>
              </a:schemeClr>
            </a:gs>
            <a:gs pos="100000">
              <a:schemeClr val="accent2">
                <a:hueOff val="-2068976"/>
                <a:satOff val="-3274"/>
                <a:lumOff val="-196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Access to Black events</a:t>
          </a:r>
        </a:p>
      </dsp:txBody>
      <dsp:txXfrm>
        <a:off x="497477" y="2165062"/>
        <a:ext cx="1144197" cy="696467"/>
      </dsp:txXfrm>
    </dsp:sp>
    <dsp:sp modelId="{825E4A06-8A27-47E9-94E4-DA59007CF9E4}">
      <dsp:nvSpPr>
        <dsp:cNvPr id="0" name=""/>
        <dsp:cNvSpPr/>
      </dsp:nvSpPr>
      <dsp:spPr>
        <a:xfrm>
          <a:off x="354701" y="583085"/>
          <a:ext cx="4178807" cy="4178807"/>
        </a:xfrm>
        <a:prstGeom prst="pie">
          <a:avLst>
            <a:gd name="adj1" fmla="val 13114284"/>
            <a:gd name="adj2" fmla="val 16200000"/>
          </a:avLst>
        </a:prstGeom>
        <a:gradFill rotWithShape="0">
          <a:gsLst>
            <a:gs pos="0">
              <a:schemeClr val="accent2">
                <a:hueOff val="-2482771"/>
                <a:satOff val="-3929"/>
                <a:lumOff val="-2352"/>
                <a:alphaOff val="0"/>
                <a:satMod val="103000"/>
                <a:lumMod val="102000"/>
                <a:tint val="94000"/>
              </a:schemeClr>
            </a:gs>
            <a:gs pos="50000">
              <a:schemeClr val="accent2">
                <a:hueOff val="-2482771"/>
                <a:satOff val="-3929"/>
                <a:lumOff val="-2352"/>
                <a:alphaOff val="0"/>
                <a:satMod val="110000"/>
                <a:lumMod val="100000"/>
                <a:shade val="100000"/>
              </a:schemeClr>
            </a:gs>
            <a:gs pos="100000">
              <a:schemeClr val="accent2">
                <a:hueOff val="-2482771"/>
                <a:satOff val="-3929"/>
                <a:lumOff val="-23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CTB Cards</a:t>
          </a:r>
        </a:p>
      </dsp:txBody>
      <dsp:txXfrm>
        <a:off x="1343188" y="971117"/>
        <a:ext cx="994954" cy="795963"/>
      </dsp:txXfrm>
    </dsp:sp>
    <dsp:sp modelId="{E53DB27A-8BDA-44EA-82AE-333FE79E4BAB}">
      <dsp:nvSpPr>
        <dsp:cNvPr id="0" name=""/>
        <dsp:cNvSpPr/>
      </dsp:nvSpPr>
      <dsp:spPr>
        <a:xfrm>
          <a:off x="182365" y="324396"/>
          <a:ext cx="4696183" cy="4696183"/>
        </a:xfrm>
        <a:prstGeom prst="circularArrow">
          <a:avLst>
            <a:gd name="adj1" fmla="val 5085"/>
            <a:gd name="adj2" fmla="val 327528"/>
            <a:gd name="adj3" fmla="val 18957827"/>
            <a:gd name="adj4" fmla="val 16200343"/>
            <a:gd name="adj5" fmla="val 593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2E4525E-CB9B-4B01-A1AE-F864C2E23893}">
      <dsp:nvSpPr>
        <dsp:cNvPr id="0" name=""/>
        <dsp:cNvSpPr/>
      </dsp:nvSpPr>
      <dsp:spPr>
        <a:xfrm>
          <a:off x="236431" y="391853"/>
          <a:ext cx="4696183" cy="4696183"/>
        </a:xfrm>
        <a:prstGeom prst="circularArrow">
          <a:avLst>
            <a:gd name="adj1" fmla="val 5085"/>
            <a:gd name="adj2" fmla="val 327528"/>
            <a:gd name="adj3" fmla="val 443744"/>
            <a:gd name="adj4" fmla="val 19285776"/>
            <a:gd name="adj5" fmla="val 5932"/>
          </a:avLst>
        </a:prstGeom>
        <a:gradFill rotWithShape="0">
          <a:gsLst>
            <a:gs pos="0">
              <a:schemeClr val="accent2">
                <a:hueOff val="-413795"/>
                <a:satOff val="-655"/>
                <a:lumOff val="-392"/>
                <a:alphaOff val="0"/>
                <a:satMod val="103000"/>
                <a:lumMod val="102000"/>
                <a:tint val="94000"/>
              </a:schemeClr>
            </a:gs>
            <a:gs pos="50000">
              <a:schemeClr val="accent2">
                <a:hueOff val="-413795"/>
                <a:satOff val="-655"/>
                <a:lumOff val="-392"/>
                <a:alphaOff val="0"/>
                <a:satMod val="110000"/>
                <a:lumMod val="100000"/>
                <a:shade val="100000"/>
              </a:schemeClr>
            </a:gs>
            <a:gs pos="100000">
              <a:schemeClr val="accent2">
                <a:hueOff val="-413795"/>
                <a:satOff val="-655"/>
                <a:lumOff val="-3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EAA5526-F08A-4CC9-B808-A55B543FCA81}">
      <dsp:nvSpPr>
        <dsp:cNvPr id="0" name=""/>
        <dsp:cNvSpPr/>
      </dsp:nvSpPr>
      <dsp:spPr>
        <a:xfrm>
          <a:off x="216960" y="476228"/>
          <a:ext cx="4696183" cy="4696183"/>
        </a:xfrm>
        <a:prstGeom prst="circularArrow">
          <a:avLst>
            <a:gd name="adj1" fmla="val 5085"/>
            <a:gd name="adj2" fmla="val 327528"/>
            <a:gd name="adj3" fmla="val 3529100"/>
            <a:gd name="adj4" fmla="val 770764"/>
            <a:gd name="adj5" fmla="val 5932"/>
          </a:avLst>
        </a:prstGeom>
        <a:gradFill rotWithShape="0">
          <a:gsLst>
            <a:gs pos="0">
              <a:schemeClr val="accent2">
                <a:hueOff val="-827590"/>
                <a:satOff val="-1310"/>
                <a:lumOff val="-784"/>
                <a:alphaOff val="0"/>
                <a:satMod val="103000"/>
                <a:lumMod val="102000"/>
                <a:tint val="94000"/>
              </a:schemeClr>
            </a:gs>
            <a:gs pos="50000">
              <a:schemeClr val="accent2">
                <a:hueOff val="-827590"/>
                <a:satOff val="-1310"/>
                <a:lumOff val="-784"/>
                <a:alphaOff val="0"/>
                <a:satMod val="110000"/>
                <a:lumMod val="100000"/>
                <a:shade val="100000"/>
              </a:schemeClr>
            </a:gs>
            <a:gs pos="100000">
              <a:schemeClr val="accent2">
                <a:hueOff val="-827590"/>
                <a:satOff val="-1310"/>
                <a:lumOff val="-7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7A92398-9BBE-4D62-994F-EE3A56A029D7}">
      <dsp:nvSpPr>
        <dsp:cNvPr id="0" name=""/>
        <dsp:cNvSpPr/>
      </dsp:nvSpPr>
      <dsp:spPr>
        <a:xfrm>
          <a:off x="139293" y="513329"/>
          <a:ext cx="4696183" cy="4696183"/>
        </a:xfrm>
        <a:prstGeom prst="circularArrow">
          <a:avLst>
            <a:gd name="adj1" fmla="val 5085"/>
            <a:gd name="adj2" fmla="val 327528"/>
            <a:gd name="adj3" fmla="val 6615046"/>
            <a:gd name="adj4" fmla="val 3857426"/>
            <a:gd name="adj5" fmla="val 5932"/>
          </a:avLst>
        </a:prstGeom>
        <a:gradFill rotWithShape="0">
          <a:gsLst>
            <a:gs pos="0">
              <a:schemeClr val="accent2">
                <a:hueOff val="-1241385"/>
                <a:satOff val="-1965"/>
                <a:lumOff val="-1176"/>
                <a:alphaOff val="0"/>
                <a:satMod val="103000"/>
                <a:lumMod val="102000"/>
                <a:tint val="94000"/>
              </a:schemeClr>
            </a:gs>
            <a:gs pos="50000">
              <a:schemeClr val="accent2">
                <a:hueOff val="-1241385"/>
                <a:satOff val="-1965"/>
                <a:lumOff val="-1176"/>
                <a:alphaOff val="0"/>
                <a:satMod val="110000"/>
                <a:lumMod val="100000"/>
                <a:shade val="100000"/>
              </a:schemeClr>
            </a:gs>
            <a:gs pos="100000">
              <a:schemeClr val="accent2">
                <a:hueOff val="-1241385"/>
                <a:satOff val="-1965"/>
                <a:lumOff val="-11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4CF9FDD-7996-4D38-B123-7F425906E48A}">
      <dsp:nvSpPr>
        <dsp:cNvPr id="0" name=""/>
        <dsp:cNvSpPr/>
      </dsp:nvSpPr>
      <dsp:spPr>
        <a:xfrm>
          <a:off x="61626" y="476228"/>
          <a:ext cx="4696183" cy="4696183"/>
        </a:xfrm>
        <a:prstGeom prst="circularArrow">
          <a:avLst>
            <a:gd name="adj1" fmla="val 5085"/>
            <a:gd name="adj2" fmla="val 327528"/>
            <a:gd name="adj3" fmla="val 9701707"/>
            <a:gd name="adj4" fmla="val 6943371"/>
            <a:gd name="adj5" fmla="val 5932"/>
          </a:avLst>
        </a:prstGeom>
        <a:gradFill rotWithShape="0">
          <a:gsLst>
            <a:gs pos="0">
              <a:schemeClr val="accent2">
                <a:hueOff val="-1655181"/>
                <a:satOff val="-2619"/>
                <a:lumOff val="-1568"/>
                <a:alphaOff val="0"/>
                <a:satMod val="103000"/>
                <a:lumMod val="102000"/>
                <a:tint val="94000"/>
              </a:schemeClr>
            </a:gs>
            <a:gs pos="50000">
              <a:schemeClr val="accent2">
                <a:hueOff val="-1655181"/>
                <a:satOff val="-2619"/>
                <a:lumOff val="-1568"/>
                <a:alphaOff val="0"/>
                <a:satMod val="110000"/>
                <a:lumMod val="100000"/>
                <a:shade val="100000"/>
              </a:schemeClr>
            </a:gs>
            <a:gs pos="100000">
              <a:schemeClr val="accent2">
                <a:hueOff val="-1655181"/>
                <a:satOff val="-2619"/>
                <a:lumOff val="-156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3D3054F-CA34-4B71-9913-DBFFB6DC47FE}">
      <dsp:nvSpPr>
        <dsp:cNvPr id="0" name=""/>
        <dsp:cNvSpPr/>
      </dsp:nvSpPr>
      <dsp:spPr>
        <a:xfrm>
          <a:off x="42156" y="391853"/>
          <a:ext cx="4696183" cy="4696183"/>
        </a:xfrm>
        <a:prstGeom prst="circularArrow">
          <a:avLst>
            <a:gd name="adj1" fmla="val 5085"/>
            <a:gd name="adj2" fmla="val 327528"/>
            <a:gd name="adj3" fmla="val 12786695"/>
            <a:gd name="adj4" fmla="val 10028727"/>
            <a:gd name="adj5" fmla="val 5932"/>
          </a:avLst>
        </a:prstGeom>
        <a:gradFill rotWithShape="0">
          <a:gsLst>
            <a:gs pos="0">
              <a:schemeClr val="accent2">
                <a:hueOff val="-2068976"/>
                <a:satOff val="-3274"/>
                <a:lumOff val="-1960"/>
                <a:alphaOff val="0"/>
                <a:satMod val="103000"/>
                <a:lumMod val="102000"/>
                <a:tint val="94000"/>
              </a:schemeClr>
            </a:gs>
            <a:gs pos="50000">
              <a:schemeClr val="accent2">
                <a:hueOff val="-2068976"/>
                <a:satOff val="-3274"/>
                <a:lumOff val="-1960"/>
                <a:alphaOff val="0"/>
                <a:satMod val="110000"/>
                <a:lumMod val="100000"/>
                <a:shade val="100000"/>
              </a:schemeClr>
            </a:gs>
            <a:gs pos="100000">
              <a:schemeClr val="accent2">
                <a:hueOff val="-2068976"/>
                <a:satOff val="-3274"/>
                <a:lumOff val="-196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E7CE49B-4826-4D62-8018-0F32A04D20B0}">
      <dsp:nvSpPr>
        <dsp:cNvPr id="0" name=""/>
        <dsp:cNvSpPr/>
      </dsp:nvSpPr>
      <dsp:spPr>
        <a:xfrm>
          <a:off x="96221" y="324396"/>
          <a:ext cx="4696183" cy="4696183"/>
        </a:xfrm>
        <a:prstGeom prst="circularArrow">
          <a:avLst>
            <a:gd name="adj1" fmla="val 5085"/>
            <a:gd name="adj2" fmla="val 327528"/>
            <a:gd name="adj3" fmla="val 15872129"/>
            <a:gd name="adj4" fmla="val 13114645"/>
            <a:gd name="adj5" fmla="val 5932"/>
          </a:avLst>
        </a:prstGeom>
        <a:gradFill rotWithShape="0">
          <a:gsLst>
            <a:gs pos="0">
              <a:schemeClr val="accent2">
                <a:hueOff val="-2482771"/>
                <a:satOff val="-3929"/>
                <a:lumOff val="-2352"/>
                <a:alphaOff val="0"/>
                <a:satMod val="103000"/>
                <a:lumMod val="102000"/>
                <a:tint val="94000"/>
              </a:schemeClr>
            </a:gs>
            <a:gs pos="50000">
              <a:schemeClr val="accent2">
                <a:hueOff val="-2482771"/>
                <a:satOff val="-3929"/>
                <a:lumOff val="-2352"/>
                <a:alphaOff val="0"/>
                <a:satMod val="110000"/>
                <a:lumMod val="100000"/>
                <a:shade val="100000"/>
              </a:schemeClr>
            </a:gs>
            <a:gs pos="100000">
              <a:schemeClr val="accent2">
                <a:hueOff val="-2482771"/>
                <a:satOff val="-3929"/>
                <a:lumOff val="-23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032BB-8BD8-46A2-980D-1ED0054BC0E5}">
      <dsp:nvSpPr>
        <dsp:cNvPr id="0" name=""/>
        <dsp:cNvSpPr/>
      </dsp:nvSpPr>
      <dsp:spPr>
        <a:xfrm>
          <a:off x="0" y="1632349"/>
          <a:ext cx="1467329" cy="931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2A7707-0B49-450E-BF47-F64AA4B6E87E}">
      <dsp:nvSpPr>
        <dsp:cNvPr id="0" name=""/>
        <dsp:cNvSpPr/>
      </dsp:nvSpPr>
      <dsp:spPr>
        <a:xfrm>
          <a:off x="163036" y="1787234"/>
          <a:ext cx="1467329" cy="9317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hlinkClick xmlns:r="http://schemas.openxmlformats.org/officeDocument/2006/relationships" r:id="rId1"/>
            </a:rPr>
            <a:t>Crypto Trust Bank (CTB) | Solscan</a:t>
          </a:r>
          <a:endParaRPr lang="en-US" sz="1200" kern="1200"/>
        </a:p>
      </dsp:txBody>
      <dsp:txXfrm>
        <a:off x="190326" y="1814524"/>
        <a:ext cx="1412749" cy="877174"/>
      </dsp:txXfrm>
    </dsp:sp>
    <dsp:sp modelId="{C56D81B6-5508-4910-83FD-04F198CDADBC}">
      <dsp:nvSpPr>
        <dsp:cNvPr id="0" name=""/>
        <dsp:cNvSpPr/>
      </dsp:nvSpPr>
      <dsp:spPr>
        <a:xfrm>
          <a:off x="1793403" y="1632349"/>
          <a:ext cx="1467329" cy="931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F1212D-FAEB-45F1-A6E6-57AA6BC7979B}">
      <dsp:nvSpPr>
        <dsp:cNvPr id="0" name=""/>
        <dsp:cNvSpPr/>
      </dsp:nvSpPr>
      <dsp:spPr>
        <a:xfrm>
          <a:off x="1956439" y="1787234"/>
          <a:ext cx="1467329" cy="9317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hlinkClick xmlns:r="http://schemas.openxmlformats.org/officeDocument/2006/relationships" r:id="rId2"/>
            </a:rPr>
            <a:t>Crypto Trust Bank (@CryptoTrustBank) / Twitter</a:t>
          </a:r>
          <a:endParaRPr lang="en-US" sz="1200" kern="1200"/>
        </a:p>
      </dsp:txBody>
      <dsp:txXfrm>
        <a:off x="1983729" y="1814524"/>
        <a:ext cx="1412749" cy="877174"/>
      </dsp:txXfrm>
    </dsp:sp>
    <dsp:sp modelId="{A81B7222-162E-4CEE-9BD6-A15D9884C7A9}">
      <dsp:nvSpPr>
        <dsp:cNvPr id="0" name=""/>
        <dsp:cNvSpPr/>
      </dsp:nvSpPr>
      <dsp:spPr>
        <a:xfrm>
          <a:off x="3586806" y="1632349"/>
          <a:ext cx="1467329" cy="9317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717B9-2182-444E-B154-897D517673B0}">
      <dsp:nvSpPr>
        <dsp:cNvPr id="0" name=""/>
        <dsp:cNvSpPr/>
      </dsp:nvSpPr>
      <dsp:spPr>
        <a:xfrm>
          <a:off x="3749843" y="1787234"/>
          <a:ext cx="1467329" cy="9317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ZA" sz="1200" kern="1200">
              <a:hlinkClick xmlns:r="http://schemas.openxmlformats.org/officeDocument/2006/relationships" r:id="rId3"/>
            </a:rPr>
            <a:t>Telegram: Contact @cryptotrustbankc</a:t>
          </a:r>
          <a:endParaRPr lang="en-US" sz="1200" kern="1200"/>
        </a:p>
      </dsp:txBody>
      <dsp:txXfrm>
        <a:off x="3777133" y="1814524"/>
        <a:ext cx="1412749" cy="8771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3E63E-C8C5-4FB3-96D9-0C0241DE0769}" type="datetimeFigureOut">
              <a:rPr lang="en-ZA" smtClean="0"/>
              <a:t>2023/02/13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1C6FA-8F8F-4C30-A277-3A72DC4E8298}" type="slidenum">
              <a:rPr lang="en-ZA" smtClean="0"/>
              <a:t>‹#›</a:t>
            </a:fld>
            <a:endParaRPr lang="en-ZA"/>
          </a:p>
        </p:txBody>
      </p:sp>
    </p:spTree>
    <p:extLst>
      <p:ext uri="{BB962C8B-B14F-4D97-AF65-F5344CB8AC3E}">
        <p14:creationId xmlns:p14="http://schemas.microsoft.com/office/powerpoint/2010/main" val="3190273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F811C6FA-8F8F-4C30-A277-3A72DC4E8298}" type="slidenum">
              <a:rPr lang="en-ZA" smtClean="0"/>
              <a:t>1</a:t>
            </a:fld>
            <a:endParaRPr lang="en-ZA"/>
          </a:p>
        </p:txBody>
      </p:sp>
    </p:spTree>
    <p:extLst>
      <p:ext uri="{BB962C8B-B14F-4D97-AF65-F5344CB8AC3E}">
        <p14:creationId xmlns:p14="http://schemas.microsoft.com/office/powerpoint/2010/main" val="337096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F811C6FA-8F8F-4C30-A277-3A72DC4E8298}" type="slidenum">
              <a:rPr lang="en-ZA" smtClean="0"/>
              <a:t>5</a:t>
            </a:fld>
            <a:endParaRPr lang="en-ZA"/>
          </a:p>
        </p:txBody>
      </p:sp>
    </p:spTree>
    <p:extLst>
      <p:ext uri="{BB962C8B-B14F-4D97-AF65-F5344CB8AC3E}">
        <p14:creationId xmlns:p14="http://schemas.microsoft.com/office/powerpoint/2010/main" val="184186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2/13/2023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8532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2/13/2023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6437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2/13/2023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4575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2/13/2023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784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2/13/2023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8893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2/13/2023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6831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2/13/2023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7578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2/13/2023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8881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2/13/2023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470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2/13/2023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478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2/13/2023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4865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2/13/2023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80015846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17" r:id="rId6"/>
    <p:sldLayoutId id="2147483822" r:id="rId7"/>
    <p:sldLayoutId id="2147483818" r:id="rId8"/>
    <p:sldLayoutId id="2147483819" r:id="rId9"/>
    <p:sldLayoutId id="2147483820" r:id="rId10"/>
    <p:sldLayoutId id="214748382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0.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81" name="Freeform: Shape 8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87" name="Oval 86">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89" name="Rectangle 8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p:cNvSpPr>
            <a:spLocks noGrp="1"/>
          </p:cNvSpPr>
          <p:nvPr>
            <p:ph type="ctrTitle"/>
          </p:nvPr>
        </p:nvSpPr>
        <p:spPr>
          <a:xfrm>
            <a:off x="2232252" y="633046"/>
            <a:ext cx="4463623" cy="1314996"/>
          </a:xfrm>
        </p:spPr>
        <p:txBody>
          <a:bodyPr vert="horz" lIns="91440" tIns="45720" rIns="91440" bIns="45720" rtlCol="0" anchor="b">
            <a:normAutofit/>
          </a:bodyPr>
          <a:lstStyle/>
          <a:p>
            <a:pPr algn="l"/>
            <a:r>
              <a:rPr lang="en-US" sz="3100">
                <a:ea typeface="+mj-ea"/>
              </a:rPr>
              <a:t>CRYPTO TRUST BANK</a:t>
            </a:r>
          </a:p>
        </p:txBody>
      </p:sp>
      <p:sp>
        <p:nvSpPr>
          <p:cNvPr id="93" name="Freeform: Shape 9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95" name="Freeform: Shape 9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Subtitle 2"/>
          <p:cNvSpPr>
            <a:spLocks noGrp="1"/>
          </p:cNvSpPr>
          <p:nvPr>
            <p:ph type="subTitle" idx="1"/>
          </p:nvPr>
        </p:nvSpPr>
        <p:spPr>
          <a:xfrm>
            <a:off x="2232252" y="2125737"/>
            <a:ext cx="4463623" cy="4044463"/>
          </a:xfrm>
        </p:spPr>
        <p:txBody>
          <a:bodyPr vert="horz" lIns="91440" tIns="45720" rIns="91440" bIns="45720" rtlCol="0">
            <a:normAutofit/>
          </a:bodyPr>
          <a:lstStyle/>
          <a:p>
            <a:pPr indent="-228600" algn="l">
              <a:buFont typeface="Arial" panose="020B0604020202020204" pitchFamily="34" charset="0"/>
              <a:buChar char="•"/>
            </a:pPr>
            <a:r>
              <a:rPr lang="en-US"/>
              <a:t>WHITEPAPER</a:t>
            </a:r>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sp>
        <p:nvSpPr>
          <p:cNvPr id="97" name="Freeform: Shape 9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9" name="Freeform: Shape 9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1" name="Freeform: Shape 10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4">
            <a:extLst>
              <a:ext uri="{FF2B5EF4-FFF2-40B4-BE49-F238E27FC236}">
                <a16:creationId xmlns:a16="http://schemas.microsoft.com/office/drawing/2014/main" id="{7CCE1911-335F-9620-B549-F6FBF1464DDA}"/>
              </a:ext>
            </a:extLst>
          </p:cNvPr>
          <p:cNvPicPr>
            <a:picLocks noChangeAspect="1"/>
          </p:cNvPicPr>
          <p:nvPr/>
        </p:nvPicPr>
        <p:blipFill rotWithShape="1">
          <a:blip r:embed="rId3"/>
          <a:srcRect r="-5" b="-5"/>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10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104" name="Freeform: Shape 10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84" name="Freeform: Shape 458">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5" name="Freeform: Shape 459">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6" name="Freeform: Shape 460">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7" name="Freeform: Shape 461">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8" name="Freeform: Shape 462">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9" name="Oval 464">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90" name="Rectangle 46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a:extLst>
              <a:ext uri="{FF2B5EF4-FFF2-40B4-BE49-F238E27FC236}">
                <a16:creationId xmlns:a16="http://schemas.microsoft.com/office/drawing/2014/main" id="{06B5393D-0D9D-8D83-0178-DFD64520695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3" b="-3"/>
          <a:stretch/>
        </p:blipFill>
        <p:spPr>
          <a:xfrm>
            <a:off x="2720383" y="3104705"/>
            <a:ext cx="3217333" cy="3217333"/>
          </a:xfrm>
          <a:prstGeom prst="rect">
            <a:avLst/>
          </a:prstGeom>
        </p:spPr>
      </p:pic>
      <p:grpSp>
        <p:nvGrpSpPr>
          <p:cNvPr id="391" name="Group 468">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392" name="Rectangle 469">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470">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94" name="Rectangle 472">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34FE4-C58A-764D-3435-00BCC3E9EAC8}"/>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sz="4400"/>
              <a:t>TOKEN UTILIZATION</a:t>
            </a:r>
          </a:p>
        </p:txBody>
      </p:sp>
      <p:grpSp>
        <p:nvGrpSpPr>
          <p:cNvPr id="395"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476" name="Freeform: Shape 475">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96" name="Freeform: Shape 476">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397" name="Freeform: Shape 478">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98" name="Freeform: Shape 480">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9" name="Freeform: Shape 481">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0" name="Freeform: Shape 482">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01" name="Freeform: Shape 483">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02" name="Freeform: Shape 484">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03" name="Freeform: Shape 485">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04" name="Freeform: Shape 486">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5" name="Freeform: Shape 487">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406"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tx1"/>
          </a:solidFill>
        </p:grpSpPr>
        <p:sp>
          <p:nvSpPr>
            <p:cNvPr id="407" name="Freeform: Shape 490">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08" name="Freeform: Shape 491">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09" name="Freeform: Shape 492">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10" name="Freeform: Shape 493">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11" name="Freeform: Shape 495">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2" name="Freeform: Shape 496">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3" name="Freeform: Shape 497">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4" name="Freeform: Shape 498">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15" name="Freeform: Shape 499">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16" name="Freeform: Shape 500">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18" name="Freeform: Shape 501">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9" name="Freeform: Shape 502">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417" name="Text Placeholder 3">
            <a:extLst>
              <a:ext uri="{FF2B5EF4-FFF2-40B4-BE49-F238E27FC236}">
                <a16:creationId xmlns:a16="http://schemas.microsoft.com/office/drawing/2014/main" id="{8222D516-0A99-F71C-9522-7EA993FAF526}"/>
              </a:ext>
            </a:extLst>
          </p:cNvPr>
          <p:cNvGraphicFramePr/>
          <p:nvPr>
            <p:extLst>
              <p:ext uri="{D42A27DB-BD31-4B8C-83A1-F6EECF244321}">
                <p14:modId xmlns:p14="http://schemas.microsoft.com/office/powerpoint/2010/main" val="3805935370"/>
              </p:ext>
            </p:extLst>
          </p:nvPr>
        </p:nvGraphicFramePr>
        <p:xfrm>
          <a:off x="6477270" y="685805"/>
          <a:ext cx="4974771" cy="5534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8621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6"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87" name="Freeform: Shape 4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8" name="Freeform: Shape 4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9" name="Freeform: Shape 4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4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1" name="Freeform: Shape 4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92" name="Oval 46">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93" name="Rectangle 4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descr="A picture containing text&#10;&#10;Description automatically generated">
            <a:extLst>
              <a:ext uri="{FF2B5EF4-FFF2-40B4-BE49-F238E27FC236}">
                <a16:creationId xmlns:a16="http://schemas.microsoft.com/office/drawing/2014/main" id="{5D6BFD2F-8B2F-39D7-D229-621888FAE61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2511713" y="3278402"/>
            <a:ext cx="3634674" cy="2869939"/>
          </a:xfrm>
          <a:prstGeom prst="rect">
            <a:avLst/>
          </a:prstGeom>
        </p:spPr>
      </p:pic>
      <p:grpSp>
        <p:nvGrpSpPr>
          <p:cNvPr id="94" name="Group 50">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95" name="Rectangle 51">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2">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97" name="Rectangle 54">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4B785-B501-BB9B-082B-686D8BDCEF60}"/>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sz="4400"/>
              <a:t>LIQUIDITY IN CRYPTO TRUST BANK</a:t>
            </a:r>
          </a:p>
        </p:txBody>
      </p:sp>
      <p:grpSp>
        <p:nvGrpSpPr>
          <p:cNvPr id="98"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58" name="Freeform: Shape 57">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99" name="Freeform: Shape 58">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0" name="Freeform: Shape 59">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01" name="Freeform: Shape 60">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2" name="Freeform: Shape 61">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3" name="Freeform: Shape 62">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4" name="Freeform: Shape 63">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5" name="Freeform: Shape 65">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6" name="Freeform: Shape 66">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7" name="Freeform: Shape 67">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8" name="Freeform: Shape 68">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9" name="Freeform: Shape 69">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72"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tx1"/>
          </a:solidFill>
        </p:grpSpPr>
        <p:sp>
          <p:nvSpPr>
            <p:cNvPr id="73" name="Freeform: Shape 72">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 name="Text Placeholder 3">
            <a:extLst>
              <a:ext uri="{FF2B5EF4-FFF2-40B4-BE49-F238E27FC236}">
                <a16:creationId xmlns:a16="http://schemas.microsoft.com/office/drawing/2014/main" id="{55ED2462-E959-B42A-758D-A459FF822526}"/>
              </a:ext>
            </a:extLst>
          </p:cNvPr>
          <p:cNvSpPr>
            <a:spLocks noGrp="1"/>
          </p:cNvSpPr>
          <p:nvPr>
            <p:ph type="body" sz="half" idx="2"/>
          </p:nvPr>
        </p:nvSpPr>
        <p:spPr>
          <a:xfrm>
            <a:off x="6477270" y="685805"/>
            <a:ext cx="4974771" cy="5534019"/>
          </a:xfrm>
        </p:spPr>
        <p:txBody>
          <a:bodyPr vert="horz" lIns="91440" tIns="45720" rIns="91440" bIns="45720" rtlCol="0">
            <a:normAutofit/>
          </a:bodyPr>
          <a:lstStyle/>
          <a:p>
            <a:pPr indent="-228600">
              <a:buFont typeface="Arial" panose="020B0604020202020204" pitchFamily="34" charset="0"/>
              <a:buChar char="•"/>
            </a:pPr>
            <a:r>
              <a:rPr lang="en-US" dirty="0"/>
              <a:t>STABILITY</a:t>
            </a:r>
          </a:p>
          <a:p>
            <a:r>
              <a:rPr lang="en-US" dirty="0"/>
              <a:t>Proof of stake protocols as shown by “CRYPTO TRUST” higher transaction outputs</a:t>
            </a:r>
          </a:p>
          <a:p>
            <a:pPr indent="-228600">
              <a:buFont typeface="Arial" panose="020B0604020202020204" pitchFamily="34" charset="0"/>
              <a:buChar char="•"/>
            </a:pPr>
            <a:r>
              <a:rPr lang="en-US" dirty="0"/>
              <a:t>HIGHLY SECURED</a:t>
            </a:r>
          </a:p>
          <a:p>
            <a:r>
              <a:rPr lang="en-US" dirty="0"/>
              <a:t>We provide a swift and stable portal that is backed by our ecosystem making it superior to others</a:t>
            </a:r>
          </a:p>
          <a:p>
            <a:pPr indent="-228600">
              <a:buFont typeface="Arial" panose="020B0604020202020204" pitchFamily="34" charset="0"/>
              <a:buChar char="•"/>
            </a:pPr>
            <a:r>
              <a:rPr lang="en-US" dirty="0"/>
              <a:t>ECO-FRIENDLIER </a:t>
            </a:r>
          </a:p>
          <a:p>
            <a:r>
              <a:rPr lang="en-US" dirty="0"/>
              <a:t>One of the major benefits for holding our token is that it removes the need for continuously purchasing expensive hardware and consuming energy</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89021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78" name="Freeform: Shape 77">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84" name="Oval 83">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86" name="Rectangle 8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327926-B126-7993-EB6F-AD88755BEB62}"/>
              </a:ext>
            </a:extLst>
          </p:cNvPr>
          <p:cNvSpPr>
            <a:spLocks noGrp="1"/>
          </p:cNvSpPr>
          <p:nvPr>
            <p:ph type="title"/>
          </p:nvPr>
        </p:nvSpPr>
        <p:spPr>
          <a:xfrm>
            <a:off x="6234865" y="568517"/>
            <a:ext cx="5248221" cy="886379"/>
          </a:xfrm>
        </p:spPr>
        <p:txBody>
          <a:bodyPr vert="horz" lIns="91440" tIns="45720" rIns="91440" bIns="45720" rtlCol="0" anchor="ctr">
            <a:normAutofit/>
          </a:bodyPr>
          <a:lstStyle/>
          <a:p>
            <a:r>
              <a:rPr lang="en-US" sz="2800"/>
              <a:t>WHAT IS SPL TOKEN?</a:t>
            </a:r>
            <a:br>
              <a:rPr lang="en-US" sz="2800"/>
            </a:br>
            <a:endParaRPr lang="en-US" sz="2800"/>
          </a:p>
        </p:txBody>
      </p:sp>
      <p:pic>
        <p:nvPicPr>
          <p:cNvPr id="10" name="Picture Placeholder 9" descr="Logo&#10;&#10;Description automatically generated">
            <a:extLst>
              <a:ext uri="{FF2B5EF4-FFF2-40B4-BE49-F238E27FC236}">
                <a16:creationId xmlns:a16="http://schemas.microsoft.com/office/drawing/2014/main" id="{4558E715-36A5-E43F-025C-3197244871C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98" r="13720"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88" name="Group 87">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77" name="Freeform: Shape 8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90" name="Freeform: Shape 8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92" name="Group 91">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78" name="Freeform: Shape 92">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94" name="Freeform: Shape 93">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 name="Text Placeholder 3">
            <a:extLst>
              <a:ext uri="{FF2B5EF4-FFF2-40B4-BE49-F238E27FC236}">
                <a16:creationId xmlns:a16="http://schemas.microsoft.com/office/drawing/2014/main" id="{4F20A105-EE43-6431-4EF0-8C3008B43EDB}"/>
              </a:ext>
            </a:extLst>
          </p:cNvPr>
          <p:cNvSpPr>
            <a:spLocks noGrp="1"/>
          </p:cNvSpPr>
          <p:nvPr>
            <p:ph type="body" sz="half" idx="2"/>
          </p:nvPr>
        </p:nvSpPr>
        <p:spPr>
          <a:xfrm>
            <a:off x="6234868" y="1820369"/>
            <a:ext cx="5217173" cy="4351338"/>
          </a:xfrm>
        </p:spPr>
        <p:txBody>
          <a:bodyPr vert="horz" lIns="91440" tIns="45720" rIns="91440" bIns="45720" rtlCol="0">
            <a:normAutofit/>
          </a:bodyPr>
          <a:lstStyle/>
          <a:p>
            <a:pPr indent="-228600">
              <a:buFont typeface="Arial" panose="020B0604020202020204" pitchFamily="34" charset="0"/>
              <a:buChar char="•"/>
            </a:pPr>
            <a:r>
              <a:rPr lang="en-US" sz="2400" dirty="0"/>
              <a:t>SPL tokens are fungible tokens on the Solana Blockchain. These tokens are based on the Solana Program Library (SPL). SPL tokens can be stored in Solana compatible wallets</a:t>
            </a:r>
          </a:p>
        </p:txBody>
      </p:sp>
      <p:grpSp>
        <p:nvGrpSpPr>
          <p:cNvPr id="9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97" name="Freeform: Shape 9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103"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104" name="Freeform: Shape 103">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2910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 name="Rectangle 1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8E8466BB-EAE0-7CCE-52E0-4C305C329355}"/>
              </a:ext>
            </a:extLst>
          </p:cNvPr>
          <p:cNvSpPr>
            <a:spLocks noGrp="1"/>
          </p:cNvSpPr>
          <p:nvPr>
            <p:ph type="title"/>
          </p:nvPr>
        </p:nvSpPr>
        <p:spPr>
          <a:xfrm>
            <a:off x="2232252" y="633046"/>
            <a:ext cx="4463623" cy="1314996"/>
          </a:xfrm>
        </p:spPr>
        <p:txBody>
          <a:bodyPr vert="horz" lIns="91440" tIns="45720" rIns="91440" bIns="45720" rtlCol="0" anchor="b">
            <a:normAutofit/>
          </a:bodyPr>
          <a:lstStyle/>
          <a:p>
            <a:r>
              <a:rPr lang="en-US" sz="2800"/>
              <a:t>ADVANTAGES OF SPL TOKEN </a:t>
            </a:r>
            <a:br>
              <a:rPr lang="en-US" sz="2800"/>
            </a:br>
            <a:endParaRPr lang="en-US" sz="2800"/>
          </a:p>
        </p:txBody>
      </p:sp>
      <p:sp>
        <p:nvSpPr>
          <p:cNvPr id="24" name="Freeform: Shape 2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 name="Text Placeholder 3">
            <a:extLst>
              <a:ext uri="{FF2B5EF4-FFF2-40B4-BE49-F238E27FC236}">
                <a16:creationId xmlns:a16="http://schemas.microsoft.com/office/drawing/2014/main" id="{AEFADF19-59CB-97D6-6D2C-9D97DBEB91AC}"/>
              </a:ext>
            </a:extLst>
          </p:cNvPr>
          <p:cNvSpPr>
            <a:spLocks noGrp="1"/>
          </p:cNvSpPr>
          <p:nvPr>
            <p:ph type="body" sz="half" idx="2"/>
          </p:nvPr>
        </p:nvSpPr>
        <p:spPr>
          <a:xfrm>
            <a:off x="2232252" y="2125737"/>
            <a:ext cx="4463623" cy="4044463"/>
          </a:xfrm>
        </p:spPr>
        <p:txBody>
          <a:bodyPr vert="horz" lIns="91440" tIns="45720" rIns="91440" bIns="45720" rtlCol="0">
            <a:normAutofit/>
          </a:bodyPr>
          <a:lstStyle/>
          <a:p>
            <a:pPr indent="-228600">
              <a:buFont typeface="Arial" panose="020B0604020202020204" pitchFamily="34" charset="0"/>
              <a:buChar char="•"/>
            </a:pPr>
            <a:r>
              <a:rPr lang="en-US"/>
              <a:t>Currency – SOL tokens may not be designed to be used as currency, but they can perform this function, enabling holders to make payments for goods and services</a:t>
            </a:r>
          </a:p>
          <a:p>
            <a:pPr indent="-228600">
              <a:buFont typeface="Arial" panose="020B0604020202020204" pitchFamily="34" charset="0"/>
              <a:buChar char="•"/>
            </a:pPr>
            <a:r>
              <a:rPr lang="en-US"/>
              <a:t>Transaction fees – Solana network validators get compensated for their services in SOL tokens which are paid by the network users. Additionally, smart contracts have to pay gas fees in SOL tokens</a:t>
            </a:r>
          </a:p>
          <a:p>
            <a:pPr indent="-228600">
              <a:buFont typeface="Arial" panose="020B0604020202020204" pitchFamily="34" charset="0"/>
              <a:buChar char="•"/>
            </a:pPr>
            <a:r>
              <a:rPr lang="en-US"/>
              <a:t>Users are often protected by government regulations that dictate how these exchanges are operated</a:t>
            </a:r>
          </a:p>
        </p:txBody>
      </p:sp>
      <p:sp>
        <p:nvSpPr>
          <p:cNvPr id="28" name="Freeform: Shape 27">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Freeform: Shape 29">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Freeform: Shape 31">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6" name="Picture Placeholder 5" descr="Logo&#10;&#10;Description automatically generated">
            <a:extLst>
              <a:ext uri="{FF2B5EF4-FFF2-40B4-BE49-F238E27FC236}">
                <a16:creationId xmlns:a16="http://schemas.microsoft.com/office/drawing/2014/main" id="{C3002FA8-9C17-9253-A0E1-844C5873573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98" r="1372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34"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5" name="Freeform: Shape 34">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16347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 name="Rectangle 1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05BC5D-4F0B-2AB3-F75D-F7296BAB268F}"/>
              </a:ext>
            </a:extLst>
          </p:cNvPr>
          <p:cNvSpPr>
            <a:spLocks noGrp="1"/>
          </p:cNvSpPr>
          <p:nvPr>
            <p:ph type="title"/>
          </p:nvPr>
        </p:nvSpPr>
        <p:spPr>
          <a:xfrm>
            <a:off x="938907" y="402336"/>
            <a:ext cx="5217172" cy="1169137"/>
          </a:xfrm>
        </p:spPr>
        <p:txBody>
          <a:bodyPr vert="horz" lIns="91440" tIns="45720" rIns="91440" bIns="45720" rtlCol="0" anchor="b">
            <a:normAutofit/>
          </a:bodyPr>
          <a:lstStyle/>
          <a:p>
            <a:r>
              <a:rPr lang="en-US" sz="3700"/>
              <a:t>TOKEN DETAILS </a:t>
            </a:r>
            <a:br>
              <a:rPr lang="en-US" sz="3700"/>
            </a:br>
            <a:endParaRPr lang="en-US" sz="3700"/>
          </a:p>
        </p:txBody>
      </p:sp>
      <p:grpSp>
        <p:nvGrpSpPr>
          <p:cNvPr id="22" name="Graphic 38">
            <a:extLst>
              <a:ext uri="{FF2B5EF4-FFF2-40B4-BE49-F238E27FC236}">
                <a16:creationId xmlns:a16="http://schemas.microsoft.com/office/drawing/2014/main" id="{7F54B1E7-DA9D-4422-98EA-A4C079A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824532"/>
            <a:ext cx="1910252" cy="709660"/>
            <a:chOff x="2267504" y="2540250"/>
            <a:chExt cx="1990951" cy="739640"/>
          </a:xfrm>
          <a:solidFill>
            <a:schemeClr val="tx1"/>
          </a:solidFill>
        </p:grpSpPr>
        <p:sp>
          <p:nvSpPr>
            <p:cNvPr id="23" name="Freeform: Shape 22">
              <a:extLst>
                <a:ext uri="{FF2B5EF4-FFF2-40B4-BE49-F238E27FC236}">
                  <a16:creationId xmlns:a16="http://schemas.microsoft.com/office/drawing/2014/main" id="{13681A6B-8745-4B5F-9106-8375152B5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728FA7BA-0A88-455D-9C83-95E77FCE2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6" name="Graphic 38">
            <a:extLst>
              <a:ext uri="{FF2B5EF4-FFF2-40B4-BE49-F238E27FC236}">
                <a16:creationId xmlns:a16="http://schemas.microsoft.com/office/drawing/2014/main" id="{1311CB1A-9AC1-4FB7-9A52-638777EF82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824532"/>
            <a:ext cx="1910252" cy="709660"/>
            <a:chOff x="2267504" y="2540250"/>
            <a:chExt cx="1990951" cy="739640"/>
          </a:xfrm>
          <a:solidFill>
            <a:schemeClr val="tx1">
              <a:alpha val="60000"/>
            </a:schemeClr>
          </a:solidFill>
        </p:grpSpPr>
        <p:sp>
          <p:nvSpPr>
            <p:cNvPr id="27" name="Freeform: Shape 26">
              <a:extLst>
                <a:ext uri="{FF2B5EF4-FFF2-40B4-BE49-F238E27FC236}">
                  <a16:creationId xmlns:a16="http://schemas.microsoft.com/office/drawing/2014/main" id="{5EFB3B0F-E155-4761-B899-77272AD6A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2CC30820-F8FC-4CEE-96EB-90CB8B0A4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 name="Text Placeholder 3">
            <a:extLst>
              <a:ext uri="{FF2B5EF4-FFF2-40B4-BE49-F238E27FC236}">
                <a16:creationId xmlns:a16="http://schemas.microsoft.com/office/drawing/2014/main" id="{32AB7FFD-B71A-7ECE-4CFC-DC2EE2C05891}"/>
              </a:ext>
            </a:extLst>
          </p:cNvPr>
          <p:cNvSpPr>
            <a:spLocks noGrp="1"/>
          </p:cNvSpPr>
          <p:nvPr>
            <p:ph type="body" sz="half" idx="2"/>
          </p:nvPr>
        </p:nvSpPr>
        <p:spPr>
          <a:xfrm>
            <a:off x="938906" y="1751727"/>
            <a:ext cx="5217173" cy="4351338"/>
          </a:xfrm>
        </p:spPr>
        <p:txBody>
          <a:bodyPr vert="horz" lIns="91440" tIns="45720" rIns="91440" bIns="45720" rtlCol="0">
            <a:normAutofit/>
          </a:bodyPr>
          <a:lstStyle/>
          <a:p>
            <a:pPr indent="-228600">
              <a:buFont typeface="Arial" panose="020B0604020202020204" pitchFamily="34" charset="0"/>
              <a:buChar char="•"/>
            </a:pPr>
            <a:r>
              <a:rPr lang="en-US" dirty="0"/>
              <a:t>Token name</a:t>
            </a:r>
          </a:p>
          <a:p>
            <a:r>
              <a:rPr lang="en-US" dirty="0"/>
              <a:t>Crypto Trust Bank (CTB)</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Token address</a:t>
            </a:r>
          </a:p>
          <a:p>
            <a:r>
              <a:rPr lang="en-US" dirty="0"/>
              <a:t>DEg3ZsU8sQ4dtWKkHHy75gyghQ3AfdMKmdDQVSkUpASc</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Current Supply</a:t>
            </a:r>
          </a:p>
          <a:p>
            <a:r>
              <a:rPr lang="en-US" dirty="0"/>
              <a:t>11,000,000,000.00</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Decimals</a:t>
            </a:r>
          </a:p>
          <a:p>
            <a:r>
              <a:rPr lang="en-US" dirty="0"/>
              <a:t>6</a:t>
            </a:r>
          </a:p>
          <a:p>
            <a:pPr indent="-228600">
              <a:buFont typeface="Arial" panose="020B0604020202020204" pitchFamily="34" charset="0"/>
              <a:buChar char="•"/>
            </a:pPr>
            <a:endParaRPr lang="en-US" dirty="0"/>
          </a:p>
        </p:txBody>
      </p:sp>
      <p:sp>
        <p:nvSpPr>
          <p:cNvPr id="30" name="Oval 29">
            <a:extLst>
              <a:ext uri="{FF2B5EF4-FFF2-40B4-BE49-F238E27FC236}">
                <a16:creationId xmlns:a16="http://schemas.microsoft.com/office/drawing/2014/main" id="{3F785A8F-002E-4E7C-A4EE-0423F2448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380207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5552F9A4-B078-4FA2-A29A-E70F6045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380207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Placeholder 5" descr="A picture containing text&#10;&#10;Description automatically generated">
            <a:extLst>
              <a:ext uri="{FF2B5EF4-FFF2-40B4-BE49-F238E27FC236}">
                <a16:creationId xmlns:a16="http://schemas.microsoft.com/office/drawing/2014/main" id="{94E944AA-B0CC-3A38-C17E-B76DABE7D9D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4" b="-4"/>
          <a:stretch/>
        </p:blipFill>
        <p:spPr>
          <a:xfrm>
            <a:off x="7572995" y="1820333"/>
            <a:ext cx="3217333" cy="3217333"/>
          </a:xfrm>
          <a:prstGeom prst="rect">
            <a:avLst/>
          </a:prstGeom>
        </p:spPr>
      </p:pic>
      <p:grpSp>
        <p:nvGrpSpPr>
          <p:cNvPr id="34" name="Graphic 4">
            <a:extLst>
              <a:ext uri="{FF2B5EF4-FFF2-40B4-BE49-F238E27FC236}">
                <a16:creationId xmlns:a16="http://schemas.microsoft.com/office/drawing/2014/main" id="{E7EEFC47-5A1A-4BC0-9CCE-8E2F1C883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898353"/>
            <a:ext cx="975169" cy="975171"/>
            <a:chOff x="5829300" y="3162300"/>
            <a:chExt cx="532256" cy="532257"/>
          </a:xfrm>
          <a:solidFill>
            <a:schemeClr val="tx1"/>
          </a:solidFill>
        </p:grpSpPr>
        <p:sp>
          <p:nvSpPr>
            <p:cNvPr id="35" name="Freeform: Shape 34">
              <a:extLst>
                <a:ext uri="{FF2B5EF4-FFF2-40B4-BE49-F238E27FC236}">
                  <a16:creationId xmlns:a16="http://schemas.microsoft.com/office/drawing/2014/main" id="{569E79C8-38A5-45F9-945F-935B05661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F23F4A9-D368-45FC-BE17-5AE7B3D2B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0E359B9-2553-4BF7-9253-DD7C6C725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F9101C1-DB2F-4A51-BFCF-E56AA9D7B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6A0E25F-E8AC-43C3-92E1-630040C0E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FEFC1B0-3611-4239-A35C-0A72C1AA4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BC7390E-9D9D-4C6A-B8B7-168D94FAF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8A0E0EA-1232-409E-BEAC-059E2E098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30765A6-867B-4402-BC11-C0D43452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F6BB45C-BD66-4CD7-A522-A10F8B077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116CBF8-8641-4F3A-8D12-6EAF96C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8FC9AA3-7B63-4082-885D-8FCEE9798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48DC3B5-F54E-4473-A0BB-948DEF2ECE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pSp>
        <p:nvGrpSpPr>
          <p:cNvPr id="49" name="Graphic 4">
            <a:extLst>
              <a:ext uri="{FF2B5EF4-FFF2-40B4-BE49-F238E27FC236}">
                <a16:creationId xmlns:a16="http://schemas.microsoft.com/office/drawing/2014/main" id="{1FF507E3-BA7A-40FD-AA5A-25D99D470B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898353"/>
            <a:ext cx="975169" cy="975171"/>
            <a:chOff x="5829300" y="3162300"/>
            <a:chExt cx="532256" cy="532257"/>
          </a:xfrm>
          <a:solidFill>
            <a:schemeClr val="tx1">
              <a:alpha val="60000"/>
            </a:schemeClr>
          </a:solidFill>
        </p:grpSpPr>
        <p:sp>
          <p:nvSpPr>
            <p:cNvPr id="50" name="Freeform: Shape 49">
              <a:extLst>
                <a:ext uri="{FF2B5EF4-FFF2-40B4-BE49-F238E27FC236}">
                  <a16:creationId xmlns:a16="http://schemas.microsoft.com/office/drawing/2014/main" id="{300A9522-B994-4391-8102-8445B585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BEDD2B3-194D-4EC3-AF22-18876AFA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FECD9CE-87C5-4B66-B08E-522187EDF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2C718D2-9EDD-466F-AC0F-228D36C434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B59CBFD-22E8-48BF-8B69-0EA0B7EDB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B351CD2-A889-4360-9FFF-D2F7EA88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3D4147F-B4C8-4F56-A95B-22E67D080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348CD5F-236C-4E35-958A-DAA3D2CDD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42B0084-6A61-4D01-B273-95FBA380A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B9340D4-E554-443E-80FD-3F4C8A2B1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1701EE3-B190-4F46-91F7-E72AB32C6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5969FC5-CC4B-44DA-B750-7C38558D5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DA99042-0C0C-494A-ABC8-DA905A198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068179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0022-EC4D-B9D1-D55E-F3B9B2363C3C}"/>
              </a:ext>
            </a:extLst>
          </p:cNvPr>
          <p:cNvSpPr>
            <a:spLocks noGrp="1"/>
          </p:cNvSpPr>
          <p:nvPr>
            <p:ph type="title"/>
          </p:nvPr>
        </p:nvSpPr>
        <p:spPr>
          <a:xfrm>
            <a:off x="838200" y="365125"/>
            <a:ext cx="10515600" cy="951057"/>
          </a:xfrm>
        </p:spPr>
        <p:txBody>
          <a:bodyPr>
            <a:normAutofit fontScale="90000"/>
          </a:bodyPr>
          <a:lstStyle/>
          <a:p>
            <a:r>
              <a:rPr lang="en-ZA" dirty="0"/>
              <a:t>TOKEN DISTRIBUTION </a:t>
            </a:r>
            <a:br>
              <a:rPr lang="en-ZA" dirty="0"/>
            </a:br>
            <a:endParaRPr lang="en-ZA" dirty="0"/>
          </a:p>
        </p:txBody>
      </p:sp>
      <p:graphicFrame>
        <p:nvGraphicFramePr>
          <p:cNvPr id="5" name="Chart 4">
            <a:extLst>
              <a:ext uri="{FF2B5EF4-FFF2-40B4-BE49-F238E27FC236}">
                <a16:creationId xmlns:a16="http://schemas.microsoft.com/office/drawing/2014/main" id="{D3A56783-8A87-82D3-2EBE-8829F8BEA62E}"/>
              </a:ext>
            </a:extLst>
          </p:cNvPr>
          <p:cNvGraphicFramePr/>
          <p:nvPr>
            <p:extLst>
              <p:ext uri="{D42A27DB-BD31-4B8C-83A1-F6EECF244321}">
                <p14:modId xmlns:p14="http://schemas.microsoft.com/office/powerpoint/2010/main" val="410150182"/>
              </p:ext>
            </p:extLst>
          </p:nvPr>
        </p:nvGraphicFramePr>
        <p:xfrm>
          <a:off x="1387423" y="1074208"/>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178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7" name="Freeform: Shape 16">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3" name="Oval 22">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5" name="Rectangle 2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28" name="Oval 27">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1" name="Oval 3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46DFBD7-D545-94F8-0D47-C9B7A03BC4A6}"/>
              </a:ext>
            </a:extLst>
          </p:cNvPr>
          <p:cNvSpPr>
            <a:spLocks noGrp="1"/>
          </p:cNvSpPr>
          <p:nvPr>
            <p:ph type="title"/>
          </p:nvPr>
        </p:nvSpPr>
        <p:spPr>
          <a:xfrm>
            <a:off x="5644751" y="568517"/>
            <a:ext cx="6161004" cy="886379"/>
          </a:xfrm>
        </p:spPr>
        <p:txBody>
          <a:bodyPr vert="horz" lIns="91440" tIns="45720" rIns="91440" bIns="45720" rtlCol="0" anchor="ctr">
            <a:normAutofit/>
          </a:bodyPr>
          <a:lstStyle/>
          <a:p>
            <a:r>
              <a:rPr lang="en-US" sz="4400"/>
              <a:t>Links</a:t>
            </a:r>
          </a:p>
        </p:txBody>
      </p:sp>
      <p:grpSp>
        <p:nvGrpSpPr>
          <p:cNvPr id="33" name="Group 32">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34" name="Freeform: Shape 3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11" name="Content Placeholder 10" descr="A picture containing text&#10;&#10;Description automatically generated">
            <a:extLst>
              <a:ext uri="{FF2B5EF4-FFF2-40B4-BE49-F238E27FC236}">
                <a16:creationId xmlns:a16="http://schemas.microsoft.com/office/drawing/2014/main" id="{E3EF98E3-7887-3DE3-0F0F-C343B3BFFC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077" y="1864214"/>
            <a:ext cx="3217333" cy="3217333"/>
          </a:xfrm>
          <a:prstGeom prst="rect">
            <a:avLst/>
          </a:prstGeom>
        </p:spPr>
      </p:pic>
      <p:grpSp>
        <p:nvGrpSpPr>
          <p:cNvPr id="3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8" name="Freeform: Shape 3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46" name="Text Placeholder 8">
            <a:extLst>
              <a:ext uri="{FF2B5EF4-FFF2-40B4-BE49-F238E27FC236}">
                <a16:creationId xmlns:a16="http://schemas.microsoft.com/office/drawing/2014/main" id="{5BEE1B59-D099-FB62-B738-A87E48C4227D}"/>
              </a:ext>
            </a:extLst>
          </p:cNvPr>
          <p:cNvGraphicFramePr/>
          <p:nvPr/>
        </p:nvGraphicFramePr>
        <p:xfrm>
          <a:off x="6234868" y="1820369"/>
          <a:ext cx="521717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365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5" name="Freeform: Shape 104">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11" name="Oval 110">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13" name="Rectangle 1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5" descr="A picture containing text&#10;&#10;Description automatically generated">
            <a:extLst>
              <a:ext uri="{FF2B5EF4-FFF2-40B4-BE49-F238E27FC236}">
                <a16:creationId xmlns:a16="http://schemas.microsoft.com/office/drawing/2014/main" id="{0E951AC7-AEAA-07B7-7A77-F0F510A610D8}"/>
              </a:ext>
            </a:extLst>
          </p:cNvPr>
          <p:cNvPicPr>
            <a:picLocks noGrp="1" noChangeAspect="1"/>
          </p:cNvPicPr>
          <p:nvPr>
            <p:ph type="pic" idx="1"/>
          </p:nvPr>
        </p:nvPicPr>
        <p:blipFill rotWithShape="1">
          <a:blip r:embed="rId2"/>
          <a:srcRect t="6971" r="3" b="5620"/>
          <a:stretch/>
        </p:blipFill>
        <p:spPr>
          <a:xfrm>
            <a:off x="2511713" y="3104705"/>
            <a:ext cx="3634674" cy="3217333"/>
          </a:xfrm>
          <a:prstGeom prst="rect">
            <a:avLst/>
          </a:prstGeom>
        </p:spPr>
      </p:pic>
      <p:grpSp>
        <p:nvGrpSpPr>
          <p:cNvPr id="115" name="Group 114">
            <a:extLst>
              <a:ext uri="{FF2B5EF4-FFF2-40B4-BE49-F238E27FC236}">
                <a16:creationId xmlns:a16="http://schemas.microsoft.com/office/drawing/2014/main" id="{89C6B508-0B2C-4D80-99F6-BC8C9C6934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16" name="Rectangle 115">
              <a:extLst>
                <a:ext uri="{FF2B5EF4-FFF2-40B4-BE49-F238E27FC236}">
                  <a16:creationId xmlns:a16="http://schemas.microsoft.com/office/drawing/2014/main" id="{EA54034F-F9B1-4048-9AEF-C7AB9905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F583F029-E06B-49B5-9779-2E8CEFD77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19" name="Rectangle 118">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98D47-3412-8B01-9634-C189BDB228ED}"/>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sz="4400"/>
              <a:t>CONTENTS</a:t>
            </a:r>
          </a:p>
        </p:txBody>
      </p:sp>
      <p:grpSp>
        <p:nvGrpSpPr>
          <p:cNvPr id="562"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solidFill>
        </p:grpSpPr>
        <p:sp>
          <p:nvSpPr>
            <p:cNvPr id="563" name="Freeform: Shape 121">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25" name="Graphic 38">
            <a:extLst>
              <a:ext uri="{FF2B5EF4-FFF2-40B4-BE49-F238E27FC236}">
                <a16:creationId xmlns:a16="http://schemas.microsoft.com/office/drawing/2014/main" id="{36C5CE76-F42E-4B75-84C4-A9B2C8CE8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alpha val="60000"/>
            </a:schemeClr>
          </a:solidFill>
        </p:grpSpPr>
        <p:sp>
          <p:nvSpPr>
            <p:cNvPr id="564" name="Freeform: Shape 125">
              <a:extLst>
                <a:ext uri="{FF2B5EF4-FFF2-40B4-BE49-F238E27FC236}">
                  <a16:creationId xmlns:a16="http://schemas.microsoft.com/office/drawing/2014/main" id="{F62D2BF9-9B3C-4B4B-B525-BFABA8B44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022D0D2-0602-4CB2-97D5-418641B4F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565"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rgbClr val="FFFFFF"/>
          </a:solidFill>
        </p:grpSpPr>
        <p:sp>
          <p:nvSpPr>
            <p:cNvPr id="130" name="Freeform: Shape 129">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44" name="Graphic 4">
            <a:extLst>
              <a:ext uri="{FF2B5EF4-FFF2-40B4-BE49-F238E27FC236}">
                <a16:creationId xmlns:a16="http://schemas.microsoft.com/office/drawing/2014/main" id="{DDFA5A3F-B050-4826-ACB4-F634DD12C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chemeClr val="tx1"/>
          </a:solidFill>
        </p:grpSpPr>
        <p:sp>
          <p:nvSpPr>
            <p:cNvPr id="145" name="Freeform: Shape 144">
              <a:extLst>
                <a:ext uri="{FF2B5EF4-FFF2-40B4-BE49-F238E27FC236}">
                  <a16:creationId xmlns:a16="http://schemas.microsoft.com/office/drawing/2014/main" id="{C45D7489-248E-4EB2-A887-30A9C396E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B6BF832-C29A-4992-8772-6B33118C5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E06C84D-D026-40FC-A1FB-0482450B6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2D9620B-AA48-430C-BACC-01BF1B128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C7842E4-3E00-4846-B285-345F6B32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120E203-7898-4AE9-A9E5-F5C36441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6A5C8C3-E77D-410A-8D95-0B15B8E61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8E9CE1FB-B266-47D2-A0AC-79D1DDBA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8862FCB-5370-44C9-803F-017FF893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1EC218E-7E2A-4304-96EA-1A7AA046E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6904051-0B1B-4340-8A1F-FC345A50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D8B68CD-1F5B-4E19-A474-4290A7386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A219F1BA-F2AD-4C0B-B881-AF7702BFA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99" name="Text Placeholder 3">
            <a:extLst>
              <a:ext uri="{FF2B5EF4-FFF2-40B4-BE49-F238E27FC236}">
                <a16:creationId xmlns:a16="http://schemas.microsoft.com/office/drawing/2014/main" id="{7FA3CCA5-B2F8-A8FA-ED4B-F60194D49147}"/>
              </a:ext>
            </a:extLst>
          </p:cNvPr>
          <p:cNvGraphicFramePr/>
          <p:nvPr>
            <p:extLst>
              <p:ext uri="{D42A27DB-BD31-4B8C-83A1-F6EECF244321}">
                <p14:modId xmlns:p14="http://schemas.microsoft.com/office/powerpoint/2010/main" val="3324108983"/>
              </p:ext>
            </p:extLst>
          </p:nvPr>
        </p:nvGraphicFramePr>
        <p:xfrm>
          <a:off x="6477270" y="1130846"/>
          <a:ext cx="49747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375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1" name="Rectangle 38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3" name="Group 382">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p:grpSpPr>
        <p:sp>
          <p:nvSpPr>
            <p:cNvPr id="384" name="Freeform: Shape 383">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grpSp>
      <p:sp>
        <p:nvSpPr>
          <p:cNvPr id="6" name="Title 5">
            <a:extLst>
              <a:ext uri="{FF2B5EF4-FFF2-40B4-BE49-F238E27FC236}">
                <a16:creationId xmlns:a16="http://schemas.microsoft.com/office/drawing/2014/main" id="{C6AB329A-4AC6-240B-B151-96B81FD12A96}"/>
              </a:ext>
            </a:extLst>
          </p:cNvPr>
          <p:cNvSpPr>
            <a:spLocks noGrp="1"/>
          </p:cNvSpPr>
          <p:nvPr>
            <p:ph type="title"/>
          </p:nvPr>
        </p:nvSpPr>
        <p:spPr>
          <a:xfrm>
            <a:off x="7026992" y="1202026"/>
            <a:ext cx="4030132" cy="4406508"/>
          </a:xfrm>
        </p:spPr>
        <p:txBody>
          <a:bodyPr>
            <a:normAutofit/>
          </a:bodyPr>
          <a:lstStyle/>
          <a:p>
            <a:pPr algn="ctr"/>
            <a:r>
              <a:rPr lang="en-GB" dirty="0">
                <a:ea typeface="+mj-lt"/>
                <a:cs typeface="+mj-lt"/>
              </a:rPr>
              <a:t>LEGAL DISCLAIMER</a:t>
            </a:r>
            <a:endParaRPr lang="en-US" dirty="0"/>
          </a:p>
        </p:txBody>
      </p:sp>
      <p:sp>
        <p:nvSpPr>
          <p:cNvPr id="7" name="Content Placeholder 6">
            <a:extLst>
              <a:ext uri="{FF2B5EF4-FFF2-40B4-BE49-F238E27FC236}">
                <a16:creationId xmlns:a16="http://schemas.microsoft.com/office/drawing/2014/main" id="{C0F2F1B5-2DC7-06E8-B3C7-110660CC436D}"/>
              </a:ext>
            </a:extLst>
          </p:cNvPr>
          <p:cNvSpPr>
            <a:spLocks noGrp="1"/>
          </p:cNvSpPr>
          <p:nvPr>
            <p:ph idx="1"/>
          </p:nvPr>
        </p:nvSpPr>
        <p:spPr>
          <a:xfrm>
            <a:off x="196461" y="315927"/>
            <a:ext cx="5899539" cy="4946755"/>
          </a:xfrm>
        </p:spPr>
        <p:txBody>
          <a:bodyPr vert="horz" lIns="91440" tIns="45720" rIns="91440" bIns="45720" rtlCol="0">
            <a:noAutofit/>
          </a:bodyPr>
          <a:lstStyle/>
          <a:p>
            <a:pPr marL="0" indent="0">
              <a:buNone/>
            </a:pPr>
            <a:r>
              <a:rPr lang="en-GB" sz="1400" dirty="0">
                <a:ea typeface="+mn-lt"/>
                <a:cs typeface="+mn-lt"/>
              </a:rPr>
              <a:t>The whitepaper provides information and material of general nature. You are not authorized and nor should you rely on the whitepaper for legal advice, business advice, or advice of any kind. You act at your own risk in reliance on the contents of the whitepaper. Should you decide to act or not act you should contact a licensed attorney in the relevant jurisdiction in which you want or need help. In no way are the owners of, or contributors to, the whitepaper responsible for the actions, decisions, or other </a:t>
            </a:r>
            <a:r>
              <a:rPr lang="en-GB" sz="1400" dirty="0" err="1">
                <a:ea typeface="+mn-lt"/>
                <a:cs typeface="+mn-lt"/>
              </a:rPr>
              <a:t>behaveior</a:t>
            </a:r>
            <a:r>
              <a:rPr lang="en-GB" sz="1400" dirty="0">
                <a:ea typeface="+mn-lt"/>
                <a:cs typeface="+mn-lt"/>
              </a:rPr>
              <a:t> taken or not taken by you in reliance upon the whitepaper. The team does not recommend that any cryptocurrency should be bought, sold, or held by you. Do conduct your due diligence and consult your financial advisor before making any investment decisions. By purchasing </a:t>
            </a:r>
            <a:r>
              <a:rPr lang="en-GB" sz="1400" b="1" dirty="0">
                <a:ea typeface="+mn-lt"/>
                <a:cs typeface="+mn-lt"/>
              </a:rPr>
              <a:t>CTB</a:t>
            </a:r>
            <a:r>
              <a:rPr lang="en-GB" sz="1400" dirty="0">
                <a:ea typeface="+mn-lt"/>
                <a:cs typeface="+mn-lt"/>
              </a:rPr>
              <a:t> TOKEN, you agree that you are not purchasing a security or investment and you agree to hold the team harmless and not liable for any losses or taxes you may incur. You also agree that the team is presenting the token “as is” and is not required to provide any support or services The team does not guarantee compliance with any country across the world. Always make sure that you comply with your local laws and regulations before you make any purchase. The whitepaper is provided on an “as is” basis without any warranties of any kind regarding the whitepaper and/or any content, data, materials, and/or services provided on the whitepaper. Unless otherwise required by law, in no event shall the owners of, or contributors to, the Website be liable for any damages of any kind, including, but not limited to, loss of use, loss of profits, or loss of data arising out of or in any way connected with the use of the whitepaper. The reader of the whitepaper agrees to arbitrate any dispute arising from or in connection with the whitepaper or this disclaimer, except for disputes related to copyrights, logos, trademarks, trade names, trade secrets, or patents. There may be matters in this whitepaper that are forward-looking statements. Such statements are subject to risks and uncertainty. Participants are cautioned not to place undue reliance on these forward- looking statements. The actual results or events that transpires afterwards may be different 12 from what is implied here. The team shall not guarantee the accuracy of the forward-looking statements outlined in this whitepaper.</a:t>
            </a:r>
            <a:endParaRPr lang="en-GB" sz="1400" dirty="0"/>
          </a:p>
        </p:txBody>
      </p:sp>
      <p:grpSp>
        <p:nvGrpSpPr>
          <p:cNvPr id="528"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tx1"/>
          </a:solidFill>
        </p:grpSpPr>
        <p:sp>
          <p:nvSpPr>
            <p:cNvPr id="529" name="Freeform: Shape 528">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532"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34"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 name="TextBox 4">
            <a:extLst>
              <a:ext uri="{FF2B5EF4-FFF2-40B4-BE49-F238E27FC236}">
                <a16:creationId xmlns:a16="http://schemas.microsoft.com/office/drawing/2014/main" id="{8F39CEDB-D07C-B182-643F-F5A09297F369}"/>
              </a:ext>
            </a:extLst>
          </p:cNvPr>
          <p:cNvSpPr txBox="1"/>
          <p:nvPr/>
        </p:nvSpPr>
        <p:spPr>
          <a:xfrm>
            <a:off x="793633" y="729913"/>
            <a:ext cx="113983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200315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89"/>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68EE79-A7B8-F51D-3E5F-6D8CB1B19E22}"/>
              </a:ext>
            </a:extLst>
          </p:cNvPr>
          <p:cNvSpPr>
            <a:spLocks noGrp="1"/>
          </p:cNvSpPr>
          <p:nvPr>
            <p:ph type="title"/>
          </p:nvPr>
        </p:nvSpPr>
        <p:spPr>
          <a:xfrm>
            <a:off x="7050001" y="368625"/>
            <a:ext cx="4402039" cy="1403498"/>
          </a:xfrm>
        </p:spPr>
        <p:txBody>
          <a:bodyPr anchor="b">
            <a:normAutofit/>
          </a:bodyPr>
          <a:lstStyle/>
          <a:p>
            <a:r>
              <a:rPr lang="en-GB" sz="3600">
                <a:ea typeface="+mj-lt"/>
                <a:cs typeface="+mj-lt"/>
              </a:rPr>
              <a:t>INTRODUCTION</a:t>
            </a:r>
            <a:endParaRPr lang="en-US" sz="3600"/>
          </a:p>
        </p:txBody>
      </p:sp>
      <p:sp useBgFill="1">
        <p:nvSpPr>
          <p:cNvPr id="109" name="Freeform: Shape 108">
            <a:extLst>
              <a:ext uri="{FF2B5EF4-FFF2-40B4-BE49-F238E27FC236}">
                <a16:creationId xmlns:a16="http://schemas.microsoft.com/office/drawing/2014/main" id="{42AE8636-A04B-4C96-AA50-C956D51C0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125" y="1"/>
            <a:ext cx="3483100" cy="2909287"/>
          </a:xfrm>
          <a:custGeom>
            <a:avLst/>
            <a:gdLst>
              <a:gd name="connsiteX0" fmla="*/ 452171 w 3483100"/>
              <a:gd name="connsiteY0" fmla="*/ 0 h 2909287"/>
              <a:gd name="connsiteX1" fmla="*/ 3030929 w 3483100"/>
              <a:gd name="connsiteY1" fmla="*/ 0 h 2909287"/>
              <a:gd name="connsiteX2" fmla="*/ 3085415 w 3483100"/>
              <a:gd name="connsiteY2" fmla="*/ 59949 h 2909287"/>
              <a:gd name="connsiteX3" fmla="*/ 3483100 w 3483100"/>
              <a:gd name="connsiteY3" fmla="*/ 1167737 h 2909287"/>
              <a:gd name="connsiteX4" fmla="*/ 1741550 w 3483100"/>
              <a:gd name="connsiteY4" fmla="*/ 2909287 h 2909287"/>
              <a:gd name="connsiteX5" fmla="*/ 0 w 3483100"/>
              <a:gd name="connsiteY5" fmla="*/ 1167737 h 2909287"/>
              <a:gd name="connsiteX6" fmla="*/ 397685 w 3483100"/>
              <a:gd name="connsiteY6" fmla="*/ 59949 h 290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3100" h="2909287">
                <a:moveTo>
                  <a:pt x="452171" y="0"/>
                </a:moveTo>
                <a:lnTo>
                  <a:pt x="3030929" y="0"/>
                </a:lnTo>
                <a:lnTo>
                  <a:pt x="3085415" y="59949"/>
                </a:lnTo>
                <a:cubicBezTo>
                  <a:pt x="3333857" y="360992"/>
                  <a:pt x="3483100" y="746936"/>
                  <a:pt x="3483100" y="1167737"/>
                </a:cubicBezTo>
                <a:cubicBezTo>
                  <a:pt x="3483100" y="2129569"/>
                  <a:pt x="2703382" y="2909287"/>
                  <a:pt x="1741550" y="2909287"/>
                </a:cubicBezTo>
                <a:cubicBezTo>
                  <a:pt x="779718" y="2909287"/>
                  <a:pt x="0" y="2129569"/>
                  <a:pt x="0" y="1167737"/>
                </a:cubicBezTo>
                <a:cubicBezTo>
                  <a:pt x="0" y="746936"/>
                  <a:pt x="149243" y="360992"/>
                  <a:pt x="397685" y="59949"/>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1"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5733" y="1193254"/>
            <a:ext cx="1291642" cy="429215"/>
            <a:chOff x="2504802" y="1755501"/>
            <a:chExt cx="1598829" cy="531293"/>
          </a:xfrm>
          <a:solidFill>
            <a:schemeClr val="tx1"/>
          </a:solidFill>
        </p:grpSpPr>
        <p:sp>
          <p:nvSpPr>
            <p:cNvPr id="112" name="Freeform: Shape 111">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4" name="Graphic 14" descr="Europe with solid fill">
            <a:extLst>
              <a:ext uri="{FF2B5EF4-FFF2-40B4-BE49-F238E27FC236}">
                <a16:creationId xmlns:a16="http://schemas.microsoft.com/office/drawing/2014/main" id="{BC263C95-F89F-C99D-65DD-94C91F0B36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56074" y="111137"/>
            <a:ext cx="2113201" cy="2113201"/>
          </a:xfrm>
          <a:prstGeom prst="rect">
            <a:avLst/>
          </a:prstGeom>
        </p:spPr>
      </p:pic>
      <p:sp useBgFill="1">
        <p:nvSpPr>
          <p:cNvPr id="115" name="Freeform: Shape 114">
            <a:extLst>
              <a:ext uri="{FF2B5EF4-FFF2-40B4-BE49-F238E27FC236}">
                <a16:creationId xmlns:a16="http://schemas.microsoft.com/office/drawing/2014/main" id="{0F17DC65-D057-4CEA-8B52-BF72D5D90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5886"/>
            <a:ext cx="3212182" cy="3665314"/>
          </a:xfrm>
          <a:custGeom>
            <a:avLst/>
            <a:gdLst>
              <a:gd name="connsiteX0" fmla="*/ 1379525 w 3212182"/>
              <a:gd name="connsiteY0" fmla="*/ 0 h 3665314"/>
              <a:gd name="connsiteX1" fmla="*/ 3212182 w 3212182"/>
              <a:gd name="connsiteY1" fmla="*/ 1832657 h 3665314"/>
              <a:gd name="connsiteX2" fmla="*/ 1379525 w 3212182"/>
              <a:gd name="connsiteY2" fmla="*/ 3665314 h 3665314"/>
              <a:gd name="connsiteX3" fmla="*/ 83641 w 3212182"/>
              <a:gd name="connsiteY3" fmla="*/ 3128542 h 3665314"/>
              <a:gd name="connsiteX4" fmla="*/ 0 w 3212182"/>
              <a:gd name="connsiteY4" fmla="*/ 3036514 h 3665314"/>
              <a:gd name="connsiteX5" fmla="*/ 0 w 3212182"/>
              <a:gd name="connsiteY5" fmla="*/ 628801 h 3665314"/>
              <a:gd name="connsiteX6" fmla="*/ 83641 w 3212182"/>
              <a:gd name="connsiteY6" fmla="*/ 536773 h 3665314"/>
              <a:gd name="connsiteX7" fmla="*/ 1379525 w 3212182"/>
              <a:gd name="connsiteY7" fmla="*/ 0 h 3665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182" h="3665314">
                <a:moveTo>
                  <a:pt x="1379525" y="0"/>
                </a:moveTo>
                <a:cubicBezTo>
                  <a:pt x="2391674" y="0"/>
                  <a:pt x="3212182" y="820508"/>
                  <a:pt x="3212182" y="1832657"/>
                </a:cubicBezTo>
                <a:cubicBezTo>
                  <a:pt x="3212182" y="2844806"/>
                  <a:pt x="2391674" y="3665314"/>
                  <a:pt x="1379525" y="3665314"/>
                </a:cubicBezTo>
                <a:cubicBezTo>
                  <a:pt x="873451" y="3665314"/>
                  <a:pt x="415286" y="3460187"/>
                  <a:pt x="83641" y="3128542"/>
                </a:cubicBezTo>
                <a:lnTo>
                  <a:pt x="0" y="3036514"/>
                </a:lnTo>
                <a:lnTo>
                  <a:pt x="0" y="628801"/>
                </a:lnTo>
                <a:lnTo>
                  <a:pt x="83641" y="536773"/>
                </a:lnTo>
                <a:cubicBezTo>
                  <a:pt x="415286" y="205127"/>
                  <a:pt x="873451" y="0"/>
                  <a:pt x="1379525" y="0"/>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19" descr="Money with solid fill">
            <a:extLst>
              <a:ext uri="{FF2B5EF4-FFF2-40B4-BE49-F238E27FC236}">
                <a16:creationId xmlns:a16="http://schemas.microsoft.com/office/drawing/2014/main" id="{52EA33C6-4881-54F7-20F4-FB0DA72B77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7110" y="3880857"/>
            <a:ext cx="2117387" cy="2117387"/>
          </a:xfrm>
          <a:prstGeom prst="rect">
            <a:avLst/>
          </a:prstGeom>
        </p:spPr>
      </p:pic>
      <p:sp useBgFill="1">
        <p:nvSpPr>
          <p:cNvPr id="117" name="Oval 116">
            <a:extLst>
              <a:ext uri="{FF2B5EF4-FFF2-40B4-BE49-F238E27FC236}">
                <a16:creationId xmlns:a16="http://schemas.microsoft.com/office/drawing/2014/main" id="{35249834-544E-477E-84FD-888B8DB7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839" y="2791091"/>
            <a:ext cx="3281677" cy="328167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3339" y="1681703"/>
            <a:ext cx="1330536" cy="1330521"/>
            <a:chOff x="5734037" y="3067039"/>
            <a:chExt cx="724483" cy="724489"/>
          </a:xfrm>
          <a:solidFill>
            <a:schemeClr val="tx1"/>
          </a:solidFill>
        </p:grpSpPr>
        <p:sp>
          <p:nvSpPr>
            <p:cNvPr id="120" name="Freeform: Shape 119">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18" name="Graphic 18" descr="Coins with solid fill">
            <a:extLst>
              <a:ext uri="{FF2B5EF4-FFF2-40B4-BE49-F238E27FC236}">
                <a16:creationId xmlns:a16="http://schemas.microsoft.com/office/drawing/2014/main" id="{C61FBE52-EAED-BF09-9450-5ABAD92D0F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2793" y="3484046"/>
            <a:ext cx="1895767" cy="1895767"/>
          </a:xfrm>
          <a:prstGeom prst="rect">
            <a:avLst/>
          </a:prstGeom>
        </p:spPr>
      </p:pic>
      <p:sp>
        <p:nvSpPr>
          <p:cNvPr id="61" name="Content Placeholder 22">
            <a:extLst>
              <a:ext uri="{FF2B5EF4-FFF2-40B4-BE49-F238E27FC236}">
                <a16:creationId xmlns:a16="http://schemas.microsoft.com/office/drawing/2014/main" id="{0A5C1C28-03A9-53DB-5E8D-BC346FE8BD33}"/>
              </a:ext>
            </a:extLst>
          </p:cNvPr>
          <p:cNvSpPr>
            <a:spLocks noGrp="1"/>
          </p:cNvSpPr>
          <p:nvPr>
            <p:ph idx="1"/>
          </p:nvPr>
        </p:nvSpPr>
        <p:spPr>
          <a:xfrm>
            <a:off x="7050001" y="1958550"/>
            <a:ext cx="4402039" cy="4256886"/>
          </a:xfrm>
        </p:spPr>
        <p:txBody>
          <a:bodyPr vert="horz" lIns="91440" tIns="45720" rIns="91440" bIns="45720" rtlCol="0" anchor="t">
            <a:normAutofit/>
          </a:bodyPr>
          <a:lstStyle/>
          <a:p>
            <a:pPr marL="0" indent="0">
              <a:buNone/>
            </a:pPr>
            <a:r>
              <a:rPr lang="en-US" sz="2200">
                <a:ea typeface="+mn-lt"/>
                <a:cs typeface="+mn-lt"/>
              </a:rPr>
              <a:t>The Only reliable place to invest and earn passive income and build a strong community.</a:t>
            </a:r>
          </a:p>
          <a:p>
            <a:pPr marL="0" indent="0">
              <a:buNone/>
            </a:pPr>
            <a:endParaRPr lang="en-US" sz="2200"/>
          </a:p>
          <a:p>
            <a:pPr marL="0" indent="0">
              <a:buNone/>
            </a:pPr>
            <a:r>
              <a:rPr lang="en-US" sz="2200">
                <a:ea typeface="+mn-lt"/>
                <a:cs typeface="+mn-lt"/>
              </a:rPr>
              <a:t>Unambiguously, The CTB Token is built to provide Safe, Secure, Decentralized, and Quick transactions to the members of The CTB Network. Moreover, it aims to grow and appreciate in value over time, providing gains for our members.</a:t>
            </a:r>
            <a:endParaRPr lang="en-US" sz="2200"/>
          </a:p>
        </p:txBody>
      </p:sp>
    </p:spTree>
    <p:extLst>
      <p:ext uri="{BB962C8B-B14F-4D97-AF65-F5344CB8AC3E}">
        <p14:creationId xmlns:p14="http://schemas.microsoft.com/office/powerpoint/2010/main" val="25583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39" name="Freeform: Shape 108">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0" name="Freeform: Shape 109">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1" name="Freeform: Shape 110">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2" name="Freeform: Shape 111">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3" name="Freeform: Shape 112">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44" name="Oval 114">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45" name="Rectangle 11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18">
            <a:extLst>
              <a:ext uri="{FF2B5EF4-FFF2-40B4-BE49-F238E27FC236}">
                <a16:creationId xmlns:a16="http://schemas.microsoft.com/office/drawing/2014/main" id="{C1D72A4A-771D-4FE0-A07E-D0DAF4D6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448" y="447277"/>
            <a:ext cx="3294813" cy="5911481"/>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20">
            <a:extLst>
              <a:ext uri="{FF2B5EF4-FFF2-40B4-BE49-F238E27FC236}">
                <a16:creationId xmlns:a16="http://schemas.microsoft.com/office/drawing/2014/main" id="{05BB7246-8AFD-47FC-A1F4-491E0167E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940" y="438890"/>
            <a:ext cx="3294813" cy="59114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122">
            <a:extLst>
              <a:ext uri="{FF2B5EF4-FFF2-40B4-BE49-F238E27FC236}">
                <a16:creationId xmlns:a16="http://schemas.microsoft.com/office/drawing/2014/main" id="{0A6DF2E7-0906-4F1E-9B28-48B1A4D8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308343"/>
            <a:ext cx="3294813" cy="59114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Graphic 212">
            <a:extLst>
              <a:ext uri="{FF2B5EF4-FFF2-40B4-BE49-F238E27FC236}">
                <a16:creationId xmlns:a16="http://schemas.microsoft.com/office/drawing/2014/main" id="{684FEC42-F70A-4505-A5DF-EC67268FE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0" name="Graphic 212">
            <a:extLst>
              <a:ext uri="{FF2B5EF4-FFF2-40B4-BE49-F238E27FC236}">
                <a16:creationId xmlns:a16="http://schemas.microsoft.com/office/drawing/2014/main" id="{7D10AF26-17A2-4FA8-824A-F78507AF6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880ECBA4-EE95-B319-7BC8-ACC364B9597E}"/>
              </a:ext>
            </a:extLst>
          </p:cNvPr>
          <p:cNvSpPr>
            <a:spLocks noGrp="1"/>
          </p:cNvSpPr>
          <p:nvPr>
            <p:ph type="title"/>
          </p:nvPr>
        </p:nvSpPr>
        <p:spPr>
          <a:xfrm>
            <a:off x="838200" y="1195697"/>
            <a:ext cx="3105985" cy="4238118"/>
          </a:xfrm>
        </p:spPr>
        <p:txBody>
          <a:bodyPr vert="horz" lIns="91440" tIns="45720" rIns="91440" bIns="45720" rtlCol="0" anchor="ctr">
            <a:normAutofit/>
          </a:bodyPr>
          <a:lstStyle/>
          <a:p>
            <a:r>
              <a:rPr lang="en-US" sz="4400"/>
              <a:t>WHO OWNS CRYPTO TRUST BANK</a:t>
            </a:r>
          </a:p>
        </p:txBody>
      </p:sp>
      <p:graphicFrame>
        <p:nvGraphicFramePr>
          <p:cNvPr id="39" name="Text Placeholder 3">
            <a:extLst>
              <a:ext uri="{FF2B5EF4-FFF2-40B4-BE49-F238E27FC236}">
                <a16:creationId xmlns:a16="http://schemas.microsoft.com/office/drawing/2014/main" id="{69165CB0-DA26-2129-CDCF-15BE07B44353}"/>
              </a:ext>
            </a:extLst>
          </p:cNvPr>
          <p:cNvGraphicFramePr/>
          <p:nvPr>
            <p:extLst>
              <p:ext uri="{D42A27DB-BD31-4B8C-83A1-F6EECF244321}">
                <p14:modId xmlns:p14="http://schemas.microsoft.com/office/powerpoint/2010/main" val="1154473402"/>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274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6"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425" name="Freeform: Shape 216">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26" name="Freeform: Shape 217">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27" name="Freeform: Shape 218">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28" name="Freeform: Shape 219">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29" name="Freeform: Shape 220">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044" name="Oval 222">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45" name="Rectangle 22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AB710A-4B69-F134-FE5B-317D2ED0EF74}"/>
              </a:ext>
            </a:extLst>
          </p:cNvPr>
          <p:cNvSpPr>
            <a:spLocks noGrp="1"/>
          </p:cNvSpPr>
          <p:nvPr>
            <p:ph type="title"/>
          </p:nvPr>
        </p:nvSpPr>
        <p:spPr>
          <a:xfrm>
            <a:off x="946521" y="396117"/>
            <a:ext cx="5217172" cy="1158857"/>
          </a:xfrm>
        </p:spPr>
        <p:txBody>
          <a:bodyPr vert="horz" lIns="91440" tIns="45720" rIns="91440" bIns="45720" rtlCol="0" anchor="b">
            <a:normAutofit/>
          </a:bodyPr>
          <a:lstStyle/>
          <a:p>
            <a:r>
              <a:rPr lang="en-US" sz="4400"/>
              <a:t>OUR MISSION </a:t>
            </a:r>
          </a:p>
        </p:txBody>
      </p:sp>
      <p:grpSp>
        <p:nvGrpSpPr>
          <p:cNvPr id="2046" name="Group 226">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2430"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31"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2049" name="Group 230">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232"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2" name="Freeform: Shape 235">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93" name="Freeform: Shape 236">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052"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4" name="Freeform: Shape 233">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95" name="Freeform: Shape 234">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pic>
        <p:nvPicPr>
          <p:cNvPr id="6" name="Picture Placeholder 5" descr="A picture containing text&#10;&#10;Description automatically generated">
            <a:extLst>
              <a:ext uri="{FF2B5EF4-FFF2-40B4-BE49-F238E27FC236}">
                <a16:creationId xmlns:a16="http://schemas.microsoft.com/office/drawing/2014/main" id="{9F587EB2-6B87-D2C6-8AD3-95433B7FF6D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921" r="4" b="2583"/>
          <a:stretch/>
        </p:blipFill>
        <p:spPr>
          <a:xfrm>
            <a:off x="7253021" y="1820334"/>
            <a:ext cx="3555043" cy="3217333"/>
          </a:xfrm>
          <a:prstGeom prst="rect">
            <a:avLst/>
          </a:prstGeom>
        </p:spPr>
      </p:pic>
      <p:grpSp>
        <p:nvGrpSpPr>
          <p:cNvPr id="239" name="Group 238">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4" y="4466591"/>
            <a:ext cx="1443404" cy="1443428"/>
            <a:chOff x="10154384" y="4452523"/>
            <a:chExt cx="1443404" cy="1443428"/>
          </a:xfrm>
          <a:solidFill>
            <a:schemeClr val="tx1"/>
          </a:solidFill>
        </p:grpSpPr>
        <p:grpSp>
          <p:nvGrpSpPr>
            <p:cNvPr id="2055"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4" y="4452523"/>
              <a:ext cx="1443404" cy="1443428"/>
              <a:chOff x="5734037" y="3067039"/>
              <a:chExt cx="724483" cy="724489"/>
            </a:xfrm>
            <a:grpFill/>
          </p:grpSpPr>
          <p:sp>
            <p:nvSpPr>
              <p:cNvPr id="196" name="Freeform: Shape 410">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411">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412">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413">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414">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415">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416">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417">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418">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419">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420">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421">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422">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423">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424">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2" name="Freeform: Shape 425">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 name="Freeform: Shape 426">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427">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428">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429">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8" name="Freeform: Shape 430">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431">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432">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433">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434">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435">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436">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437">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438">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439">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440">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441">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442">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443">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444">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445">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446">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447">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448">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449">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450">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451">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452">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3" name="Freeform: Shape 453">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454">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455">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456">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457">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458">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459">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460">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1" name="Freeform: Shape 461">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2" name="Freeform: Shape 462">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463">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464">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5" name="Freeform: Shape 465">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4" name="Freeform: Shape 466">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5" name="Freeform: Shape 467">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86" name="Freeform: Shape 468">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7" name="Freeform: Shape 469">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88" name="Freeform: Shape 470">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9" name="Freeform: Shape 471">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0" name="Freeform: Shape 472">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1" name="Freeform: Shape 473">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92" name="Freeform: Shape 474">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3" name="Freeform: Shape 475">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4" name="Freeform: Shape 476">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5" name="Freeform: Shape 477">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6" name="Freeform: Shape 478">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7" name="Freeform: Shape 479">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98" name="Freeform: Shape 480">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9" name="Freeform: Shape 481">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00" name="Freeform: Shape 482">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1" name="Freeform: Shape 483">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2" name="Freeform: Shape 484">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3" name="Freeform: Shape 485">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04" name="Freeform: Shape 486">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5" name="Freeform: Shape 487">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06" name="Freeform: Shape 488">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7" name="Freeform: Shape 489">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08" name="Freeform: Shape 490">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09" name="Freeform: Shape 491">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10" name="Freeform: Shape 492">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1" name="Freeform: Shape 493">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12" name="Freeform: Shape 494">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3" name="Freeform: Shape 495">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4" name="Freeform: Shape 496">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5" name="Freeform: Shape 497">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16" name="Freeform: Shape 498">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7" name="Freeform: Shape 499">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18" name="Freeform: Shape 500">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9" name="Freeform: Shape 501">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20" name="Freeform: Shape 502">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1" name="Freeform: Shape 503">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2" name="Freeform: Shape 504">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3" name="Freeform: Shape 505">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4" name="Freeform: Shape 506">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5" name="Freeform: Shape 507">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6" name="Freeform: Shape 508">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27" name="Freeform: Shape 509">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28" name="Freeform: Shape 510">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9" name="Freeform: Shape 511">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0" name="Freeform: Shape 512">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1" name="Freeform: Shape 513">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32" name="Freeform: Shape 514">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3" name="Freeform: Shape 515">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34" name="Freeform: Shape 516">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5" name="Freeform: Shape 517">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6" name="Freeform: Shape 518">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7" name="Freeform: Shape 519">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8" name="Freeform: Shape 520">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2" name="Freeform: Shape 521">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3" name="Freeform: Shape 522">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34" name="Freeform: Shape 523">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5" name="Freeform: Shape 524">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6" name="Freeform: Shape 525">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7" name="Freeform: Shape 526">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8" name="Freeform: Shape 527">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9" name="Freeform: Shape 528">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0" name="Freeform: Shape 529">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41" name="Freeform: Shape 530">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2" name="Freeform: Shape 531">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3" name="Freeform: Shape 532">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4" name="Freeform: Shape 533">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5" name="Freeform: Shape 534">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6" name="Freeform: Shape 535">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7" name="Freeform: Shape 536">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48" name="Freeform: Shape 537">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49" name="Freeform: Shape 538">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0" name="Freeform: Shape 539">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1" name="Freeform: Shape 540">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2" name="Freeform: Shape 541">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53" name="Freeform: Shape 542">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4" name="Freeform: Shape 543">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5" name="Freeform: Shape 544">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6" name="Freeform: Shape 545">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57" name="Freeform: Shape 546">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8" name="Freeform: Shape 547">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59" name="Freeform: Shape 548">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60" name="Freeform: Shape 549">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1" name="Freeform: Shape 550">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2" name="Freeform: Shape 551">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63" name="Freeform: Shape 552">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4" name="Freeform: Shape 553">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65" name="Freeform: Shape 554">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66" name="Freeform: Shape 555">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7" name="Freeform: Shape 556">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8" name="Freeform: Shape 557">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69" name="Freeform: Shape 558">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0" name="Freeform: Shape 559">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71" name="Freeform: Shape 560">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2" name="Freeform: Shape 561">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3" name="Freeform: Shape 562">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4" name="Freeform: Shape 563">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75" name="Freeform: Shape 564">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6" name="Freeform: Shape 565">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77" name="Freeform: Shape 566">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8" name="Freeform: Shape 567">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9" name="Freeform: Shape 568">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0" name="Freeform: Shape 569">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81" name="Freeform: Shape 570">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2" name="Freeform: Shape 571">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83" name="Freeform: Shape 572">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4" name="Freeform: Shape 573">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5" name="Freeform: Shape 574">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6" name="Freeform: Shape 575">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487" name="Freeform: Shape 576">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8" name="Freeform: Shape 577">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489" name="Freeform: Shape 578">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2225"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4" y="4452523"/>
              <a:ext cx="1443404" cy="1443428"/>
              <a:chOff x="5734037" y="3067039"/>
              <a:chExt cx="724483" cy="724489"/>
            </a:xfrm>
            <a:grpFill/>
          </p:grpSpPr>
          <p:sp>
            <p:nvSpPr>
              <p:cNvPr id="2490" name="Freeform: Shape 241">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91" name="Freeform: Shape 242">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92" name="Freeform: Shape 243">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3" name="Freeform: Shape 244">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4" name="Freeform: Shape 245">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5" name="Freeform: Shape 246">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96" name="Freeform: Shape 247">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7" name="Freeform: Shape 248">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98" name="Freeform: Shape 249">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9" name="Freeform: Shape 250">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0" name="Freeform: Shape 251">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1" name="Freeform: Shape 252">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2" name="Freeform: Shape 253">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3" name="Freeform: Shape 254">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4" name="Freeform: Shape 255">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05" name="Freeform: Shape 256">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06" name="Freeform: Shape 257">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7" name="Freeform: Shape 258">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8" name="Freeform: Shape 259">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9" name="Freeform: Shape 260">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0" name="Freeform: Shape 261">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1" name="Freeform: Shape 262">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12" name="Freeform: Shape 263">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3" name="Freeform: Shape 264">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4" name="Freeform: Shape 265">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5" name="Freeform: Shape 266">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6" name="Freeform: Shape 267">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7" name="Freeform: Shape 268">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8" name="Freeform: Shape 269">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19" name="Freeform: Shape 270">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0" name="Freeform: Shape 271">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1" name="Freeform: Shape 272">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2" name="Freeform: Shape 273">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3" name="Freeform: Shape 274">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4" name="Freeform: Shape 275">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5" name="Freeform: Shape 276">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26" name="Freeform: Shape 277">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7" name="Freeform: Shape 278">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8" name="Freeform: Shape 279">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9" name="Freeform: Shape 280">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0" name="Freeform: Shape 281">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1" name="Freeform: Shape 282">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2" name="Freeform: Shape 283">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33" name="Freeform: Shape 284">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4" name="Freeform: Shape 285">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5" name="Freeform: Shape 286">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6" name="Freeform: Shape 287">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7" name="Freeform: Shape 288">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8" name="Freeform: Shape 289">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9" name="Freeform: Shape 290">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0" name="Freeform: Shape 291">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1" name="Freeform: Shape 292">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42" name="Freeform: Shape 293">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3" name="Freeform: Shape 294">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44" name="Freeform: Shape 295">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45" name="Freeform: Shape 296">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6" name="Freeform: Shape 297">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7" name="Freeform: Shape 298">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8" name="Freeform: Shape 299">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9" name="Freeform: Shape 300">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50" name="Freeform: Shape 301">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1" name="Freeform: Shape 302">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2" name="Freeform: Shape 303">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3" name="Freeform: Shape 304">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54" name="Freeform: Shape 305">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5" name="Freeform: Shape 306">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56" name="Freeform: Shape 307">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57" name="Freeform: Shape 308">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8" name="Freeform: Shape 309">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9" name="Freeform: Shape 310">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60" name="Freeform: Shape 311">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1" name="Freeform: Shape 312">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2" name="Freeform: Shape 313">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3" name="Freeform: Shape 314">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4" name="Freeform: Shape 315">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5" name="Freeform: Shape 316">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6" name="Freeform: Shape 317">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7" name="Freeform: Shape 318">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68" name="Freeform: Shape 319">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9" name="Freeform: Shape 320">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0" name="Freeform: Shape 321">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1" name="Freeform: Shape 322">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72" name="Freeform: Shape 323">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3" name="Freeform: Shape 324">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74" name="Freeform: Shape 325">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5" name="Freeform: Shape 326">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6" name="Freeform: Shape 327">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7" name="Freeform: Shape 328">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78" name="Freeform: Shape 329">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9" name="Freeform: Shape 330">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0" name="Freeform: Shape 331">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1" name="Freeform: Shape 332">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82" name="Freeform: Shape 333">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83" name="Freeform: Shape 334">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4" name="Freeform: Shape 335">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5" name="Freeform: Shape 336">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6" name="Freeform: Shape 337">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87" name="Freeform: Shape 338">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8" name="Freeform: Shape 339">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89" name="Freeform: Shape 340">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590" name="Freeform: Shape 341">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1" name="Freeform: Shape 342">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2" name="Freeform: Shape 343">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3" name="Freeform: Shape 344">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594" name="Freeform: Shape 345">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5" name="Freeform: Shape 346">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96" name="Freeform: Shape 347">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7" name="Freeform: Shape 348">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8" name="Freeform: Shape 349">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9" name="Freeform: Shape 350">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0" name="Freeform: Shape 351">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1" name="Freeform: Shape 352">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2" name="Freeform: Shape 353">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03" name="Freeform: Shape 354">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4" name="Freeform: Shape 355">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5" name="Freeform: Shape 356">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6" name="Freeform: Shape 357">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7" name="Freeform: Shape 358">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8" name="Freeform: Shape 359">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9" name="Freeform: Shape 360">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10" name="Freeform: Shape 361">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1" name="Freeform: Shape 362">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2" name="Freeform: Shape 363">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3" name="Freeform: Shape 364">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4" name="Freeform: Shape 365">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5" name="Freeform: Shape 366">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6" name="Freeform: Shape 367">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17" name="Freeform: Shape 368">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618" name="Freeform: Shape 369">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9" name="Freeform: Shape 370">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0" name="Freeform: Shape 371">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1" name="Freeform: Shape 372">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622" name="Freeform: Shape 373">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3" name="Freeform: Shape 374">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24" name="Freeform: Shape 375">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25" name="Freeform: Shape 376">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626" name="Freeform: Shape 377">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27" name="Freeform: Shape 378">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628" name="Freeform: Shape 379">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29" name="Freeform: Shape 380">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0" name="Freeform: Shape 381">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1" name="Freeform: Shape 382">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32" name="Freeform: Shape 383">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3" name="Freeform: Shape 384">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34" name="Freeform: Shape 385">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635" name="Freeform: Shape 386">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6" name="Freeform: Shape 387">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7" name="Freeform: Shape 388">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38" name="Freeform: Shape 389">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9" name="Freeform: Shape 390">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40" name="Freeform: Shape 391">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1" name="Freeform: Shape 392">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2" name="Freeform: Shape 393">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3" name="Freeform: Shape 394">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44" name="Freeform: Shape 395">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5" name="Freeform: Shape 396">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46" name="Freeform: Shape 397">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7" name="Freeform: Shape 398">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8" name="Freeform: Shape 399">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9" name="Freeform: Shape 400">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50" name="Freeform: Shape 401">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1" name="Freeform: Shape 402">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52" name="Freeform: Shape 403">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3" name="Freeform: Shape 404">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4" name="Freeform: Shape 405">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5" name="Freeform: Shape 406">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56" name="Freeform: Shape 407">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7" name="Freeform: Shape 408">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8" name="Freeform: Shape 409">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graphicFrame>
        <p:nvGraphicFramePr>
          <p:cNvPr id="211" name="Text Placeholder 3">
            <a:extLst>
              <a:ext uri="{FF2B5EF4-FFF2-40B4-BE49-F238E27FC236}">
                <a16:creationId xmlns:a16="http://schemas.microsoft.com/office/drawing/2014/main" id="{54BACAB8-4C7B-ABE8-2FA9-AACE1A200544}"/>
              </a:ext>
            </a:extLst>
          </p:cNvPr>
          <p:cNvGraphicFramePr/>
          <p:nvPr>
            <p:extLst>
              <p:ext uri="{D42A27DB-BD31-4B8C-83A1-F6EECF244321}">
                <p14:modId xmlns:p14="http://schemas.microsoft.com/office/powerpoint/2010/main" val="1245374564"/>
              </p:ext>
            </p:extLst>
          </p:nvPr>
        </p:nvGraphicFramePr>
        <p:xfrm>
          <a:off x="946520" y="1747592"/>
          <a:ext cx="521717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402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508181-7BA9-713F-F1E0-0B8E945AEA29}"/>
              </a:ext>
            </a:extLst>
          </p:cNvPr>
          <p:cNvSpPr>
            <a:spLocks noGrp="1"/>
          </p:cNvSpPr>
          <p:nvPr>
            <p:ph type="title"/>
          </p:nvPr>
        </p:nvSpPr>
        <p:spPr>
          <a:xfrm>
            <a:off x="839788" y="0"/>
            <a:ext cx="3932237" cy="1600200"/>
          </a:xfrm>
        </p:spPr>
        <p:txBody>
          <a:bodyPr/>
          <a:lstStyle/>
          <a:p>
            <a:r>
              <a:rPr lang="en-ZA" dirty="0"/>
              <a:t>SECURE PLATFORM</a:t>
            </a:r>
          </a:p>
        </p:txBody>
      </p:sp>
      <p:graphicFrame>
        <p:nvGraphicFramePr>
          <p:cNvPr id="11" name="Content Placeholder 5">
            <a:extLst>
              <a:ext uri="{FF2B5EF4-FFF2-40B4-BE49-F238E27FC236}">
                <a16:creationId xmlns:a16="http://schemas.microsoft.com/office/drawing/2014/main" id="{2B092ECA-91CD-8E8D-D442-67D9B6DF12B0}"/>
              </a:ext>
            </a:extLst>
          </p:cNvPr>
          <p:cNvGraphicFramePr>
            <a:graphicFrameLocks noGrp="1"/>
          </p:cNvGraphicFramePr>
          <p:nvPr>
            <p:ph idx="1"/>
            <p:extLst>
              <p:ext uri="{D42A27DB-BD31-4B8C-83A1-F6EECF244321}">
                <p14:modId xmlns:p14="http://schemas.microsoft.com/office/powerpoint/2010/main" val="3384587894"/>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94491B1F-A9C9-7ACF-03AA-FE681715A059}"/>
              </a:ext>
            </a:extLst>
          </p:cNvPr>
          <p:cNvSpPr>
            <a:spLocks noGrp="1"/>
          </p:cNvSpPr>
          <p:nvPr>
            <p:ph type="body" sz="half" idx="2"/>
          </p:nvPr>
        </p:nvSpPr>
        <p:spPr/>
        <p:txBody>
          <a:bodyPr/>
          <a:lstStyle/>
          <a:p>
            <a:r>
              <a:rPr lang="en-ZA" dirty="0"/>
              <a:t>SECURE STORAGE</a:t>
            </a:r>
          </a:p>
          <a:p>
            <a:r>
              <a:rPr lang="en-ZA" sz="1400" dirty="0"/>
              <a:t>We store the vast majority of the digital assets in secure offline storage.</a:t>
            </a:r>
          </a:p>
          <a:p>
            <a:endParaRPr lang="en-ZA" sz="1400" dirty="0"/>
          </a:p>
          <a:p>
            <a:r>
              <a:rPr lang="en-ZA" dirty="0"/>
              <a:t>TRANSPARENT</a:t>
            </a:r>
          </a:p>
          <a:p>
            <a:r>
              <a:rPr lang="en-ZA" sz="1400" dirty="0"/>
              <a:t>We are a transparent platform where all your assets are secure and fully decentralized</a:t>
            </a:r>
          </a:p>
          <a:p>
            <a:endParaRPr lang="en-ZA" sz="1400" dirty="0"/>
          </a:p>
          <a:p>
            <a:r>
              <a:rPr lang="en-ZA" dirty="0"/>
              <a:t>PROTECTED BY SMART CONTRACT </a:t>
            </a:r>
          </a:p>
          <a:p>
            <a:r>
              <a:rPr lang="en-ZA" sz="1400" dirty="0"/>
              <a:t>All the coins are stored on our owns multi-sig wallets</a:t>
            </a:r>
          </a:p>
        </p:txBody>
      </p:sp>
      <p:pic>
        <p:nvPicPr>
          <p:cNvPr id="9" name="Picture 8" descr="A picture containing text&#10;&#10;Description automatically generated">
            <a:extLst>
              <a:ext uri="{FF2B5EF4-FFF2-40B4-BE49-F238E27FC236}">
                <a16:creationId xmlns:a16="http://schemas.microsoft.com/office/drawing/2014/main" id="{E1956099-2F9F-E578-DA77-1654D49B3B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55235" y="97755"/>
            <a:ext cx="1593953" cy="15024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5156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D2D3C3-10D6-5315-DEDB-091E7478C763}"/>
              </a:ext>
            </a:extLst>
          </p:cNvPr>
          <p:cNvSpPr>
            <a:spLocks noGrp="1"/>
          </p:cNvSpPr>
          <p:nvPr>
            <p:ph type="title"/>
          </p:nvPr>
        </p:nvSpPr>
        <p:spPr/>
        <p:txBody>
          <a:bodyPr>
            <a:normAutofit/>
          </a:bodyPr>
          <a:lstStyle/>
          <a:p>
            <a:r>
              <a:rPr lang="en-ZA" sz="3200" b="0" dirty="0"/>
              <a:t>WHY TO INVEST IN CRYPTO TRUST BANK</a:t>
            </a:r>
          </a:p>
        </p:txBody>
      </p:sp>
      <p:sp>
        <p:nvSpPr>
          <p:cNvPr id="8" name="Content Placeholder 7">
            <a:extLst>
              <a:ext uri="{FF2B5EF4-FFF2-40B4-BE49-F238E27FC236}">
                <a16:creationId xmlns:a16="http://schemas.microsoft.com/office/drawing/2014/main" id="{1B645D44-275C-D8C5-1FFE-A1A1574D3095}"/>
              </a:ext>
            </a:extLst>
          </p:cNvPr>
          <p:cNvSpPr>
            <a:spLocks noGrp="1"/>
          </p:cNvSpPr>
          <p:nvPr>
            <p:ph sz="half" idx="1"/>
          </p:nvPr>
        </p:nvSpPr>
        <p:spPr/>
        <p:txBody>
          <a:bodyPr/>
          <a:lstStyle/>
          <a:p>
            <a:r>
              <a:rPr lang="en-ZA" dirty="0"/>
              <a:t>GLOBAL SYSTEM AND SECURE</a:t>
            </a:r>
          </a:p>
        </p:txBody>
      </p:sp>
      <p:sp>
        <p:nvSpPr>
          <p:cNvPr id="7" name="Content Placeholder 6">
            <a:extLst>
              <a:ext uri="{FF2B5EF4-FFF2-40B4-BE49-F238E27FC236}">
                <a16:creationId xmlns:a16="http://schemas.microsoft.com/office/drawing/2014/main" id="{590C2CEB-35A2-3A9D-9CF8-EF2BABCCB62A}"/>
              </a:ext>
            </a:extLst>
          </p:cNvPr>
          <p:cNvSpPr>
            <a:spLocks noGrp="1"/>
          </p:cNvSpPr>
          <p:nvPr>
            <p:ph sz="half" idx="2"/>
          </p:nvPr>
        </p:nvSpPr>
        <p:spPr>
          <a:xfrm>
            <a:off x="6172200" y="1825625"/>
            <a:ext cx="5181600" cy="529648"/>
          </a:xfrm>
        </p:spPr>
        <p:txBody>
          <a:bodyPr/>
          <a:lstStyle/>
          <a:p>
            <a:r>
              <a:rPr lang="en-ZA" dirty="0"/>
              <a:t>EASY TOKEN INTEGRATION</a:t>
            </a:r>
          </a:p>
        </p:txBody>
      </p:sp>
      <p:sp>
        <p:nvSpPr>
          <p:cNvPr id="9" name="Rectangle 8">
            <a:extLst>
              <a:ext uri="{FF2B5EF4-FFF2-40B4-BE49-F238E27FC236}">
                <a16:creationId xmlns:a16="http://schemas.microsoft.com/office/drawing/2014/main" id="{262A7E64-14FC-7C39-74CE-9AD693D10833}"/>
              </a:ext>
            </a:extLst>
          </p:cNvPr>
          <p:cNvSpPr/>
          <p:nvPr/>
        </p:nvSpPr>
        <p:spPr>
          <a:xfrm>
            <a:off x="1128464" y="2996954"/>
            <a:ext cx="4601072" cy="10874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An efficient global system covering all corners provides the best data security</a:t>
            </a:r>
          </a:p>
        </p:txBody>
      </p:sp>
      <p:sp>
        <p:nvSpPr>
          <p:cNvPr id="10" name="Oval 9">
            <a:extLst>
              <a:ext uri="{FF2B5EF4-FFF2-40B4-BE49-F238E27FC236}">
                <a16:creationId xmlns:a16="http://schemas.microsoft.com/office/drawing/2014/main" id="{60F8D072-DC2A-5747-9FBF-8FC0D16027A1}"/>
              </a:ext>
            </a:extLst>
          </p:cNvPr>
          <p:cNvSpPr/>
          <p:nvPr/>
        </p:nvSpPr>
        <p:spPr>
          <a:xfrm>
            <a:off x="6483927" y="2490210"/>
            <a:ext cx="4232564" cy="22789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It provides perfect integration to all wallets, Exchanges, DEXs and DeFi in its entirety</a:t>
            </a:r>
          </a:p>
        </p:txBody>
      </p:sp>
    </p:spTree>
    <p:extLst>
      <p:ext uri="{BB962C8B-B14F-4D97-AF65-F5344CB8AC3E}">
        <p14:creationId xmlns:p14="http://schemas.microsoft.com/office/powerpoint/2010/main" val="139011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4"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5" name="Freeform: Shape 114">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21" name="Oval 120">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23" name="Rectangle 12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A32F451B-3419-5680-1486-8A4F0C5759BB}"/>
              </a:ext>
            </a:extLst>
          </p:cNvPr>
          <p:cNvSpPr>
            <a:spLocks noGrp="1"/>
          </p:cNvSpPr>
          <p:nvPr>
            <p:ph type="title"/>
          </p:nvPr>
        </p:nvSpPr>
        <p:spPr>
          <a:xfrm>
            <a:off x="6234865" y="568517"/>
            <a:ext cx="5248221" cy="886379"/>
          </a:xfrm>
        </p:spPr>
        <p:txBody>
          <a:bodyPr vert="horz" lIns="91440" tIns="45720" rIns="91440" bIns="45720" rtlCol="0" anchor="ctr">
            <a:normAutofit/>
          </a:bodyPr>
          <a:lstStyle/>
          <a:p>
            <a:r>
              <a:rPr lang="en-US" sz="4400"/>
              <a:t>ECOSYSTEM </a:t>
            </a:r>
          </a:p>
        </p:txBody>
      </p:sp>
      <p:pic>
        <p:nvPicPr>
          <p:cNvPr id="9" name="Picture Placeholder 8" descr="A picture containing text&#10;&#10;Description automatically generated">
            <a:extLst>
              <a:ext uri="{FF2B5EF4-FFF2-40B4-BE49-F238E27FC236}">
                <a16:creationId xmlns:a16="http://schemas.microsoft.com/office/drawing/2014/main" id="{01DACFD9-8C63-5C76-EFA5-5421C7F895C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3" b="-3"/>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25" name="Group 124">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6" name="Freeform: Shape 12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7" name="Freeform: Shape 12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29" name="Group 128">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30" name="Freeform: Shape 129">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1" name="Freeform: Shape 130">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33"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134" name="Freeform: Shape 133">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140"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141" name="Freeform: Shape 140">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44" name="Text Placeholder 6">
            <a:extLst>
              <a:ext uri="{FF2B5EF4-FFF2-40B4-BE49-F238E27FC236}">
                <a16:creationId xmlns:a16="http://schemas.microsoft.com/office/drawing/2014/main" id="{B2A4177D-3A8C-D158-CF93-CE3F3FD47DD6}"/>
              </a:ext>
            </a:extLst>
          </p:cNvPr>
          <p:cNvGraphicFramePr/>
          <p:nvPr>
            <p:extLst>
              <p:ext uri="{D42A27DB-BD31-4B8C-83A1-F6EECF244321}">
                <p14:modId xmlns:p14="http://schemas.microsoft.com/office/powerpoint/2010/main" val="3471211891"/>
              </p:ext>
            </p:extLst>
          </p:nvPr>
        </p:nvGraphicFramePr>
        <p:xfrm>
          <a:off x="6234868" y="1820369"/>
          <a:ext cx="521717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2823112"/>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TotalTime>
  <Words>1106</Words>
  <Application>Microsoft Office PowerPoint</Application>
  <PresentationFormat>Widescreen</PresentationFormat>
  <Paragraphs>110</Paragraphs>
  <Slides>16</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1" baseType="lpstr">
      <vt:lpstr>Arial</vt:lpstr>
      <vt:lpstr>Calibri</vt:lpstr>
      <vt:lpstr>Source Sans Pro</vt:lpstr>
      <vt:lpstr>FunkyShapesDarkVTI</vt:lpstr>
      <vt:lpstr>CRYPTO TRUST BANK</vt:lpstr>
      <vt:lpstr>CONTENTS</vt:lpstr>
      <vt:lpstr>LEGAL DISCLAIMER</vt:lpstr>
      <vt:lpstr>INTRODUCTION</vt:lpstr>
      <vt:lpstr>WHO OWNS CRYPTO TRUST BANK</vt:lpstr>
      <vt:lpstr>OUR MISSION </vt:lpstr>
      <vt:lpstr>SECURE PLATFORM</vt:lpstr>
      <vt:lpstr>WHY TO INVEST IN CRYPTO TRUST BANK</vt:lpstr>
      <vt:lpstr>ECOSYSTEM </vt:lpstr>
      <vt:lpstr>TOKEN UTILIZATION</vt:lpstr>
      <vt:lpstr>LIQUIDITY IN CRYPTO TRUST BANK</vt:lpstr>
      <vt:lpstr>WHAT IS SPL TOKEN? </vt:lpstr>
      <vt:lpstr>ADVANTAGES OF SPL TOKEN  </vt:lpstr>
      <vt:lpstr>TOKEN DETAILS  </vt:lpstr>
      <vt:lpstr>TOKEN DISTRIBUTION  </vt:lpstr>
      <vt:lpstr>Links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Thandiwe Mabasa</dc:creator>
  <cp:lastModifiedBy>abner ndleve</cp:lastModifiedBy>
  <cp:revision>200</cp:revision>
  <dcterms:created xsi:type="dcterms:W3CDTF">2022-11-26T09:01:31Z</dcterms:created>
  <dcterms:modified xsi:type="dcterms:W3CDTF">2023-02-13T19:39:24Z</dcterms:modified>
</cp:coreProperties>
</file>