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a8fc6e84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a8fc6e84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a8fc6e84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a8fc6e84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a8fc6e84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a8fc6e84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a8fc6e84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a8fc6e84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a8fc6e84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a8fc6e84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a8fc6e84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a8fc6e84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a8fc6e8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a8fc6e8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a8fc6e84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a8fc6e84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a8fc6e84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a8fc6e84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a8fc6e84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a8fc6e84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a8fc6e84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a8fc6e84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a8fc6e84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a8fc6e84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a8fc6e84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a8fc6e84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hyperlink" Target="https://www.youtube.com/watch?v=U9Xh4LslQAc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Cinema snack delivery app design 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700"/>
              <a:t>This is my take on a snack app designed for cinema use.  I made two personas (one being disabled and requiring a wheelchair) but because I designed for my disabled user first and foremost, this design concept solved problems for other users.</a:t>
            </a:r>
            <a:endParaRPr i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700"/>
              <a:t>The initial project chosen was to design an app for cinema snacks but creating for users with various challenges allowed me to problem solve to a greater degree and design a multi use app. </a:t>
            </a:r>
            <a:endParaRPr i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1700"/>
              <a:t>I worked to WCAG principles to make it inclusive but assistive technologies could be explored further - voice ordering, refined design for neuro-diverse etc.</a:t>
            </a:r>
            <a:endParaRPr i="1"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64681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2913350" y="418350"/>
            <a:ext cx="2358900" cy="21534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2955950" y="788325"/>
            <a:ext cx="227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my two way designed system - choose counter collection or cinema hall delivery.  This is for </a:t>
            </a:r>
            <a:r>
              <a:rPr lang="en-GB"/>
              <a:t>counter collection.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925" y="152400"/>
            <a:ext cx="264681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 flipH="1">
            <a:off x="3612650" y="3086325"/>
            <a:ext cx="1702200" cy="1085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3929825" y="3287625"/>
            <a:ext cx="118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for cinema hall delivery.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475" y="152400"/>
            <a:ext cx="264681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/>
          <p:nvPr/>
        </p:nvSpPr>
        <p:spPr>
          <a:xfrm>
            <a:off x="3210950" y="661350"/>
            <a:ext cx="1658100" cy="1255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 flipH="1">
            <a:off x="3986300" y="3181300"/>
            <a:ext cx="1601700" cy="1255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3464900" y="873450"/>
            <a:ext cx="115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 chooser for user input.</a:t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4294050" y="3354700"/>
            <a:ext cx="107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picker for user input.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6468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>
            <a:off x="3278025" y="448225"/>
            <a:ext cx="1917000" cy="1322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 flipH="1">
            <a:off x="3852050" y="2654075"/>
            <a:ext cx="2205600" cy="17262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3460150" y="909475"/>
            <a:ext cx="16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Confirm and pay.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4063000" y="2961725"/>
            <a:ext cx="1917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Confirmation of order for which the staff would scan their QR code at counter collection.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64681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400" y="152400"/>
            <a:ext cx="26468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3642302" y="1562325"/>
            <a:ext cx="2089500" cy="16485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13" y="152400"/>
            <a:ext cx="264681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600" y="152400"/>
            <a:ext cx="264681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3766950" y="1792375"/>
            <a:ext cx="1859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Same as collection date and time but this time, the user clicks which cinema hall for delivery.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64681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160" y="152400"/>
            <a:ext cx="264681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/>
          <p:nvPr/>
        </p:nvSpPr>
        <p:spPr>
          <a:xfrm>
            <a:off x="3498400" y="1028450"/>
            <a:ext cx="2329200" cy="1875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3690175" y="1341875"/>
            <a:ext cx="203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same as collection confirm and pay and confirmation but the details will be delivery based.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 flipH="1">
            <a:off x="4359900" y="2919325"/>
            <a:ext cx="1855800" cy="1484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022475" y="371175"/>
            <a:ext cx="2174100" cy="1922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64681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260" y="152400"/>
            <a:ext cx="264681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287675" y="916575"/>
            <a:ext cx="164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a basic splash screen for finished prototype.  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465950" y="3353875"/>
            <a:ext cx="164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my nav bar example.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64681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985" y="152400"/>
            <a:ext cx="264681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3194825" y="421575"/>
            <a:ext cx="1736700" cy="11478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flipH="1">
            <a:off x="4095800" y="2405775"/>
            <a:ext cx="2012400" cy="17382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3373775" y="795375"/>
            <a:ext cx="13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page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117700" y="2643825"/>
            <a:ext cx="196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Confirmation of registration would show when successfully added to database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64681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8760" y="152400"/>
            <a:ext cx="264681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3181550" y="530250"/>
            <a:ext cx="2243400" cy="1587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4089550" y="3148375"/>
            <a:ext cx="1988400" cy="1392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385550" y="755650"/>
            <a:ext cx="183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account input which can lead on to the payment card section if selected.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381150" y="3321025"/>
            <a:ext cx="140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a payment card for regular faster checkout.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3102000" y="318150"/>
            <a:ext cx="2438100" cy="1742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64681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5260" y="152400"/>
            <a:ext cx="264681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412950" y="602025"/>
            <a:ext cx="1816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Assistive help page with two buttons - language chooser option and sight </a:t>
            </a:r>
            <a:r>
              <a:rPr lang="en-GB"/>
              <a:t>impaired.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 flipH="1">
            <a:off x="4063050" y="2989275"/>
            <a:ext cx="2094600" cy="15378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4414350" y="3234825"/>
            <a:ext cx="152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on a live app, a chooser element would appear.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475" y="198850"/>
            <a:ext cx="2596000" cy="474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 flipH="1">
            <a:off x="517075" y="291650"/>
            <a:ext cx="3048900" cy="3141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835225" y="1016000"/>
            <a:ext cx="2412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would be </a:t>
            </a:r>
            <a:r>
              <a:rPr lang="en-GB"/>
              <a:t>the</a:t>
            </a:r>
            <a:r>
              <a:rPr lang="en-GB"/>
              <a:t> initial page before the assistive technology snack menu.  It is based on technology developed by Henshaws.   I have linked their YouTube video.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6628225" y="689325"/>
            <a:ext cx="218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Assistive tech for android app use - Henshaws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64681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5035" y="152400"/>
            <a:ext cx="264681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3062225" y="371200"/>
            <a:ext cx="2041500" cy="18558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 flipH="1">
            <a:off x="4065150" y="2717575"/>
            <a:ext cx="2041500" cy="18558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3121925" y="719500"/>
            <a:ext cx="1922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menu page example.  By clicking on the drinks page, it takes you to the drinks selection.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4244100" y="3155025"/>
            <a:ext cx="168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clicking on Coke it takes you to the options.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64681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/>
          <p:nvPr/>
        </p:nvSpPr>
        <p:spPr>
          <a:xfrm>
            <a:off x="3406900" y="649575"/>
            <a:ext cx="3247800" cy="25983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3749975" y="1209975"/>
            <a:ext cx="2646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an example of the drinks menu options.  Clicking on the green buttons, Popcorn, Hot snacks etc, would take you to their respective options page.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250" y="152400"/>
            <a:ext cx="264681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64681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3756925" y="1648600"/>
            <a:ext cx="1629600" cy="16581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3968125" y="2003250"/>
            <a:ext cx="141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Same format as before with the drinks / Coke page.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