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5" r:id="rId6"/>
    <p:sldId id="260" r:id="rId7"/>
    <p:sldId id="262" r:id="rId8"/>
    <p:sldId id="267" r:id="rId9"/>
    <p:sldId id="268" r:id="rId10"/>
    <p:sldId id="263" r:id="rId11"/>
    <p:sldId id="261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6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15A0-2397-43C5-ACE3-64C3DB962106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4B3A-C4F9-4AD0-9C85-4AA8D3E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gplot2-exts.org/ggthem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ran.r-project.org/web/packages/ggplot2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log.rstudio.org/2016/09/30/ggplot2-2-2-0-coming-so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ally-r-package-extension-to-ggplot2-for-correlation-matrix-and-survival-plots-r-software-and-data-visualiz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ally-r-package-extension-to-ggplot2-for-correlation-matrix-and-survival-plots-r-software-and-data-visualiz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ally-r-package-extension-to-ggplot2-for-correlation-matrix-and-survival-plots-r-software-and-data-visualiza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gplot2-exts.org/ggthemes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gplot2-exts.org/ggrepel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 few extra ggplot2 tricks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ggplot2 “extensions”</a:t>
            </a:r>
          </a:p>
        </p:txBody>
      </p:sp>
    </p:spTree>
    <p:extLst>
      <p:ext uri="{BB962C8B-B14F-4D97-AF65-F5344CB8AC3E}">
        <p14:creationId xmlns:p14="http://schemas.microsoft.com/office/powerpoint/2010/main" val="81895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804" y="2328965"/>
            <a:ext cx="6091873" cy="435133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84921" y="657093"/>
            <a:ext cx="5483578" cy="10335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geom_edges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"grey50"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geom_nodes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importance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geom_nodetext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vertex.names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importance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geom_edgetext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"grey25"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scale_color_brewer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palette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"Set2"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scale_size_area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"importance"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theme_blank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5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ggplot2 friendly packages…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ggmcmc</a:t>
            </a:r>
            <a:r>
              <a:rPr lang="en-US" b="1" dirty="0"/>
              <a:t>: </a:t>
            </a:r>
            <a:r>
              <a:rPr lang="fr-FR" dirty="0"/>
              <a:t>Markov Chain Monte Carlo simulation </a:t>
            </a:r>
            <a:r>
              <a:rPr lang="fr-FR" dirty="0" err="1"/>
              <a:t>viz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plotROC</a:t>
            </a:r>
            <a:r>
              <a:rPr lang="en-US" b="1" dirty="0"/>
              <a:t>: </a:t>
            </a:r>
            <a:r>
              <a:rPr lang="en-US" dirty="0"/>
              <a:t>plot ROC curves</a:t>
            </a:r>
          </a:p>
          <a:p>
            <a:pPr marL="0" indent="0">
              <a:buNone/>
            </a:pPr>
            <a:r>
              <a:rPr lang="en-US" b="1" dirty="0" err="1"/>
              <a:t>ggmap</a:t>
            </a:r>
            <a:r>
              <a:rPr lang="en-US" dirty="0"/>
              <a:t>: map themes, integration w/ google/OSM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plot.ly*</a:t>
            </a:r>
            <a:r>
              <a:rPr lang="en-US" dirty="0"/>
              <a:t>: for interactive </a:t>
            </a:r>
            <a:r>
              <a:rPr lang="en-US" dirty="0" err="1"/>
              <a:t>ggplots</a:t>
            </a:r>
            <a:r>
              <a:rPr lang="en-US" dirty="0"/>
              <a:t> on the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*not an extension per se, but very cool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1226" y="5509362"/>
            <a:ext cx="453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https://www.ggplot2-exts.org/ggthemes.html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90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Soooo</a:t>
            </a:r>
            <a:r>
              <a:rPr lang="en-US" dirty="0"/>
              <a:t> many…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https://cran.r-project.org/web/packages/ggplot2/index.html</a:t>
            </a:r>
            <a:r>
              <a:rPr lang="en-US" sz="20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209725" y="2535698"/>
            <a:ext cx="8858774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2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“beta”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818" y="2559458"/>
            <a:ext cx="7886700" cy="3793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I’ve used this to catch some </a:t>
            </a:r>
            <a:br>
              <a:rPr lang="en-US" dirty="0"/>
            </a:br>
            <a:r>
              <a:rPr lang="en-US" dirty="0"/>
              <a:t>early features, like captions </a:t>
            </a:r>
            <a:br>
              <a:rPr lang="en-US" dirty="0"/>
            </a:br>
            <a:r>
              <a:rPr lang="en-US" dirty="0"/>
              <a:t>and subtitles… though now </a:t>
            </a:r>
            <a:br>
              <a:rPr lang="en-US" dirty="0"/>
            </a:br>
            <a:r>
              <a:rPr lang="en-US" dirty="0"/>
              <a:t>they’re standard.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of ggplot2 coming soon: </a:t>
            </a:r>
            <a:r>
              <a:rPr lang="en-US" sz="2000" dirty="0">
                <a:hlinkClick r:id="rId2"/>
              </a:rPr>
              <a:t>https://blog.rstudio.org/2016/09/30/ggplot2-2-2-0-coming-soon/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Suggestion: follow the </a:t>
            </a:r>
            <a:r>
              <a:rPr lang="en-US" sz="2000" dirty="0" err="1"/>
              <a:t>Rstudio</a:t>
            </a:r>
            <a:r>
              <a:rPr lang="en-US" sz="2000" dirty="0"/>
              <a:t> blog. Know about the </a:t>
            </a:r>
            <a:r>
              <a:rPr lang="en-US" sz="2000" b="1" dirty="0" err="1"/>
              <a:t>tidyverse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6286" y="1983179"/>
            <a:ext cx="38002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hadley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/ggplot2")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unnamed-chunk-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96" y="2144437"/>
            <a:ext cx="3535959" cy="220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1" y="2332602"/>
            <a:ext cx="5505722" cy="424106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9901" y="1841096"/>
            <a:ext cx="3582099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391" y="6573668"/>
            <a:ext cx="9060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http://www.sthda.com/english/wiki/ggally-r-package-extension-to-ggplot2-for-correlation-matrix-and-survival-plots-r-software-and-data-visualization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795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GGally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1549981"/>
            <a:ext cx="828884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lang="en-US" alt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tips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alt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err="1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total_bill</a:t>
            </a:r>
            <a:r>
              <a:rPr lang="en-US" alt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"tip"</a:t>
            </a:r>
            <a:r>
              <a:rPr lang="en-US" alt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8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96312"/>
            <a:ext cx="5539473" cy="43746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2976" y="6570942"/>
            <a:ext cx="67321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https://www.r-bloggers.com/plot-matrix-with-the-r-package-ggally/</a:t>
            </a:r>
          </a:p>
        </p:txBody>
      </p:sp>
    </p:spTree>
    <p:extLst>
      <p:ext uri="{BB962C8B-B14F-4D97-AF65-F5344CB8AC3E}">
        <p14:creationId xmlns:p14="http://schemas.microsoft.com/office/powerpoint/2010/main" val="202083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GGally</a:t>
            </a:r>
            <a:endParaRPr lang="en-US" dirty="0"/>
          </a:p>
        </p:txBody>
      </p:sp>
      <p:pic>
        <p:nvPicPr>
          <p:cNvPr id="2050" name="Picture 2" descr="ggplot2 and ggally - R software and data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25" y="1815923"/>
            <a:ext cx="5653528" cy="50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649" y="1815923"/>
            <a:ext cx="627548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mtcars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CD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CD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CD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CD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CD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)]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ggcorr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palette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RdBu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5848F6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391" y="6573668"/>
            <a:ext cx="9060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http://www.sthda.com/english/wiki/ggally-r-package-extension-to-ggplot2-for-correlation-matrix-and-survival-plots-r-software-and-data-visualization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314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GGally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825625"/>
            <a:ext cx="7956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survival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surv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survfit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Surv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status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~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sex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55555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lung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ggsurv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surv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ggplot2 and ggally - R software and data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92" y="2748168"/>
            <a:ext cx="5331674" cy="41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9391" y="6573668"/>
            <a:ext cx="9060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http://www.sthda.com/english/wiki/ggally-r-package-extension-to-ggplot2-for-correlation-matrix-and-survival-plots-r-software-and-data-visualization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3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ggthemes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14" y="630799"/>
            <a:ext cx="3697652" cy="2691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2745" y="365126"/>
            <a:ext cx="22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…+</a:t>
            </a:r>
            <a:r>
              <a:rPr lang="en-US" dirty="0" err="1"/>
              <a:t>theme_tufte</a:t>
            </a:r>
            <a:r>
              <a:rPr lang="en-US" dirty="0"/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814" y="3713699"/>
            <a:ext cx="3697652" cy="2712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7402" y="3387988"/>
            <a:ext cx="30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…+</a:t>
            </a:r>
            <a:r>
              <a:rPr lang="en-US" dirty="0" err="1"/>
              <a:t>theme_fivethirtyeight</a:t>
            </a:r>
            <a:r>
              <a:rPr lang="en-US" dirty="0"/>
              <a:t>()</a:t>
            </a:r>
          </a:p>
        </p:txBody>
      </p:sp>
      <p:pic>
        <p:nvPicPr>
          <p:cNvPr id="4100" name="Picture 4" descr="http://docs.ggplot2.org/current/ggtheme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0" y="3713699"/>
            <a:ext cx="3514282" cy="26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9629" y="2649324"/>
            <a:ext cx="319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(below, from base ggplot2)</a:t>
            </a:r>
          </a:p>
          <a:p>
            <a:endParaRPr lang="en-US" dirty="0"/>
          </a:p>
          <a:p>
            <a:r>
              <a:rPr lang="en-US" dirty="0"/>
              <a:t>…+</a:t>
            </a:r>
            <a:r>
              <a:rPr lang="en-US" dirty="0" err="1"/>
              <a:t>theme_minimal</a:t>
            </a:r>
            <a:r>
              <a:rPr lang="en-US" dirty="0"/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4800" y="6441504"/>
            <a:ext cx="453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https://www.ggplot2-exts.org/ggthemes.html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85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ggrepel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65" y="1825625"/>
            <a:ext cx="6108870" cy="475134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80245" y="1825625"/>
            <a:ext cx="4035105" cy="6924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library(ggplot2)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library(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ggrepel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mpg))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geom_text_repel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rownames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theme_classic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</a:rPr>
              <a:t>base_size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0012" y="6488668"/>
            <a:ext cx="4316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https://www.ggplot2-exts.org/ggrepel.html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7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www.ggplot2-exts.org/ggraph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2" y="1766917"/>
            <a:ext cx="3872383" cy="22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ggplot2-exts.org/ggraph_files/figure-html/unnamed-chunk-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18" y="1863728"/>
            <a:ext cx="3858100" cy="225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ggplot2-exts.org/ggraph_files/figure-html/unnamed-chunk-2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99" y="4526580"/>
            <a:ext cx="3764729" cy="219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461234" y="9828775"/>
            <a:ext cx="104024" cy="16061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flareGraph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250054" y="1685675"/>
            <a:ext cx="1040235" cy="22119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geom_treemap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115763" y="4564262"/>
            <a:ext cx="1140903" cy="22119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flareGraph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424781" y="1851510"/>
            <a:ext cx="989901" cy="22119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dendrogram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gganimate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nnamed-chunk-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2451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8650" y="1561140"/>
            <a:ext cx="7337936" cy="52897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gdpPercap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lifeExp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scale_x_log10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gg_animate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307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 Theme</vt:lpstr>
      <vt:lpstr>A few extra ggplot2 tricks</vt:lpstr>
      <vt:lpstr>GGally</vt:lpstr>
      <vt:lpstr>GGally</vt:lpstr>
      <vt:lpstr>GGally</vt:lpstr>
      <vt:lpstr>GGally</vt:lpstr>
      <vt:lpstr>ggthemes</vt:lpstr>
      <vt:lpstr>ggrepel</vt:lpstr>
      <vt:lpstr>ggraph</vt:lpstr>
      <vt:lpstr>gganimate</vt:lpstr>
      <vt:lpstr>ggnetwork</vt:lpstr>
      <vt:lpstr>Other ggplot2 friendly packages…</vt:lpstr>
      <vt:lpstr>Soooo many…</vt:lpstr>
      <vt:lpstr>Running “beta”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extra ggplot2 tricks</dc:title>
  <dc:creator>Mike D Fliss</dc:creator>
  <cp:lastModifiedBy>Mike D Fliss</cp:lastModifiedBy>
  <cp:revision>10</cp:revision>
  <dcterms:created xsi:type="dcterms:W3CDTF">2016-10-10T01:51:34Z</dcterms:created>
  <dcterms:modified xsi:type="dcterms:W3CDTF">2016-10-10T12:56:54Z</dcterms:modified>
</cp:coreProperties>
</file>