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2C830-8A74-48A6-BD6F-58D719A4121B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B8637-B681-4538-B5D4-C8C7DCB1F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7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67010-A90E-40F7-B482-DF157ABE4855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534B-0DFE-4C37-B3A6-25140C97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1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63B0-FB73-46A8-9C4F-8A1477933BD5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534B-0DFE-4C37-B3A6-25140C97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05F2-FE37-476B-9B62-A34B30FA2213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534B-0DFE-4C37-B3A6-25140C97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3638-1948-428D-9C65-5B872DC4C0C6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534B-0DFE-4C37-B3A6-25140C97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3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FD76-4B63-40AD-B27B-A370D08EC05B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534B-0DFE-4C37-B3A6-25140C97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8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DED47-4D5A-429C-B829-F8BD6871C6B6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534B-0DFE-4C37-B3A6-25140C97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6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9EB2-6531-499C-9D7E-C754CF498476}" type="datetime1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534B-0DFE-4C37-B3A6-25140C97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8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A4C9-4210-4C07-8D7F-6A27F5476A2C}" type="datetime1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534B-0DFE-4C37-B3A6-25140C97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0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A4CD-4FFD-4A70-A362-D915BD13FCB6}" type="datetime1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534B-0DFE-4C37-B3A6-25140C97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1C68-CF5D-4258-A546-DB9C6E4770C8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534B-0DFE-4C37-B3A6-25140C97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7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B932-EC92-45DD-917A-BAE0ADC5D530}" type="datetime1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534B-0DFE-4C37-B3A6-25140C97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63A6E-C2D3-4B89-B1FE-CA6B9D6EDCDE}" type="datetime1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534B-0DFE-4C37-B3A6-25140C97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7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EPID 799B</a:t>
            </a:r>
          </a:p>
          <a:p>
            <a:r>
              <a:rPr lang="en-US" dirty="0"/>
              <a:t>Nathaniel MacNell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534B-0DFE-4C37-B3A6-25140C97C2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Simulated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dataset with random variables x (Exposure), z (covariate), and e (residual). Use the function </a:t>
            </a:r>
            <a:r>
              <a:rPr lang="en-US" b="1" dirty="0" err="1"/>
              <a:t>rnorm</a:t>
            </a:r>
            <a:r>
              <a:rPr lang="en-US" b="1" dirty="0"/>
              <a:t>(n=, mean=, </a:t>
            </a:r>
            <a:r>
              <a:rPr lang="en-US" b="1" dirty="0" err="1"/>
              <a:t>sd</a:t>
            </a:r>
            <a:r>
              <a:rPr lang="en-US" b="1" dirty="0"/>
              <a:t>= )</a:t>
            </a:r>
            <a:r>
              <a:rPr lang="en-US" dirty="0"/>
              <a:t> with filled in arguments. (specify any distributions you want)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variable y based on x, z, and e and a linear model equation of your choice.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binary variable splitting y on its mean.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glm</a:t>
            </a:r>
            <a:r>
              <a:rPr lang="en-US" dirty="0"/>
              <a:t>(y ~ x + z) to build a model object.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summary() on the </a:t>
            </a:r>
            <a:r>
              <a:rPr lang="en-US" dirty="0" err="1"/>
              <a:t>glm</a:t>
            </a:r>
            <a:r>
              <a:rPr lang="en-US" dirty="0"/>
              <a:t> object to get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family=binomial(“logit”) to </a:t>
            </a:r>
            <a:r>
              <a:rPr lang="en-US" dirty="0" err="1"/>
              <a:t>glm</a:t>
            </a:r>
            <a:r>
              <a:rPr lang="en-US" dirty="0"/>
              <a:t> and use the binary outcome variable in place of 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534B-0DFE-4C37-B3A6-25140C97C2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&amp; Arguments</a:t>
            </a:r>
          </a:p>
          <a:p>
            <a:r>
              <a:rPr lang="en-US" dirty="0"/>
              <a:t>Creating Vectors and Data Frames</a:t>
            </a:r>
          </a:p>
          <a:p>
            <a:r>
              <a:rPr lang="en-US" dirty="0"/>
              <a:t>Using [ ] on the Left</a:t>
            </a:r>
          </a:p>
          <a:p>
            <a:pPr lvl="1"/>
            <a:r>
              <a:rPr lang="en-US" dirty="0"/>
              <a:t>Recoding</a:t>
            </a:r>
          </a:p>
          <a:p>
            <a:pPr lvl="1"/>
            <a:r>
              <a:rPr lang="en-US" dirty="0"/>
              <a:t>Classifying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Activity</a:t>
            </a:r>
            <a:r>
              <a:rPr lang="en-US" dirty="0"/>
              <a:t>: make up a dataset, try regression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534B-0DFE-4C37-B3A6-25140C97C2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05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We’ve been using functions with one </a:t>
            </a:r>
            <a:r>
              <a:rPr lang="en-US" b="1" dirty="0"/>
              <a:t>argument </a:t>
            </a:r>
            <a:r>
              <a:rPr lang="en-US" dirty="0"/>
              <a:t>(input). Functions can have multiple arguments!</a:t>
            </a:r>
          </a:p>
          <a:p>
            <a:endParaRPr lang="en-US" dirty="0"/>
          </a:p>
          <a:p>
            <a:r>
              <a:rPr lang="en-US" dirty="0"/>
              <a:t>Separate arguments with   </a:t>
            </a:r>
            <a:r>
              <a:rPr lang="en-US" b="1" dirty="0"/>
              <a:t>,</a:t>
            </a:r>
            <a:r>
              <a:rPr lang="en-US" dirty="0"/>
              <a:t>    (just like indices in [])</a:t>
            </a:r>
          </a:p>
          <a:p>
            <a:r>
              <a:rPr lang="en-US" dirty="0"/>
              <a:t>Specify arguments with = 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dirty="0" err="1">
                <a:latin typeface="Consolas" panose="020B0609020204030204" pitchFamily="49" charset="0"/>
              </a:rPr>
              <a:t>rnorm</a:t>
            </a:r>
            <a:r>
              <a:rPr lang="en-US" sz="3200" dirty="0">
                <a:latin typeface="Consolas" panose="020B0609020204030204" pitchFamily="49" charset="0"/>
              </a:rPr>
              <a:t>(n=1000, mean=10, </a:t>
            </a:r>
            <a:r>
              <a:rPr lang="en-US" sz="3200" dirty="0" err="1">
                <a:latin typeface="Consolas" panose="020B0609020204030204" pitchFamily="49" charset="0"/>
              </a:rPr>
              <a:t>sd</a:t>
            </a:r>
            <a:r>
              <a:rPr lang="en-US" sz="3200" dirty="0">
                <a:latin typeface="Consolas" panose="020B0609020204030204" pitchFamily="49" charset="0"/>
              </a:rPr>
              <a:t>=2)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534B-0DFE-4C37-B3A6-25140C97C2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0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Functions can combine named and unnamed arguments: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Concatenate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latin typeface="Consolas" panose="020B0609020204030204" pitchFamily="49" charset="0"/>
              </a:rPr>
              <a:t>c(8,6,7,5,3,0,9)    # arbitrary sequence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/>
              <a:t>Repeat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latin typeface="Consolas" panose="020B0609020204030204" pitchFamily="49" charset="0"/>
              </a:rPr>
              <a:t>rep(9, times=100)    # repeated sequence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/>
              <a:t>Sequence</a:t>
            </a:r>
            <a:r>
              <a:rPr lang="en-US" dirty="0"/>
              <a:t> 	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seq</a:t>
            </a:r>
            <a:r>
              <a:rPr lang="en-US" dirty="0">
                <a:latin typeface="Consolas" panose="020B0609020204030204" pitchFamily="49" charset="0"/>
              </a:rPr>
              <a:t>(from=1,to=1000,by=5) # step sequence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534B-0DFE-4C37-B3A6-25140C97C2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6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Creating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Sometimes the argument </a:t>
            </a:r>
            <a:r>
              <a:rPr lang="en-US" sz="3600" b="1" dirty="0"/>
              <a:t>names</a:t>
            </a:r>
            <a:r>
              <a:rPr lang="en-US" sz="3600" dirty="0"/>
              <a:t> can be used to specify parts of the output: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data.frame</a:t>
            </a:r>
            <a:r>
              <a:rPr lang="en-US" sz="3200" dirty="0">
                <a:latin typeface="Consolas" panose="020B0609020204030204" pitchFamily="49" charset="0"/>
              </a:rPr>
              <a:t>(a=x , b=y , c=z ) 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dirty="0"/>
              <a:t>Creates a data frame with variables named a, b, and c (or any other names).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534B-0DFE-4C37-B3A6-25140C97C2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3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[] on the LEFT and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LEFT  </a:t>
            </a:r>
            <a:r>
              <a:rPr lang="en-US" sz="3600" dirty="0">
                <a:solidFill>
                  <a:srgbClr val="0070C0"/>
                </a:solidFill>
              </a:rPr>
              <a:t>Replace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object[subset]</a:t>
            </a:r>
            <a:r>
              <a:rPr lang="en-US" dirty="0"/>
              <a:t> </a:t>
            </a:r>
            <a:r>
              <a:rPr lang="en-US" b="1" dirty="0"/>
              <a:t>&lt;- 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Replace a subset of the object with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r>
              <a:rPr lang="en-US" b="1" dirty="0"/>
              <a:t>x</a:t>
            </a:r>
            <a:r>
              <a:rPr lang="en-US" dirty="0"/>
              <a:t> and the subset must be the same size!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RIGHT </a:t>
            </a:r>
            <a:r>
              <a:rPr lang="en-US" sz="3600" dirty="0">
                <a:solidFill>
                  <a:srgbClr val="FF0000"/>
                </a:solidFill>
              </a:rPr>
              <a:t>Reduce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b="1" dirty="0"/>
              <a:t>x &lt;- </a:t>
            </a:r>
            <a:r>
              <a:rPr lang="en-US" dirty="0">
                <a:solidFill>
                  <a:srgbClr val="FF0000"/>
                </a:solidFill>
              </a:rPr>
              <a:t>object[subset]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Copy a subset into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r>
              <a:rPr lang="en-US" b="1" dirty="0"/>
              <a:t>x</a:t>
            </a:r>
            <a:r>
              <a:rPr lang="en-US" dirty="0"/>
              <a:t> is any size (it’s new).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534B-0DFE-4C37-B3A6-25140C97C2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0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work?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left side of </a:t>
            </a:r>
            <a:r>
              <a:rPr lang="en-US" b="1" dirty="0"/>
              <a:t>&lt;-</a:t>
            </a:r>
            <a:r>
              <a:rPr lang="en-US" dirty="0"/>
              <a:t> (or equivalently </a:t>
            </a:r>
            <a:r>
              <a:rPr lang="en-US" b="1" dirty="0"/>
              <a:t>=</a:t>
            </a:r>
            <a:r>
              <a:rPr lang="en-US" dirty="0"/>
              <a:t> ) is a reference</a:t>
            </a:r>
          </a:p>
          <a:p>
            <a:r>
              <a:rPr lang="en-US" dirty="0"/>
              <a:t>If the object referenced doesn’t exist, R creates it</a:t>
            </a:r>
          </a:p>
          <a:p>
            <a:r>
              <a:rPr lang="en-US" dirty="0"/>
              <a:t>This doesn’t always work (it has to make sense and the SIZE of the left and right has to match)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new &lt;- 1+2			OK</a:t>
            </a:r>
          </a:p>
          <a:p>
            <a:pPr marL="0" indent="0">
              <a:buNone/>
            </a:pPr>
            <a:r>
              <a:rPr lang="en-US" dirty="0"/>
              <a:t>		vector[2:3] &lt;- c(1,2)	OK</a:t>
            </a:r>
          </a:p>
          <a:p>
            <a:pPr marL="0" indent="0">
              <a:buNone/>
            </a:pPr>
            <a:r>
              <a:rPr lang="en-US" dirty="0"/>
              <a:t>		vector[4]    &lt;- c(1,2 	NO!</a:t>
            </a:r>
          </a:p>
          <a:p>
            <a:pPr marL="0" indent="0">
              <a:buNone/>
            </a:pPr>
            <a:r>
              <a:rPr lang="en-US" dirty="0"/>
              <a:t>		1+1 &lt;- 3			NO!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534B-0DFE-4C37-B3A6-25140C97C2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Changing Names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can rename variables in a dataset using the replace approach: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 build new names vector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newnames</a:t>
            </a:r>
            <a:r>
              <a:rPr lang="en-US" sz="2000" dirty="0">
                <a:latin typeface="Consolas" panose="020B0609020204030204" pitchFamily="49" charset="0"/>
              </a:rPr>
              <a:t> &lt;- c(“exposure” , ”outcome” , ”covariate”)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 replace old names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names(dataset) &lt;- </a:t>
            </a:r>
            <a:r>
              <a:rPr lang="en-US" sz="2000" dirty="0" err="1">
                <a:latin typeface="Consolas" panose="020B0609020204030204" pitchFamily="49" charset="0"/>
              </a:rPr>
              <a:t>newnames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 Replace just one name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names(dataset)[2] &lt;- “disease”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534B-0DFE-4C37-B3A6-25140C97C2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2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Classifying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ex &lt;- 1:100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 create new empty vector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new &lt;- rep(NA, length(example) 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 fill in empty vector based on old 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new[ ex&lt;30 ] &lt;- “low”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new[ (ex&gt;=30) &amp; (ex&lt;75) ] &lt;- “medium”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New[ ex&gt;=75 ] &lt;= “high”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534B-0DFE-4C37-B3A6-25140C97C2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3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476</Words>
  <Application>Microsoft Office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R Programming II</vt:lpstr>
      <vt:lpstr>Overview</vt:lpstr>
      <vt:lpstr>Functions and Arguments</vt:lpstr>
      <vt:lpstr>Example: Creating Vectors</vt:lpstr>
      <vt:lpstr>Example: Creating Datasets</vt:lpstr>
      <vt:lpstr>Using [] on the LEFT and RIGHT</vt:lpstr>
      <vt:lpstr>Why does this work?</vt:lpstr>
      <vt:lpstr>Example: Changing Names</vt:lpstr>
      <vt:lpstr>Example: Classifying Variables</vt:lpstr>
      <vt:lpstr>Activity: Simulated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II</dc:title>
  <dc:creator>Nathaniel MacNell</dc:creator>
  <cp:lastModifiedBy>Nathaniel MacNell</cp:lastModifiedBy>
  <cp:revision>12</cp:revision>
  <dcterms:created xsi:type="dcterms:W3CDTF">2016-09-06T16:52:47Z</dcterms:created>
  <dcterms:modified xsi:type="dcterms:W3CDTF">2016-09-06T17:44:30Z</dcterms:modified>
</cp:coreProperties>
</file>