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1" r:id="rId16"/>
    <p:sldId id="272" r:id="rId17"/>
    <p:sldId id="270" r:id="rId18"/>
    <p:sldId id="275" r:id="rId19"/>
    <p:sldId id="273" r:id="rId20"/>
    <p:sldId id="286" r:id="rId21"/>
    <p:sldId id="276" r:id="rId22"/>
    <p:sldId id="278" r:id="rId23"/>
    <p:sldId id="274" r:id="rId24"/>
    <p:sldId id="277" r:id="rId25"/>
    <p:sldId id="280" r:id="rId26"/>
    <p:sldId id="282" r:id="rId27"/>
    <p:sldId id="283" r:id="rId28"/>
    <p:sldId id="284" r:id="rId29"/>
    <p:sldId id="281" r:id="rId30"/>
    <p:sldId id="279" r:id="rId31"/>
    <p:sldId id="285" r:id="rId32"/>
    <p:sldId id="287" r:id="rId33"/>
    <p:sldId id="289" r:id="rId34"/>
    <p:sldId id="290" r:id="rId35"/>
    <p:sldId id="292" r:id="rId36"/>
    <p:sldId id="293" r:id="rId37"/>
    <p:sldId id="295" r:id="rId38"/>
    <p:sldId id="347" r:id="rId39"/>
    <p:sldId id="348" r:id="rId40"/>
    <p:sldId id="349" r:id="rId41"/>
    <p:sldId id="294" r:id="rId42"/>
    <p:sldId id="296" r:id="rId43"/>
    <p:sldId id="350" r:id="rId44"/>
    <p:sldId id="291" r:id="rId45"/>
    <p:sldId id="351" r:id="rId46"/>
    <p:sldId id="353" r:id="rId47"/>
    <p:sldId id="354" r:id="rId48"/>
    <p:sldId id="355" r:id="rId49"/>
    <p:sldId id="356" r:id="rId50"/>
    <p:sldId id="352" r:id="rId51"/>
    <p:sldId id="304" r:id="rId52"/>
    <p:sldId id="305" r:id="rId53"/>
    <p:sldId id="297" r:id="rId54"/>
    <p:sldId id="298" r:id="rId55"/>
    <p:sldId id="357" r:id="rId56"/>
    <p:sldId id="299" r:id="rId57"/>
    <p:sldId id="300" r:id="rId58"/>
    <p:sldId id="307" r:id="rId59"/>
    <p:sldId id="358" r:id="rId60"/>
    <p:sldId id="308" r:id="rId61"/>
    <p:sldId id="359" r:id="rId62"/>
    <p:sldId id="301" r:id="rId63"/>
    <p:sldId id="309" r:id="rId64"/>
    <p:sldId id="310" r:id="rId65"/>
    <p:sldId id="302" r:id="rId66"/>
    <p:sldId id="303" r:id="rId67"/>
    <p:sldId id="360" r:id="rId68"/>
    <p:sldId id="312" r:id="rId69"/>
    <p:sldId id="311" r:id="rId70"/>
    <p:sldId id="314" r:id="rId71"/>
    <p:sldId id="313" r:id="rId72"/>
    <p:sldId id="315" r:id="rId73"/>
    <p:sldId id="316" r:id="rId74"/>
    <p:sldId id="319" r:id="rId75"/>
    <p:sldId id="317" r:id="rId76"/>
    <p:sldId id="318" r:id="rId77"/>
    <p:sldId id="321" r:id="rId78"/>
    <p:sldId id="320" r:id="rId79"/>
    <p:sldId id="322" r:id="rId80"/>
    <p:sldId id="323" r:id="rId81"/>
    <p:sldId id="324" r:id="rId82"/>
    <p:sldId id="325" r:id="rId83"/>
    <p:sldId id="361" r:id="rId84"/>
    <p:sldId id="326" r:id="rId85"/>
    <p:sldId id="328" r:id="rId86"/>
    <p:sldId id="327" r:id="rId87"/>
    <p:sldId id="329" r:id="rId88"/>
    <p:sldId id="330" r:id="rId89"/>
    <p:sldId id="333" r:id="rId90"/>
    <p:sldId id="334" r:id="rId91"/>
    <p:sldId id="332" r:id="rId92"/>
    <p:sldId id="331" r:id="rId93"/>
    <p:sldId id="335" r:id="rId94"/>
    <p:sldId id="336" r:id="rId95"/>
    <p:sldId id="337" r:id="rId96"/>
    <p:sldId id="338" r:id="rId97"/>
    <p:sldId id="339" r:id="rId98"/>
    <p:sldId id="340" r:id="rId99"/>
    <p:sldId id="341" r:id="rId100"/>
    <p:sldId id="343" r:id="rId101"/>
    <p:sldId id="342" r:id="rId102"/>
    <p:sldId id="344" r:id="rId103"/>
    <p:sldId id="345" r:id="rId104"/>
    <p:sldId id="346" r:id="rId10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4EE4-5D42-3C13-4CF0-D3635B572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83BA60BC-8085-BC55-1AFC-AFB560CCC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E2438315-62F6-A41E-57FB-C6E545F2C5D4}"/>
              </a:ext>
            </a:extLst>
          </p:cNvPr>
          <p:cNvSpPr>
            <a:spLocks noGrp="1"/>
          </p:cNvSpPr>
          <p:nvPr>
            <p:ph type="dt" sz="half" idx="10"/>
          </p:nvPr>
        </p:nvSpPr>
        <p:spPr/>
        <p:txBody>
          <a:bodyPr/>
          <a:lstStyle/>
          <a:p>
            <a:fld id="{E01F2D95-EFD5-421B-8031-132B8AC9B8D8}" type="datetimeFigureOut">
              <a:rPr lang="pl-PL" smtClean="0"/>
              <a:t>18.12.2023</a:t>
            </a:fld>
            <a:endParaRPr lang="pl-PL"/>
          </a:p>
        </p:txBody>
      </p:sp>
      <p:sp>
        <p:nvSpPr>
          <p:cNvPr id="5" name="Footer Placeholder 4">
            <a:extLst>
              <a:ext uri="{FF2B5EF4-FFF2-40B4-BE49-F238E27FC236}">
                <a16:creationId xmlns:a16="http://schemas.microsoft.com/office/drawing/2014/main" id="{ED83776E-0CDA-272C-C32E-68E100CFDDFF}"/>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927964B9-F2B3-1B47-5542-26648A50347C}"/>
              </a:ext>
            </a:extLst>
          </p:cNvPr>
          <p:cNvSpPr>
            <a:spLocks noGrp="1"/>
          </p:cNvSpPr>
          <p:nvPr>
            <p:ph type="sldNum" sz="quarter" idx="12"/>
          </p:nvPr>
        </p:nvSpPr>
        <p:spPr/>
        <p:txBody>
          <a:bodyPr/>
          <a:lstStyle/>
          <a:p>
            <a:fld id="{00D846DB-2FE0-4AC7-963F-B0E261F90E96}" type="slidenum">
              <a:rPr lang="pl-PL" smtClean="0"/>
              <a:t>‹#›</a:t>
            </a:fld>
            <a:endParaRPr lang="pl-PL"/>
          </a:p>
        </p:txBody>
      </p:sp>
    </p:spTree>
    <p:extLst>
      <p:ext uri="{BB962C8B-B14F-4D97-AF65-F5344CB8AC3E}">
        <p14:creationId xmlns:p14="http://schemas.microsoft.com/office/powerpoint/2010/main" val="228718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5415-CD55-B1EF-FC0C-4FD851D357A4}"/>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79E80514-DD6B-A785-5157-82E1F81C5F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D38A75B-F122-203E-EC51-38DEC3A68B83}"/>
              </a:ext>
            </a:extLst>
          </p:cNvPr>
          <p:cNvSpPr>
            <a:spLocks noGrp="1"/>
          </p:cNvSpPr>
          <p:nvPr>
            <p:ph type="dt" sz="half" idx="10"/>
          </p:nvPr>
        </p:nvSpPr>
        <p:spPr/>
        <p:txBody>
          <a:bodyPr/>
          <a:lstStyle/>
          <a:p>
            <a:fld id="{E01F2D95-EFD5-421B-8031-132B8AC9B8D8}" type="datetimeFigureOut">
              <a:rPr lang="pl-PL" smtClean="0"/>
              <a:t>18.12.2023</a:t>
            </a:fld>
            <a:endParaRPr lang="pl-PL"/>
          </a:p>
        </p:txBody>
      </p:sp>
      <p:sp>
        <p:nvSpPr>
          <p:cNvPr id="5" name="Footer Placeholder 4">
            <a:extLst>
              <a:ext uri="{FF2B5EF4-FFF2-40B4-BE49-F238E27FC236}">
                <a16:creationId xmlns:a16="http://schemas.microsoft.com/office/drawing/2014/main" id="{B46D3F91-B2B9-4F86-171A-F9BFCBE722AA}"/>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7E23A07D-5830-C377-E006-61B919A56D6E}"/>
              </a:ext>
            </a:extLst>
          </p:cNvPr>
          <p:cNvSpPr>
            <a:spLocks noGrp="1"/>
          </p:cNvSpPr>
          <p:nvPr>
            <p:ph type="sldNum" sz="quarter" idx="12"/>
          </p:nvPr>
        </p:nvSpPr>
        <p:spPr/>
        <p:txBody>
          <a:bodyPr/>
          <a:lstStyle/>
          <a:p>
            <a:fld id="{00D846DB-2FE0-4AC7-963F-B0E261F90E96}" type="slidenum">
              <a:rPr lang="pl-PL" smtClean="0"/>
              <a:t>‹#›</a:t>
            </a:fld>
            <a:endParaRPr lang="pl-PL"/>
          </a:p>
        </p:txBody>
      </p:sp>
    </p:spTree>
    <p:extLst>
      <p:ext uri="{BB962C8B-B14F-4D97-AF65-F5344CB8AC3E}">
        <p14:creationId xmlns:p14="http://schemas.microsoft.com/office/powerpoint/2010/main" val="86450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0E6F44-B0A5-D790-EC6B-4ED46DF163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4F086940-206A-7AC2-8BE7-47305C4F50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E31B2EE1-5E5D-21FF-1038-82AEBB6C8FD0}"/>
              </a:ext>
            </a:extLst>
          </p:cNvPr>
          <p:cNvSpPr>
            <a:spLocks noGrp="1"/>
          </p:cNvSpPr>
          <p:nvPr>
            <p:ph type="dt" sz="half" idx="10"/>
          </p:nvPr>
        </p:nvSpPr>
        <p:spPr/>
        <p:txBody>
          <a:bodyPr/>
          <a:lstStyle/>
          <a:p>
            <a:fld id="{E01F2D95-EFD5-421B-8031-132B8AC9B8D8}" type="datetimeFigureOut">
              <a:rPr lang="pl-PL" smtClean="0"/>
              <a:t>18.12.2023</a:t>
            </a:fld>
            <a:endParaRPr lang="pl-PL"/>
          </a:p>
        </p:txBody>
      </p:sp>
      <p:sp>
        <p:nvSpPr>
          <p:cNvPr id="5" name="Footer Placeholder 4">
            <a:extLst>
              <a:ext uri="{FF2B5EF4-FFF2-40B4-BE49-F238E27FC236}">
                <a16:creationId xmlns:a16="http://schemas.microsoft.com/office/drawing/2014/main" id="{59C8A763-DCFB-8895-E4C3-7EB9E8082326}"/>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379638D3-2868-82AC-9EF5-227874CB0733}"/>
              </a:ext>
            </a:extLst>
          </p:cNvPr>
          <p:cNvSpPr>
            <a:spLocks noGrp="1"/>
          </p:cNvSpPr>
          <p:nvPr>
            <p:ph type="sldNum" sz="quarter" idx="12"/>
          </p:nvPr>
        </p:nvSpPr>
        <p:spPr/>
        <p:txBody>
          <a:bodyPr/>
          <a:lstStyle/>
          <a:p>
            <a:fld id="{00D846DB-2FE0-4AC7-963F-B0E261F90E96}" type="slidenum">
              <a:rPr lang="pl-PL" smtClean="0"/>
              <a:t>‹#›</a:t>
            </a:fld>
            <a:endParaRPr lang="pl-PL"/>
          </a:p>
        </p:txBody>
      </p:sp>
    </p:spTree>
    <p:extLst>
      <p:ext uri="{BB962C8B-B14F-4D97-AF65-F5344CB8AC3E}">
        <p14:creationId xmlns:p14="http://schemas.microsoft.com/office/powerpoint/2010/main" val="415346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32C3-2093-B022-EB42-2AC0141BEB11}"/>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D8F056CB-6290-0539-B177-D9B6AF86C9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7CAB506-0773-1C71-FDD4-C345E68514A7}"/>
              </a:ext>
            </a:extLst>
          </p:cNvPr>
          <p:cNvSpPr>
            <a:spLocks noGrp="1"/>
          </p:cNvSpPr>
          <p:nvPr>
            <p:ph type="dt" sz="half" idx="10"/>
          </p:nvPr>
        </p:nvSpPr>
        <p:spPr/>
        <p:txBody>
          <a:bodyPr/>
          <a:lstStyle/>
          <a:p>
            <a:fld id="{E01F2D95-EFD5-421B-8031-132B8AC9B8D8}" type="datetimeFigureOut">
              <a:rPr lang="pl-PL" smtClean="0"/>
              <a:t>18.12.2023</a:t>
            </a:fld>
            <a:endParaRPr lang="pl-PL"/>
          </a:p>
        </p:txBody>
      </p:sp>
      <p:sp>
        <p:nvSpPr>
          <p:cNvPr id="5" name="Footer Placeholder 4">
            <a:extLst>
              <a:ext uri="{FF2B5EF4-FFF2-40B4-BE49-F238E27FC236}">
                <a16:creationId xmlns:a16="http://schemas.microsoft.com/office/drawing/2014/main" id="{4E580163-A885-B423-E4F5-4A3039106C9B}"/>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D6E82B22-9BB9-9892-D0F5-0DC9CD6400C3}"/>
              </a:ext>
            </a:extLst>
          </p:cNvPr>
          <p:cNvSpPr>
            <a:spLocks noGrp="1"/>
          </p:cNvSpPr>
          <p:nvPr>
            <p:ph type="sldNum" sz="quarter" idx="12"/>
          </p:nvPr>
        </p:nvSpPr>
        <p:spPr/>
        <p:txBody>
          <a:bodyPr/>
          <a:lstStyle/>
          <a:p>
            <a:fld id="{00D846DB-2FE0-4AC7-963F-B0E261F90E96}" type="slidenum">
              <a:rPr lang="pl-PL" smtClean="0"/>
              <a:t>‹#›</a:t>
            </a:fld>
            <a:endParaRPr lang="pl-PL"/>
          </a:p>
        </p:txBody>
      </p:sp>
    </p:spTree>
    <p:extLst>
      <p:ext uri="{BB962C8B-B14F-4D97-AF65-F5344CB8AC3E}">
        <p14:creationId xmlns:p14="http://schemas.microsoft.com/office/powerpoint/2010/main" val="2898650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B226-66AE-9F6F-B9AB-BDC459467F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BD2FF249-8B50-63C9-4947-FF4725CE8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EEC482-5E29-539B-749A-E3CCB3A56F80}"/>
              </a:ext>
            </a:extLst>
          </p:cNvPr>
          <p:cNvSpPr>
            <a:spLocks noGrp="1"/>
          </p:cNvSpPr>
          <p:nvPr>
            <p:ph type="dt" sz="half" idx="10"/>
          </p:nvPr>
        </p:nvSpPr>
        <p:spPr/>
        <p:txBody>
          <a:bodyPr/>
          <a:lstStyle/>
          <a:p>
            <a:fld id="{E01F2D95-EFD5-421B-8031-132B8AC9B8D8}" type="datetimeFigureOut">
              <a:rPr lang="pl-PL" smtClean="0"/>
              <a:t>18.12.2023</a:t>
            </a:fld>
            <a:endParaRPr lang="pl-PL"/>
          </a:p>
        </p:txBody>
      </p:sp>
      <p:sp>
        <p:nvSpPr>
          <p:cNvPr id="5" name="Footer Placeholder 4">
            <a:extLst>
              <a:ext uri="{FF2B5EF4-FFF2-40B4-BE49-F238E27FC236}">
                <a16:creationId xmlns:a16="http://schemas.microsoft.com/office/drawing/2014/main" id="{BBF941FE-4D9C-0148-F442-8C4BDC4B1F2E}"/>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DB8F0E5D-F622-18A9-77C3-ED61B480039E}"/>
              </a:ext>
            </a:extLst>
          </p:cNvPr>
          <p:cNvSpPr>
            <a:spLocks noGrp="1"/>
          </p:cNvSpPr>
          <p:nvPr>
            <p:ph type="sldNum" sz="quarter" idx="12"/>
          </p:nvPr>
        </p:nvSpPr>
        <p:spPr/>
        <p:txBody>
          <a:bodyPr/>
          <a:lstStyle/>
          <a:p>
            <a:fld id="{00D846DB-2FE0-4AC7-963F-B0E261F90E96}" type="slidenum">
              <a:rPr lang="pl-PL" smtClean="0"/>
              <a:t>‹#›</a:t>
            </a:fld>
            <a:endParaRPr lang="pl-PL"/>
          </a:p>
        </p:txBody>
      </p:sp>
    </p:spTree>
    <p:extLst>
      <p:ext uri="{BB962C8B-B14F-4D97-AF65-F5344CB8AC3E}">
        <p14:creationId xmlns:p14="http://schemas.microsoft.com/office/powerpoint/2010/main" val="76505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E0E1-8D39-9C47-DC82-A8AF9E8A1618}"/>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182AC3BD-CD1E-A6F9-D7A6-B4301BE1FC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004B8528-DDAE-FC7D-CC40-6723471834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7FBA5EF8-7739-1B40-6CF3-934C6FAA9B25}"/>
              </a:ext>
            </a:extLst>
          </p:cNvPr>
          <p:cNvSpPr>
            <a:spLocks noGrp="1"/>
          </p:cNvSpPr>
          <p:nvPr>
            <p:ph type="dt" sz="half" idx="10"/>
          </p:nvPr>
        </p:nvSpPr>
        <p:spPr/>
        <p:txBody>
          <a:bodyPr/>
          <a:lstStyle/>
          <a:p>
            <a:fld id="{E01F2D95-EFD5-421B-8031-132B8AC9B8D8}" type="datetimeFigureOut">
              <a:rPr lang="pl-PL" smtClean="0"/>
              <a:t>18.12.2023</a:t>
            </a:fld>
            <a:endParaRPr lang="pl-PL"/>
          </a:p>
        </p:txBody>
      </p:sp>
      <p:sp>
        <p:nvSpPr>
          <p:cNvPr id="6" name="Footer Placeholder 5">
            <a:extLst>
              <a:ext uri="{FF2B5EF4-FFF2-40B4-BE49-F238E27FC236}">
                <a16:creationId xmlns:a16="http://schemas.microsoft.com/office/drawing/2014/main" id="{A510DE74-A157-6CE9-CEF7-56E3D16D9997}"/>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DE40A89D-4FA0-89CB-580A-981966DAEF5E}"/>
              </a:ext>
            </a:extLst>
          </p:cNvPr>
          <p:cNvSpPr>
            <a:spLocks noGrp="1"/>
          </p:cNvSpPr>
          <p:nvPr>
            <p:ph type="sldNum" sz="quarter" idx="12"/>
          </p:nvPr>
        </p:nvSpPr>
        <p:spPr/>
        <p:txBody>
          <a:bodyPr/>
          <a:lstStyle/>
          <a:p>
            <a:fld id="{00D846DB-2FE0-4AC7-963F-B0E261F90E96}" type="slidenum">
              <a:rPr lang="pl-PL" smtClean="0"/>
              <a:t>‹#›</a:t>
            </a:fld>
            <a:endParaRPr lang="pl-PL"/>
          </a:p>
        </p:txBody>
      </p:sp>
    </p:spTree>
    <p:extLst>
      <p:ext uri="{BB962C8B-B14F-4D97-AF65-F5344CB8AC3E}">
        <p14:creationId xmlns:p14="http://schemas.microsoft.com/office/powerpoint/2010/main" val="3826810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62F1-DA84-5375-2D43-FA5389A39C41}"/>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C8338358-7DD9-FD4F-B61A-5ED6F8D99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38D45-51FA-B416-D214-7C47CB1AA4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87A4A290-BBB9-9F7E-57A7-B1007BBFD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B57421-D117-19BA-11FB-C62483500B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490C31A0-7A9C-494A-64A6-049B2FDDD702}"/>
              </a:ext>
            </a:extLst>
          </p:cNvPr>
          <p:cNvSpPr>
            <a:spLocks noGrp="1"/>
          </p:cNvSpPr>
          <p:nvPr>
            <p:ph type="dt" sz="half" idx="10"/>
          </p:nvPr>
        </p:nvSpPr>
        <p:spPr/>
        <p:txBody>
          <a:bodyPr/>
          <a:lstStyle/>
          <a:p>
            <a:fld id="{E01F2D95-EFD5-421B-8031-132B8AC9B8D8}" type="datetimeFigureOut">
              <a:rPr lang="pl-PL" smtClean="0"/>
              <a:t>18.12.2023</a:t>
            </a:fld>
            <a:endParaRPr lang="pl-PL"/>
          </a:p>
        </p:txBody>
      </p:sp>
      <p:sp>
        <p:nvSpPr>
          <p:cNvPr id="8" name="Footer Placeholder 7">
            <a:extLst>
              <a:ext uri="{FF2B5EF4-FFF2-40B4-BE49-F238E27FC236}">
                <a16:creationId xmlns:a16="http://schemas.microsoft.com/office/drawing/2014/main" id="{FEC624A9-01AF-2A26-9EC2-C25F7D7037D2}"/>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A0476DCB-8750-2046-5697-524EB87ECEC0}"/>
              </a:ext>
            </a:extLst>
          </p:cNvPr>
          <p:cNvSpPr>
            <a:spLocks noGrp="1"/>
          </p:cNvSpPr>
          <p:nvPr>
            <p:ph type="sldNum" sz="quarter" idx="12"/>
          </p:nvPr>
        </p:nvSpPr>
        <p:spPr/>
        <p:txBody>
          <a:bodyPr/>
          <a:lstStyle/>
          <a:p>
            <a:fld id="{00D846DB-2FE0-4AC7-963F-B0E261F90E96}" type="slidenum">
              <a:rPr lang="pl-PL" smtClean="0"/>
              <a:t>‹#›</a:t>
            </a:fld>
            <a:endParaRPr lang="pl-PL"/>
          </a:p>
        </p:txBody>
      </p:sp>
    </p:spTree>
    <p:extLst>
      <p:ext uri="{BB962C8B-B14F-4D97-AF65-F5344CB8AC3E}">
        <p14:creationId xmlns:p14="http://schemas.microsoft.com/office/powerpoint/2010/main" val="264032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CA9D-9253-B9FC-6006-E9F5E6760072}"/>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96EABD18-9C16-0B45-F7B2-CDED059A39DF}"/>
              </a:ext>
            </a:extLst>
          </p:cNvPr>
          <p:cNvSpPr>
            <a:spLocks noGrp="1"/>
          </p:cNvSpPr>
          <p:nvPr>
            <p:ph type="dt" sz="half" idx="10"/>
          </p:nvPr>
        </p:nvSpPr>
        <p:spPr/>
        <p:txBody>
          <a:bodyPr/>
          <a:lstStyle/>
          <a:p>
            <a:fld id="{E01F2D95-EFD5-421B-8031-132B8AC9B8D8}" type="datetimeFigureOut">
              <a:rPr lang="pl-PL" smtClean="0"/>
              <a:t>18.12.2023</a:t>
            </a:fld>
            <a:endParaRPr lang="pl-PL"/>
          </a:p>
        </p:txBody>
      </p:sp>
      <p:sp>
        <p:nvSpPr>
          <p:cNvPr id="4" name="Footer Placeholder 3">
            <a:extLst>
              <a:ext uri="{FF2B5EF4-FFF2-40B4-BE49-F238E27FC236}">
                <a16:creationId xmlns:a16="http://schemas.microsoft.com/office/drawing/2014/main" id="{21D0F6DB-5C77-F0A1-B108-ED084FDA2980}"/>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8FF38011-DCF6-19D3-DD5C-4F901335F730}"/>
              </a:ext>
            </a:extLst>
          </p:cNvPr>
          <p:cNvSpPr>
            <a:spLocks noGrp="1"/>
          </p:cNvSpPr>
          <p:nvPr>
            <p:ph type="sldNum" sz="quarter" idx="12"/>
          </p:nvPr>
        </p:nvSpPr>
        <p:spPr/>
        <p:txBody>
          <a:bodyPr/>
          <a:lstStyle/>
          <a:p>
            <a:fld id="{00D846DB-2FE0-4AC7-963F-B0E261F90E96}" type="slidenum">
              <a:rPr lang="pl-PL" smtClean="0"/>
              <a:t>‹#›</a:t>
            </a:fld>
            <a:endParaRPr lang="pl-PL"/>
          </a:p>
        </p:txBody>
      </p:sp>
    </p:spTree>
    <p:extLst>
      <p:ext uri="{BB962C8B-B14F-4D97-AF65-F5344CB8AC3E}">
        <p14:creationId xmlns:p14="http://schemas.microsoft.com/office/powerpoint/2010/main" val="882095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3E908D-C84A-0B0E-662B-AB7B3FE401F0}"/>
              </a:ext>
            </a:extLst>
          </p:cNvPr>
          <p:cNvSpPr>
            <a:spLocks noGrp="1"/>
          </p:cNvSpPr>
          <p:nvPr>
            <p:ph type="dt" sz="half" idx="10"/>
          </p:nvPr>
        </p:nvSpPr>
        <p:spPr/>
        <p:txBody>
          <a:bodyPr/>
          <a:lstStyle/>
          <a:p>
            <a:fld id="{E01F2D95-EFD5-421B-8031-132B8AC9B8D8}" type="datetimeFigureOut">
              <a:rPr lang="pl-PL" smtClean="0"/>
              <a:t>18.12.2023</a:t>
            </a:fld>
            <a:endParaRPr lang="pl-PL"/>
          </a:p>
        </p:txBody>
      </p:sp>
      <p:sp>
        <p:nvSpPr>
          <p:cNvPr id="3" name="Footer Placeholder 2">
            <a:extLst>
              <a:ext uri="{FF2B5EF4-FFF2-40B4-BE49-F238E27FC236}">
                <a16:creationId xmlns:a16="http://schemas.microsoft.com/office/drawing/2014/main" id="{7D866288-F27B-0985-551A-BCA4187CA25F}"/>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4DFD9836-3E75-670E-0559-3F37FD78CA90}"/>
              </a:ext>
            </a:extLst>
          </p:cNvPr>
          <p:cNvSpPr>
            <a:spLocks noGrp="1"/>
          </p:cNvSpPr>
          <p:nvPr>
            <p:ph type="sldNum" sz="quarter" idx="12"/>
          </p:nvPr>
        </p:nvSpPr>
        <p:spPr/>
        <p:txBody>
          <a:bodyPr/>
          <a:lstStyle/>
          <a:p>
            <a:fld id="{00D846DB-2FE0-4AC7-963F-B0E261F90E96}" type="slidenum">
              <a:rPr lang="pl-PL" smtClean="0"/>
              <a:t>‹#›</a:t>
            </a:fld>
            <a:endParaRPr lang="pl-PL"/>
          </a:p>
        </p:txBody>
      </p:sp>
    </p:spTree>
    <p:extLst>
      <p:ext uri="{BB962C8B-B14F-4D97-AF65-F5344CB8AC3E}">
        <p14:creationId xmlns:p14="http://schemas.microsoft.com/office/powerpoint/2010/main" val="175002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14A6-3E78-2D8B-6723-B8652E0C3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81A0816C-9FD6-4BE3-B47E-1C638D268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FAC0476F-B14E-A15D-3B65-3F395D8D1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CE754F-33AD-E724-E3AC-B841AF64197D}"/>
              </a:ext>
            </a:extLst>
          </p:cNvPr>
          <p:cNvSpPr>
            <a:spLocks noGrp="1"/>
          </p:cNvSpPr>
          <p:nvPr>
            <p:ph type="dt" sz="half" idx="10"/>
          </p:nvPr>
        </p:nvSpPr>
        <p:spPr/>
        <p:txBody>
          <a:bodyPr/>
          <a:lstStyle/>
          <a:p>
            <a:fld id="{E01F2D95-EFD5-421B-8031-132B8AC9B8D8}" type="datetimeFigureOut">
              <a:rPr lang="pl-PL" smtClean="0"/>
              <a:t>18.12.2023</a:t>
            </a:fld>
            <a:endParaRPr lang="pl-PL"/>
          </a:p>
        </p:txBody>
      </p:sp>
      <p:sp>
        <p:nvSpPr>
          <p:cNvPr id="6" name="Footer Placeholder 5">
            <a:extLst>
              <a:ext uri="{FF2B5EF4-FFF2-40B4-BE49-F238E27FC236}">
                <a16:creationId xmlns:a16="http://schemas.microsoft.com/office/drawing/2014/main" id="{7E7D53C4-944E-561B-8A95-38511A10F21A}"/>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C2373E12-D17D-B8F9-488A-92086FF62403}"/>
              </a:ext>
            </a:extLst>
          </p:cNvPr>
          <p:cNvSpPr>
            <a:spLocks noGrp="1"/>
          </p:cNvSpPr>
          <p:nvPr>
            <p:ph type="sldNum" sz="quarter" idx="12"/>
          </p:nvPr>
        </p:nvSpPr>
        <p:spPr/>
        <p:txBody>
          <a:bodyPr/>
          <a:lstStyle/>
          <a:p>
            <a:fld id="{00D846DB-2FE0-4AC7-963F-B0E261F90E96}" type="slidenum">
              <a:rPr lang="pl-PL" smtClean="0"/>
              <a:t>‹#›</a:t>
            </a:fld>
            <a:endParaRPr lang="pl-PL"/>
          </a:p>
        </p:txBody>
      </p:sp>
    </p:spTree>
    <p:extLst>
      <p:ext uri="{BB962C8B-B14F-4D97-AF65-F5344CB8AC3E}">
        <p14:creationId xmlns:p14="http://schemas.microsoft.com/office/powerpoint/2010/main" val="150220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C09A-BC21-66A8-34CF-29DAC58D8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25FE2132-9DAA-8CEE-3173-16C19F529C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03D2D3E5-127A-B1C3-80AA-4A0A225E6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B5955-0C2A-5FB1-0069-A055D0D3C367}"/>
              </a:ext>
            </a:extLst>
          </p:cNvPr>
          <p:cNvSpPr>
            <a:spLocks noGrp="1"/>
          </p:cNvSpPr>
          <p:nvPr>
            <p:ph type="dt" sz="half" idx="10"/>
          </p:nvPr>
        </p:nvSpPr>
        <p:spPr/>
        <p:txBody>
          <a:bodyPr/>
          <a:lstStyle/>
          <a:p>
            <a:fld id="{E01F2D95-EFD5-421B-8031-132B8AC9B8D8}" type="datetimeFigureOut">
              <a:rPr lang="pl-PL" smtClean="0"/>
              <a:t>18.12.2023</a:t>
            </a:fld>
            <a:endParaRPr lang="pl-PL"/>
          </a:p>
        </p:txBody>
      </p:sp>
      <p:sp>
        <p:nvSpPr>
          <p:cNvPr id="6" name="Footer Placeholder 5">
            <a:extLst>
              <a:ext uri="{FF2B5EF4-FFF2-40B4-BE49-F238E27FC236}">
                <a16:creationId xmlns:a16="http://schemas.microsoft.com/office/drawing/2014/main" id="{4D2A64FC-3871-D161-8944-ED1CC8AE8843}"/>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E2C7A8C7-4A02-B97B-0E39-E8C41EC2BEE3}"/>
              </a:ext>
            </a:extLst>
          </p:cNvPr>
          <p:cNvSpPr>
            <a:spLocks noGrp="1"/>
          </p:cNvSpPr>
          <p:nvPr>
            <p:ph type="sldNum" sz="quarter" idx="12"/>
          </p:nvPr>
        </p:nvSpPr>
        <p:spPr/>
        <p:txBody>
          <a:bodyPr/>
          <a:lstStyle/>
          <a:p>
            <a:fld id="{00D846DB-2FE0-4AC7-963F-B0E261F90E96}" type="slidenum">
              <a:rPr lang="pl-PL" smtClean="0"/>
              <a:t>‹#›</a:t>
            </a:fld>
            <a:endParaRPr lang="pl-PL"/>
          </a:p>
        </p:txBody>
      </p:sp>
    </p:spTree>
    <p:extLst>
      <p:ext uri="{BB962C8B-B14F-4D97-AF65-F5344CB8AC3E}">
        <p14:creationId xmlns:p14="http://schemas.microsoft.com/office/powerpoint/2010/main" val="3343306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9C2F1-46B6-7547-4D37-AF8E89A65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FCB2A718-59EA-6B5A-B2C4-8FF8496D0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445F9C3-0D90-B787-F12F-5A94D0BC68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F2D95-EFD5-421B-8031-132B8AC9B8D8}" type="datetimeFigureOut">
              <a:rPr lang="pl-PL" smtClean="0"/>
              <a:t>18.12.2023</a:t>
            </a:fld>
            <a:endParaRPr lang="pl-PL"/>
          </a:p>
        </p:txBody>
      </p:sp>
      <p:sp>
        <p:nvSpPr>
          <p:cNvPr id="5" name="Footer Placeholder 4">
            <a:extLst>
              <a:ext uri="{FF2B5EF4-FFF2-40B4-BE49-F238E27FC236}">
                <a16:creationId xmlns:a16="http://schemas.microsoft.com/office/drawing/2014/main" id="{B4995C17-4C74-4F53-415B-6164B1B7FA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8D38C4FF-97C3-4369-697B-FDA84F1C4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846DB-2FE0-4AC7-963F-B0E261F90E96}" type="slidenum">
              <a:rPr lang="pl-PL" smtClean="0"/>
              <a:t>‹#›</a:t>
            </a:fld>
            <a:endParaRPr lang="pl-PL"/>
          </a:p>
        </p:txBody>
      </p:sp>
    </p:spTree>
    <p:extLst>
      <p:ext uri="{BB962C8B-B14F-4D97-AF65-F5344CB8AC3E}">
        <p14:creationId xmlns:p14="http://schemas.microsoft.com/office/powerpoint/2010/main" val="1418892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4BEE-6F60-2FF1-7EAC-7B2EEDB5A311}"/>
              </a:ext>
            </a:extLst>
          </p:cNvPr>
          <p:cNvSpPr>
            <a:spLocks noGrp="1"/>
          </p:cNvSpPr>
          <p:nvPr>
            <p:ph type="ctrTitle"/>
          </p:nvPr>
        </p:nvSpPr>
        <p:spPr/>
        <p:txBody>
          <a:bodyPr/>
          <a:lstStyle/>
          <a:p>
            <a:r>
              <a:rPr lang="pl-PL" dirty="0"/>
              <a:t>Class 3 - </a:t>
            </a:r>
            <a:r>
              <a:rPr lang="pl-PL" dirty="0" err="1"/>
              <a:t>React</a:t>
            </a:r>
            <a:r>
              <a:rPr lang="pl-PL" dirty="0"/>
              <a:t> </a:t>
            </a:r>
            <a:r>
              <a:rPr lang="pl-PL" dirty="0" err="1"/>
              <a:t>essentials</a:t>
            </a:r>
            <a:endParaRPr lang="pl-PL" dirty="0"/>
          </a:p>
        </p:txBody>
      </p:sp>
      <p:sp>
        <p:nvSpPr>
          <p:cNvPr id="3" name="Subtitle 2">
            <a:extLst>
              <a:ext uri="{FF2B5EF4-FFF2-40B4-BE49-F238E27FC236}">
                <a16:creationId xmlns:a16="http://schemas.microsoft.com/office/drawing/2014/main" id="{A4A689D6-74DA-05AD-A326-E159B0D438FB}"/>
              </a:ext>
            </a:extLst>
          </p:cNvPr>
          <p:cNvSpPr>
            <a:spLocks noGrp="1"/>
          </p:cNvSpPr>
          <p:nvPr>
            <p:ph type="subTitle" idx="1"/>
          </p:nvPr>
        </p:nvSpPr>
        <p:spPr/>
        <p:txBody>
          <a:bodyPr/>
          <a:lstStyle/>
          <a:p>
            <a:r>
              <a:rPr lang="pl-PL" dirty="0"/>
              <a:t>part 2</a:t>
            </a:r>
          </a:p>
          <a:p>
            <a:r>
              <a:rPr lang="pl-PL" dirty="0" err="1"/>
              <a:t>Tic</a:t>
            </a:r>
            <a:r>
              <a:rPr lang="pl-PL" dirty="0"/>
              <a:t>-tac-</a:t>
            </a:r>
            <a:r>
              <a:rPr lang="pl-PL" dirty="0" err="1"/>
              <a:t>toe</a:t>
            </a:r>
            <a:r>
              <a:rPr lang="pl-PL" dirty="0"/>
              <a:t> </a:t>
            </a:r>
            <a:r>
              <a:rPr lang="pl-PL" dirty="0" err="1"/>
              <a:t>game</a:t>
            </a:r>
            <a:endParaRPr lang="pl-PL" dirty="0"/>
          </a:p>
          <a:p>
            <a:r>
              <a:rPr lang="pl-PL" dirty="0"/>
              <a:t>Tic-tac-toe_step_0_empty</a:t>
            </a:r>
          </a:p>
        </p:txBody>
      </p:sp>
    </p:spTree>
    <p:extLst>
      <p:ext uri="{BB962C8B-B14F-4D97-AF65-F5344CB8AC3E}">
        <p14:creationId xmlns:p14="http://schemas.microsoft.com/office/powerpoint/2010/main" val="2081670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8DFF-CF54-1222-9549-43D2D0591799}"/>
              </a:ext>
            </a:extLst>
          </p:cNvPr>
          <p:cNvSpPr>
            <a:spLocks noGrp="1"/>
          </p:cNvSpPr>
          <p:nvPr>
            <p:ph type="title"/>
          </p:nvPr>
        </p:nvSpPr>
        <p:spPr>
          <a:xfrm>
            <a:off x="771525" y="0"/>
            <a:ext cx="10515600" cy="720725"/>
          </a:xfrm>
        </p:spPr>
        <p:txBody>
          <a:bodyPr/>
          <a:lstStyle/>
          <a:p>
            <a:r>
              <a:rPr lang="pl-PL" dirty="0" err="1"/>
              <a:t>Next</a:t>
            </a:r>
            <a:r>
              <a:rPr lang="pl-PL" dirty="0"/>
              <a:t> step – </a:t>
            </a:r>
            <a:r>
              <a:rPr lang="pl-PL" dirty="0" err="1"/>
              <a:t>task</a:t>
            </a:r>
            <a:r>
              <a:rPr lang="pl-PL" dirty="0"/>
              <a:t> – </a:t>
            </a:r>
            <a:r>
              <a:rPr lang="pl-PL" dirty="0" err="1"/>
              <a:t>instructions</a:t>
            </a:r>
            <a:r>
              <a:rPr lang="pl-PL" dirty="0"/>
              <a:t> </a:t>
            </a:r>
            <a:r>
              <a:rPr lang="pl-PL" dirty="0" err="1"/>
              <a:t>continued</a:t>
            </a:r>
            <a:endParaRPr lang="pl-PL" dirty="0"/>
          </a:p>
        </p:txBody>
      </p:sp>
      <p:sp>
        <p:nvSpPr>
          <p:cNvPr id="3" name="Content Placeholder 2">
            <a:extLst>
              <a:ext uri="{FF2B5EF4-FFF2-40B4-BE49-F238E27FC236}">
                <a16:creationId xmlns:a16="http://schemas.microsoft.com/office/drawing/2014/main" id="{C4EB735E-4E4B-5AED-52B2-C29E3FAB6476}"/>
              </a:ext>
            </a:extLst>
          </p:cNvPr>
          <p:cNvSpPr>
            <a:spLocks noGrp="1"/>
          </p:cNvSpPr>
          <p:nvPr>
            <p:ph idx="1"/>
          </p:nvPr>
        </p:nvSpPr>
        <p:spPr>
          <a:xfrm>
            <a:off x="361949" y="720724"/>
            <a:ext cx="11553825" cy="6137275"/>
          </a:xfrm>
        </p:spPr>
        <p:txBody>
          <a:bodyPr>
            <a:normAutofit fontScale="92500" lnSpcReduction="10000"/>
          </a:bodyPr>
          <a:lstStyle/>
          <a:p>
            <a:r>
              <a:rPr lang="pl-PL" dirty="0" err="1"/>
              <a:t>You</a:t>
            </a:r>
            <a:r>
              <a:rPr lang="pl-PL" dirty="0"/>
              <a:t> </a:t>
            </a:r>
            <a:r>
              <a:rPr lang="pl-PL" dirty="0" err="1"/>
              <a:t>need</a:t>
            </a:r>
            <a:r>
              <a:rPr lang="pl-PL" dirty="0"/>
              <a:t> the </a:t>
            </a:r>
            <a:r>
              <a:rPr lang="pl-PL" dirty="0" err="1"/>
              <a:t>second</a:t>
            </a:r>
            <a:r>
              <a:rPr lang="pl-PL" dirty="0"/>
              <a:t> </a:t>
            </a:r>
            <a:r>
              <a:rPr lang="pl-PL" dirty="0" err="1"/>
              <a:t>state</a:t>
            </a:r>
            <a:r>
              <a:rPr lang="pl-PL" dirty="0"/>
              <a:t> to </a:t>
            </a:r>
            <a:r>
              <a:rPr lang="pl-PL" dirty="0" err="1"/>
              <a:t>save</a:t>
            </a:r>
            <a:r>
              <a:rPr lang="pl-PL" dirty="0"/>
              <a:t> and </a:t>
            </a:r>
            <a:r>
              <a:rPr lang="pl-PL" dirty="0" err="1"/>
              <a:t>change</a:t>
            </a:r>
            <a:r>
              <a:rPr lang="pl-PL" dirty="0"/>
              <a:t> the </a:t>
            </a:r>
            <a:r>
              <a:rPr lang="pl-PL" dirty="0" err="1"/>
              <a:t>name</a:t>
            </a:r>
            <a:r>
              <a:rPr lang="pl-PL" dirty="0"/>
              <a:t> </a:t>
            </a:r>
            <a:r>
              <a:rPr lang="pl-PL" dirty="0" err="1"/>
              <a:t>after</a:t>
            </a:r>
            <a:r>
              <a:rPr lang="pl-PL" dirty="0"/>
              <a:t> </a:t>
            </a:r>
            <a:r>
              <a:rPr lang="pl-PL" dirty="0" err="1"/>
              <a:t>editing</a:t>
            </a:r>
            <a:r>
              <a:rPr lang="pl-PL" dirty="0"/>
              <a:t>, </a:t>
            </a:r>
            <a:r>
              <a:rPr lang="pl-PL" dirty="0" err="1"/>
              <a:t>so</a:t>
            </a:r>
            <a:r>
              <a:rPr lang="pl-PL" dirty="0"/>
              <a:t> </a:t>
            </a:r>
            <a:r>
              <a:rPr lang="pl-PL" dirty="0" err="1"/>
              <a:t>You</a:t>
            </a:r>
            <a:r>
              <a:rPr lang="pl-PL" dirty="0"/>
              <a:t> </a:t>
            </a:r>
            <a:r>
              <a:rPr lang="pl-PL" dirty="0" err="1"/>
              <a:t>will</a:t>
            </a:r>
            <a:r>
              <a:rPr lang="pl-PL" dirty="0"/>
              <a:t> </a:t>
            </a:r>
            <a:r>
              <a:rPr lang="pl-PL" dirty="0" err="1"/>
              <a:t>use</a:t>
            </a:r>
            <a:r>
              <a:rPr lang="pl-PL" dirty="0"/>
              <a:t>:</a:t>
            </a:r>
          </a:p>
          <a:p>
            <a:r>
              <a:rPr lang="en-US" b="1" dirty="0"/>
              <a:t> const [</a:t>
            </a:r>
            <a:r>
              <a:rPr lang="en-US" b="1" dirty="0" err="1"/>
              <a:t>playerName</a:t>
            </a:r>
            <a:r>
              <a:rPr lang="en-US" b="1" dirty="0"/>
              <a:t>, </a:t>
            </a:r>
            <a:r>
              <a:rPr lang="en-US" b="1" dirty="0" err="1"/>
              <a:t>setPlayerName</a:t>
            </a:r>
            <a:r>
              <a:rPr lang="en-US" b="1" dirty="0"/>
              <a:t>] = </a:t>
            </a:r>
            <a:r>
              <a:rPr lang="en-US" b="1" dirty="0" err="1"/>
              <a:t>useState</a:t>
            </a:r>
            <a:r>
              <a:rPr lang="en-US" b="1" dirty="0"/>
              <a:t>(</a:t>
            </a:r>
            <a:r>
              <a:rPr lang="en-US" b="1" dirty="0" err="1"/>
              <a:t>initialName</a:t>
            </a:r>
            <a:r>
              <a:rPr lang="en-US" b="1" dirty="0"/>
              <a:t>);</a:t>
            </a:r>
          </a:p>
          <a:p>
            <a:r>
              <a:rPr lang="en-US" b="1" dirty="0"/>
              <a:t> const [</a:t>
            </a:r>
            <a:r>
              <a:rPr lang="en-US" b="1" dirty="0" err="1"/>
              <a:t>isEditing</a:t>
            </a:r>
            <a:r>
              <a:rPr lang="en-US" b="1" dirty="0"/>
              <a:t>, </a:t>
            </a:r>
            <a:r>
              <a:rPr lang="en-US" b="1" dirty="0" err="1"/>
              <a:t>setIsEditing</a:t>
            </a:r>
            <a:r>
              <a:rPr lang="en-US" b="1" dirty="0"/>
              <a:t>] = </a:t>
            </a:r>
            <a:r>
              <a:rPr lang="en-US" b="1" dirty="0" err="1"/>
              <a:t>useState</a:t>
            </a:r>
            <a:r>
              <a:rPr lang="en-US" b="1" dirty="0"/>
              <a:t>(false);</a:t>
            </a:r>
            <a:endParaRPr lang="pl-PL" b="1" dirty="0"/>
          </a:p>
          <a:p>
            <a:r>
              <a:rPr lang="pl-PL" dirty="0" err="1"/>
              <a:t>write</a:t>
            </a:r>
            <a:r>
              <a:rPr lang="pl-PL" dirty="0"/>
              <a:t> a </a:t>
            </a:r>
            <a:r>
              <a:rPr lang="pl-PL" dirty="0" err="1"/>
              <a:t>function</a:t>
            </a:r>
            <a:r>
              <a:rPr lang="pl-PL" dirty="0"/>
              <a:t> </a:t>
            </a:r>
            <a:r>
              <a:rPr lang="pl-PL" dirty="0" err="1"/>
              <a:t>handleEdit</a:t>
            </a:r>
            <a:r>
              <a:rPr lang="pl-PL" dirty="0"/>
              <a:t> (</a:t>
            </a:r>
            <a:r>
              <a:rPr lang="pl-PL" dirty="0" err="1"/>
              <a:t>when</a:t>
            </a:r>
            <a:r>
              <a:rPr lang="pl-PL" dirty="0"/>
              <a:t> user </a:t>
            </a:r>
            <a:r>
              <a:rPr lang="pl-PL" dirty="0" err="1"/>
              <a:t>clicks</a:t>
            </a:r>
            <a:r>
              <a:rPr lang="pl-PL" dirty="0"/>
              <a:t> „Edit” buton to </a:t>
            </a:r>
            <a:r>
              <a:rPr lang="pl-PL" dirty="0" err="1"/>
              <a:t>change</a:t>
            </a:r>
            <a:r>
              <a:rPr lang="pl-PL" dirty="0"/>
              <a:t> </a:t>
            </a:r>
            <a:r>
              <a:rPr lang="pl-PL" dirty="0" err="1"/>
              <a:t>name</a:t>
            </a:r>
            <a:r>
              <a:rPr lang="pl-PL" dirty="0"/>
              <a:t>)</a:t>
            </a:r>
          </a:p>
          <a:p>
            <a:r>
              <a:rPr lang="pl-PL" dirty="0" err="1"/>
              <a:t>write</a:t>
            </a:r>
            <a:r>
              <a:rPr lang="pl-PL" dirty="0"/>
              <a:t> a </a:t>
            </a:r>
            <a:r>
              <a:rPr lang="pl-PL" dirty="0" err="1"/>
              <a:t>function</a:t>
            </a:r>
            <a:r>
              <a:rPr lang="pl-PL" dirty="0"/>
              <a:t> </a:t>
            </a:r>
            <a:r>
              <a:rPr lang="pl-PL" dirty="0" err="1"/>
              <a:t>handleChange</a:t>
            </a:r>
            <a:r>
              <a:rPr lang="pl-PL" dirty="0"/>
              <a:t> (</a:t>
            </a:r>
            <a:r>
              <a:rPr lang="pl-PL" dirty="0" err="1"/>
              <a:t>when</a:t>
            </a:r>
            <a:r>
              <a:rPr lang="pl-PL" dirty="0"/>
              <a:t> user </a:t>
            </a:r>
            <a:r>
              <a:rPr lang="pl-PL" dirty="0" err="1"/>
              <a:t>wants</a:t>
            </a:r>
            <a:r>
              <a:rPr lang="pl-PL" dirty="0"/>
              <a:t> to </a:t>
            </a:r>
            <a:r>
              <a:rPr lang="pl-PL" dirty="0" err="1"/>
              <a:t>save</a:t>
            </a:r>
            <a:r>
              <a:rPr lang="pl-PL" dirty="0"/>
              <a:t> a </a:t>
            </a:r>
            <a:r>
              <a:rPr lang="pl-PL" dirty="0" err="1"/>
              <a:t>new</a:t>
            </a:r>
            <a:r>
              <a:rPr lang="pl-PL" dirty="0"/>
              <a:t> </a:t>
            </a:r>
            <a:r>
              <a:rPr lang="pl-PL" dirty="0" err="1"/>
              <a:t>name</a:t>
            </a:r>
            <a:r>
              <a:rPr lang="pl-PL" dirty="0"/>
              <a:t>)</a:t>
            </a:r>
          </a:p>
          <a:p>
            <a:r>
              <a:rPr lang="pl-PL" dirty="0" err="1"/>
              <a:t>create</a:t>
            </a:r>
            <a:r>
              <a:rPr lang="pl-PL" dirty="0"/>
              <a:t> a </a:t>
            </a:r>
            <a:r>
              <a:rPr lang="pl-PL" dirty="0" err="1"/>
              <a:t>variable</a:t>
            </a:r>
            <a:r>
              <a:rPr lang="pl-PL" dirty="0"/>
              <a:t>:</a:t>
            </a:r>
          </a:p>
          <a:p>
            <a:r>
              <a:rPr lang="en-US" dirty="0"/>
              <a:t>let </a:t>
            </a:r>
            <a:r>
              <a:rPr lang="en-US" dirty="0" err="1"/>
              <a:t>editablePlayerName</a:t>
            </a:r>
            <a:r>
              <a:rPr lang="en-US" dirty="0"/>
              <a:t> = &lt;span </a:t>
            </a:r>
            <a:r>
              <a:rPr lang="en-US" dirty="0" err="1"/>
              <a:t>className</a:t>
            </a:r>
            <a:r>
              <a:rPr lang="en-US" dirty="0"/>
              <a:t>="player-name"&gt;{</a:t>
            </a:r>
            <a:r>
              <a:rPr lang="en-US" dirty="0" err="1"/>
              <a:t>playerName</a:t>
            </a:r>
            <a:r>
              <a:rPr lang="en-US" dirty="0"/>
              <a:t>}&lt;/span&gt;</a:t>
            </a:r>
            <a:r>
              <a:rPr lang="pl-PL" dirty="0"/>
              <a:t>; </a:t>
            </a:r>
            <a:r>
              <a:rPr lang="pl-PL" dirty="0" err="1"/>
              <a:t>which</a:t>
            </a:r>
            <a:r>
              <a:rPr lang="pl-PL" dirty="0"/>
              <a:t> </a:t>
            </a:r>
            <a:r>
              <a:rPr lang="pl-PL" dirty="0" err="1"/>
              <a:t>changes</a:t>
            </a:r>
            <a:r>
              <a:rPr lang="pl-PL" dirty="0"/>
              <a:t> </a:t>
            </a:r>
            <a:r>
              <a:rPr lang="pl-PL" dirty="0" err="1"/>
              <a:t>if</a:t>
            </a:r>
            <a:r>
              <a:rPr lang="pl-PL" dirty="0"/>
              <a:t> </a:t>
            </a:r>
            <a:r>
              <a:rPr lang="pl-PL" dirty="0" err="1"/>
              <a:t>isEditing</a:t>
            </a:r>
            <a:r>
              <a:rPr lang="pl-PL" dirty="0"/>
              <a:t> </a:t>
            </a:r>
            <a:r>
              <a:rPr lang="pl-PL" dirty="0" err="1"/>
              <a:t>is</a:t>
            </a:r>
            <a:r>
              <a:rPr lang="pl-PL" dirty="0"/>
              <a:t> </a:t>
            </a:r>
            <a:r>
              <a:rPr lang="pl-PL" dirty="0" err="1"/>
              <a:t>true</a:t>
            </a:r>
            <a:r>
              <a:rPr lang="pl-PL" dirty="0"/>
              <a:t> </a:t>
            </a:r>
            <a:r>
              <a:rPr lang="pl-PL" dirty="0" err="1"/>
              <a:t>because</a:t>
            </a:r>
            <a:r>
              <a:rPr lang="pl-PL" dirty="0"/>
              <a:t> we want to </a:t>
            </a:r>
            <a:r>
              <a:rPr lang="pl-PL" dirty="0" err="1"/>
              <a:t>see</a:t>
            </a:r>
            <a:r>
              <a:rPr lang="pl-PL" dirty="0"/>
              <a:t> the </a:t>
            </a:r>
            <a:r>
              <a:rPr lang="pl-PL" dirty="0" err="1"/>
              <a:t>input</a:t>
            </a:r>
            <a:r>
              <a:rPr lang="pl-PL" dirty="0"/>
              <a:t> field to </a:t>
            </a:r>
            <a:r>
              <a:rPr lang="pl-PL" dirty="0" err="1"/>
              <a:t>write</a:t>
            </a:r>
            <a:r>
              <a:rPr lang="pl-PL" dirty="0"/>
              <a:t> a </a:t>
            </a:r>
            <a:r>
              <a:rPr lang="pl-PL" dirty="0" err="1"/>
              <a:t>new</a:t>
            </a:r>
            <a:r>
              <a:rPr lang="pl-PL" dirty="0"/>
              <a:t> </a:t>
            </a:r>
            <a:r>
              <a:rPr lang="pl-PL" dirty="0" err="1"/>
              <a:t>name</a:t>
            </a:r>
            <a:r>
              <a:rPr lang="pl-PL" dirty="0"/>
              <a:t>:</a:t>
            </a:r>
          </a:p>
          <a:p>
            <a:r>
              <a:rPr lang="pl-PL" dirty="0" err="1"/>
              <a:t>editablePlayerName</a:t>
            </a:r>
            <a:r>
              <a:rPr lang="pl-PL" dirty="0"/>
              <a:t> = &lt;</a:t>
            </a:r>
            <a:r>
              <a:rPr lang="pl-PL" dirty="0" err="1"/>
              <a:t>input</a:t>
            </a:r>
            <a:r>
              <a:rPr lang="pl-PL" dirty="0"/>
              <a:t> </a:t>
            </a:r>
            <a:r>
              <a:rPr lang="pl-PL" dirty="0" err="1"/>
              <a:t>type</a:t>
            </a:r>
            <a:r>
              <a:rPr lang="pl-PL" dirty="0"/>
              <a:t>="</a:t>
            </a:r>
            <a:r>
              <a:rPr lang="pl-PL" dirty="0" err="1"/>
              <a:t>text</a:t>
            </a:r>
            <a:r>
              <a:rPr lang="pl-PL" dirty="0"/>
              <a:t>" </a:t>
            </a:r>
            <a:r>
              <a:rPr lang="pl-PL" dirty="0" err="1"/>
              <a:t>required</a:t>
            </a:r>
            <a:r>
              <a:rPr lang="pl-PL" dirty="0"/>
              <a:t> </a:t>
            </a:r>
            <a:r>
              <a:rPr lang="pl-PL" dirty="0" err="1"/>
              <a:t>defaultValue</a:t>
            </a:r>
            <a:r>
              <a:rPr lang="pl-PL" dirty="0"/>
              <a:t>={</a:t>
            </a:r>
            <a:r>
              <a:rPr lang="pl-PL" dirty="0" err="1"/>
              <a:t>playerName</a:t>
            </a:r>
            <a:r>
              <a:rPr lang="pl-PL" dirty="0"/>
              <a:t>} </a:t>
            </a:r>
            <a:r>
              <a:rPr lang="pl-PL" dirty="0" err="1"/>
              <a:t>onChange</a:t>
            </a:r>
            <a:r>
              <a:rPr lang="pl-PL" dirty="0"/>
              <a:t>={</a:t>
            </a:r>
            <a:r>
              <a:rPr lang="pl-PL" dirty="0" err="1"/>
              <a:t>handleChange</a:t>
            </a:r>
            <a:r>
              <a:rPr lang="pl-PL" dirty="0"/>
              <a:t>} /&gt;</a:t>
            </a:r>
          </a:p>
          <a:p>
            <a:r>
              <a:rPr lang="pl-PL" dirty="0"/>
              <a:t>event.target.name </a:t>
            </a:r>
            <a:r>
              <a:rPr lang="pl-PL" dirty="0" err="1"/>
              <a:t>is</a:t>
            </a:r>
            <a:r>
              <a:rPr lang="pl-PL" dirty="0"/>
              <a:t> </a:t>
            </a:r>
            <a:r>
              <a:rPr lang="pl-PL" dirty="0" err="1"/>
              <a:t>where</a:t>
            </a:r>
            <a:r>
              <a:rPr lang="pl-PL" dirty="0"/>
              <a:t> we </a:t>
            </a:r>
            <a:r>
              <a:rPr lang="pl-PL" dirty="0" err="1"/>
              <a:t>would</a:t>
            </a:r>
            <a:r>
              <a:rPr lang="pl-PL" dirty="0"/>
              <a:t> </a:t>
            </a:r>
            <a:r>
              <a:rPr lang="pl-PL" dirty="0" err="1"/>
              <a:t>have</a:t>
            </a:r>
            <a:r>
              <a:rPr lang="pl-PL" dirty="0"/>
              <a:t> a </a:t>
            </a:r>
            <a:r>
              <a:rPr lang="pl-PL" dirty="0" err="1"/>
              <a:t>new</a:t>
            </a:r>
            <a:r>
              <a:rPr lang="pl-PL" dirty="0"/>
              <a:t> </a:t>
            </a:r>
            <a:r>
              <a:rPr lang="pl-PL" dirty="0" err="1"/>
              <a:t>name</a:t>
            </a:r>
            <a:endParaRPr lang="pl-PL" dirty="0"/>
          </a:p>
          <a:p>
            <a:r>
              <a:rPr lang="pl-PL" dirty="0"/>
              <a:t>Do not go to the </a:t>
            </a:r>
            <a:r>
              <a:rPr lang="pl-PL" dirty="0" err="1"/>
              <a:t>next</a:t>
            </a:r>
            <a:r>
              <a:rPr lang="pl-PL" dirty="0"/>
              <a:t> </a:t>
            </a:r>
            <a:r>
              <a:rPr lang="pl-PL" dirty="0" err="1"/>
              <a:t>slide</a:t>
            </a:r>
            <a:r>
              <a:rPr lang="pl-PL" dirty="0"/>
              <a:t> </a:t>
            </a:r>
            <a:r>
              <a:rPr lang="pl-PL" dirty="0" err="1"/>
              <a:t>until</a:t>
            </a:r>
            <a:r>
              <a:rPr lang="pl-PL" dirty="0"/>
              <a:t> </a:t>
            </a:r>
            <a:r>
              <a:rPr lang="pl-PL" dirty="0" err="1"/>
              <a:t>You</a:t>
            </a:r>
            <a:r>
              <a:rPr lang="pl-PL" dirty="0"/>
              <a:t> </a:t>
            </a:r>
            <a:r>
              <a:rPr lang="pl-PL" dirty="0" err="1"/>
              <a:t>finished</a:t>
            </a:r>
            <a:r>
              <a:rPr lang="pl-PL" dirty="0"/>
              <a:t> </a:t>
            </a:r>
            <a:r>
              <a:rPr lang="pl-PL" dirty="0" err="1"/>
              <a:t>writing</a:t>
            </a:r>
            <a:r>
              <a:rPr lang="pl-PL" dirty="0"/>
              <a:t> the </a:t>
            </a:r>
            <a:r>
              <a:rPr lang="pl-PL" dirty="0" err="1"/>
              <a:t>code</a:t>
            </a:r>
            <a:r>
              <a:rPr lang="pl-PL" dirty="0"/>
              <a:t> (the </a:t>
            </a:r>
            <a:r>
              <a:rPr lang="pl-PL" dirty="0" err="1"/>
              <a:t>solution</a:t>
            </a:r>
            <a:r>
              <a:rPr lang="pl-PL" dirty="0"/>
              <a:t> </a:t>
            </a:r>
            <a:r>
              <a:rPr lang="pl-PL" dirty="0" err="1"/>
              <a:t>is</a:t>
            </a:r>
            <a:r>
              <a:rPr lang="pl-PL" dirty="0"/>
              <a:t> </a:t>
            </a:r>
            <a:r>
              <a:rPr lang="pl-PL" dirty="0" err="1"/>
              <a:t>there</a:t>
            </a:r>
            <a:r>
              <a:rPr lang="pl-PL" dirty="0"/>
              <a:t>)</a:t>
            </a:r>
          </a:p>
          <a:p>
            <a:endParaRPr lang="pl-PL" dirty="0"/>
          </a:p>
        </p:txBody>
      </p:sp>
    </p:spTree>
    <p:extLst>
      <p:ext uri="{BB962C8B-B14F-4D97-AF65-F5344CB8AC3E}">
        <p14:creationId xmlns:p14="http://schemas.microsoft.com/office/powerpoint/2010/main" val="16776671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8353-E2A2-4D40-D228-DB48F304DCD7}"/>
              </a:ext>
            </a:extLst>
          </p:cNvPr>
          <p:cNvSpPr>
            <a:spLocks noGrp="1"/>
          </p:cNvSpPr>
          <p:nvPr>
            <p:ph type="title"/>
          </p:nvPr>
        </p:nvSpPr>
        <p:spPr/>
        <p:txBody>
          <a:bodyPr/>
          <a:lstStyle/>
          <a:p>
            <a:r>
              <a:rPr lang="pl-PL" dirty="0" err="1"/>
              <a:t>Cleaning</a:t>
            </a:r>
            <a:r>
              <a:rPr lang="pl-PL" dirty="0"/>
              <a:t> </a:t>
            </a:r>
            <a:r>
              <a:rPr lang="pl-PL" dirty="0" err="1"/>
              <a:t>up</a:t>
            </a:r>
            <a:endParaRPr lang="pl-PL" dirty="0"/>
          </a:p>
        </p:txBody>
      </p:sp>
      <p:sp>
        <p:nvSpPr>
          <p:cNvPr id="3" name="Text Placeholder 2">
            <a:extLst>
              <a:ext uri="{FF2B5EF4-FFF2-40B4-BE49-F238E27FC236}">
                <a16:creationId xmlns:a16="http://schemas.microsoft.com/office/drawing/2014/main" id="{FE1BCDF4-B532-6D50-A8F0-1DC8C9E3D206}"/>
              </a:ext>
            </a:extLst>
          </p:cNvPr>
          <p:cNvSpPr>
            <a:spLocks noGrp="1"/>
          </p:cNvSpPr>
          <p:nvPr>
            <p:ph type="body" idx="1"/>
          </p:nvPr>
        </p:nvSpPr>
        <p:spPr/>
        <p:txBody>
          <a:bodyPr/>
          <a:lstStyle/>
          <a:p>
            <a:r>
              <a:rPr lang="pl-PL" dirty="0"/>
              <a:t>Open Tic-Tac-Toe_step_11 – </a:t>
            </a:r>
            <a:r>
              <a:rPr lang="pl-PL" dirty="0" err="1"/>
              <a:t>before</a:t>
            </a:r>
            <a:r>
              <a:rPr lang="pl-PL" dirty="0"/>
              <a:t> </a:t>
            </a:r>
            <a:r>
              <a:rPr lang="pl-PL" dirty="0" err="1"/>
              <a:t>changes</a:t>
            </a:r>
            <a:endParaRPr lang="pl-PL" dirty="0"/>
          </a:p>
          <a:p>
            <a:r>
              <a:rPr lang="pl-PL" dirty="0"/>
              <a:t>Tic-Tac-Toe_step_12 – </a:t>
            </a:r>
            <a:r>
              <a:rPr lang="pl-PL" dirty="0" err="1"/>
              <a:t>after</a:t>
            </a:r>
            <a:r>
              <a:rPr lang="pl-PL" dirty="0"/>
              <a:t> the </a:t>
            </a:r>
            <a:r>
              <a:rPr lang="pl-PL" dirty="0" err="1"/>
              <a:t>changes</a:t>
            </a:r>
            <a:endParaRPr lang="pl-PL" dirty="0"/>
          </a:p>
          <a:p>
            <a:endParaRPr lang="pl-PL" dirty="0"/>
          </a:p>
        </p:txBody>
      </p:sp>
    </p:spTree>
    <p:extLst>
      <p:ext uri="{BB962C8B-B14F-4D97-AF65-F5344CB8AC3E}">
        <p14:creationId xmlns:p14="http://schemas.microsoft.com/office/powerpoint/2010/main" val="26045999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88D6-D8D7-37B8-AF05-606A915B13AC}"/>
              </a:ext>
            </a:extLst>
          </p:cNvPr>
          <p:cNvSpPr>
            <a:spLocks noGrp="1"/>
          </p:cNvSpPr>
          <p:nvPr>
            <p:ph type="title"/>
          </p:nvPr>
        </p:nvSpPr>
        <p:spPr/>
        <p:txBody>
          <a:bodyPr/>
          <a:lstStyle/>
          <a:p>
            <a:r>
              <a:rPr lang="pl-PL" dirty="0"/>
              <a:t>We </a:t>
            </a:r>
            <a:r>
              <a:rPr lang="pl-PL" dirty="0" err="1"/>
              <a:t>will</a:t>
            </a:r>
            <a:r>
              <a:rPr lang="pl-PL" dirty="0"/>
              <a:t> </a:t>
            </a:r>
            <a:r>
              <a:rPr lang="pl-PL" dirty="0" err="1"/>
              <a:t>move</a:t>
            </a:r>
            <a:r>
              <a:rPr lang="pl-PL" dirty="0"/>
              <a:t> </a:t>
            </a:r>
            <a:r>
              <a:rPr lang="pl-PL" dirty="0" err="1"/>
              <a:t>parts</a:t>
            </a:r>
            <a:r>
              <a:rPr lang="pl-PL" dirty="0"/>
              <a:t> of </a:t>
            </a:r>
            <a:r>
              <a:rPr lang="pl-PL" dirty="0" err="1"/>
              <a:t>code</a:t>
            </a:r>
            <a:r>
              <a:rPr lang="pl-PL" dirty="0"/>
              <a:t> </a:t>
            </a:r>
            <a:r>
              <a:rPr lang="pl-PL" dirty="0" err="1"/>
              <a:t>outside</a:t>
            </a:r>
            <a:r>
              <a:rPr lang="pl-PL" dirty="0"/>
              <a:t> of </a:t>
            </a:r>
            <a:r>
              <a:rPr lang="pl-PL" dirty="0" err="1"/>
              <a:t>App</a:t>
            </a:r>
            <a:r>
              <a:rPr lang="pl-PL" dirty="0"/>
              <a:t> </a:t>
            </a:r>
            <a:r>
              <a:rPr lang="pl-PL" dirty="0" err="1"/>
              <a:t>function</a:t>
            </a:r>
            <a:r>
              <a:rPr lang="pl-PL" dirty="0"/>
              <a:t> for </a:t>
            </a:r>
            <a:r>
              <a:rPr lang="pl-PL" dirty="0" err="1"/>
              <a:t>clarity</a:t>
            </a:r>
            <a:endParaRPr lang="pl-PL" dirty="0"/>
          </a:p>
        </p:txBody>
      </p:sp>
      <p:sp>
        <p:nvSpPr>
          <p:cNvPr id="3" name="Content Placeholder 2">
            <a:extLst>
              <a:ext uri="{FF2B5EF4-FFF2-40B4-BE49-F238E27FC236}">
                <a16:creationId xmlns:a16="http://schemas.microsoft.com/office/drawing/2014/main" id="{44E5E98D-348F-FD4E-C9BD-3D67160DDE30}"/>
              </a:ext>
            </a:extLst>
          </p:cNvPr>
          <p:cNvSpPr>
            <a:spLocks noGrp="1"/>
          </p:cNvSpPr>
          <p:nvPr>
            <p:ph idx="1"/>
          </p:nvPr>
        </p:nvSpPr>
        <p:spPr/>
        <p:txBody>
          <a:bodyPr>
            <a:normAutofit fontScale="77500" lnSpcReduction="20000"/>
          </a:bodyPr>
          <a:lstStyle/>
          <a:p>
            <a:r>
              <a:rPr lang="pl-PL" dirty="0" err="1"/>
              <a:t>function</a:t>
            </a:r>
            <a:r>
              <a:rPr lang="pl-PL" dirty="0"/>
              <a:t> </a:t>
            </a:r>
            <a:r>
              <a:rPr lang="pl-PL" dirty="0" err="1"/>
              <a:t>deriveWinner</a:t>
            </a:r>
            <a:r>
              <a:rPr lang="pl-PL" dirty="0"/>
              <a:t>(</a:t>
            </a:r>
            <a:r>
              <a:rPr lang="pl-PL" dirty="0" err="1"/>
              <a:t>gameBoard</a:t>
            </a:r>
            <a:r>
              <a:rPr lang="pl-PL" dirty="0"/>
              <a:t>, </a:t>
            </a:r>
            <a:r>
              <a:rPr lang="pl-PL" dirty="0" err="1"/>
              <a:t>players</a:t>
            </a:r>
            <a:r>
              <a:rPr lang="pl-PL" dirty="0"/>
              <a:t>){</a:t>
            </a:r>
          </a:p>
          <a:p>
            <a:r>
              <a:rPr lang="pl-PL" dirty="0"/>
              <a:t>  </a:t>
            </a:r>
            <a:r>
              <a:rPr lang="pl-PL" dirty="0" err="1"/>
              <a:t>let</a:t>
            </a:r>
            <a:r>
              <a:rPr lang="pl-PL" dirty="0"/>
              <a:t> </a:t>
            </a:r>
            <a:r>
              <a:rPr lang="pl-PL" dirty="0" err="1"/>
              <a:t>winner</a:t>
            </a:r>
            <a:r>
              <a:rPr lang="pl-PL" dirty="0"/>
              <a:t>;</a:t>
            </a:r>
          </a:p>
          <a:p>
            <a:r>
              <a:rPr lang="pl-PL" dirty="0"/>
              <a:t>  for(const </a:t>
            </a:r>
            <a:r>
              <a:rPr lang="pl-PL" dirty="0" err="1"/>
              <a:t>combination</a:t>
            </a:r>
            <a:r>
              <a:rPr lang="pl-PL" dirty="0"/>
              <a:t> of WINNING_COMBINATIONS){</a:t>
            </a:r>
          </a:p>
          <a:p>
            <a:r>
              <a:rPr lang="pl-PL" dirty="0"/>
              <a:t>    const </a:t>
            </a:r>
            <a:r>
              <a:rPr lang="pl-PL" dirty="0" err="1"/>
              <a:t>firstSquareSymbol</a:t>
            </a:r>
            <a:r>
              <a:rPr lang="pl-PL" dirty="0"/>
              <a:t>=</a:t>
            </a:r>
            <a:r>
              <a:rPr lang="pl-PL" dirty="0" err="1"/>
              <a:t>gameBoard</a:t>
            </a:r>
            <a:r>
              <a:rPr lang="pl-PL" dirty="0"/>
              <a:t>[</a:t>
            </a:r>
            <a:r>
              <a:rPr lang="pl-PL" dirty="0" err="1"/>
              <a:t>combination</a:t>
            </a:r>
            <a:r>
              <a:rPr lang="pl-PL" dirty="0"/>
              <a:t>[0].</a:t>
            </a:r>
            <a:r>
              <a:rPr lang="pl-PL" dirty="0" err="1"/>
              <a:t>row</a:t>
            </a:r>
            <a:r>
              <a:rPr lang="pl-PL" dirty="0"/>
              <a:t>][</a:t>
            </a:r>
            <a:r>
              <a:rPr lang="pl-PL" dirty="0" err="1"/>
              <a:t>combination</a:t>
            </a:r>
            <a:r>
              <a:rPr lang="pl-PL" dirty="0"/>
              <a:t>[0].</a:t>
            </a:r>
            <a:r>
              <a:rPr lang="pl-PL" dirty="0" err="1"/>
              <a:t>column</a:t>
            </a:r>
            <a:r>
              <a:rPr lang="pl-PL" dirty="0"/>
              <a:t>];</a:t>
            </a:r>
          </a:p>
          <a:p>
            <a:r>
              <a:rPr lang="pl-PL" dirty="0"/>
              <a:t>    const </a:t>
            </a:r>
            <a:r>
              <a:rPr lang="pl-PL" dirty="0" err="1"/>
              <a:t>secondSquareSymbol</a:t>
            </a:r>
            <a:r>
              <a:rPr lang="pl-PL" dirty="0"/>
              <a:t>=</a:t>
            </a:r>
            <a:r>
              <a:rPr lang="pl-PL" dirty="0" err="1"/>
              <a:t>gameBoard</a:t>
            </a:r>
            <a:r>
              <a:rPr lang="pl-PL" dirty="0"/>
              <a:t>[</a:t>
            </a:r>
            <a:r>
              <a:rPr lang="pl-PL" dirty="0" err="1"/>
              <a:t>combination</a:t>
            </a:r>
            <a:r>
              <a:rPr lang="pl-PL" dirty="0"/>
              <a:t>[1].</a:t>
            </a:r>
            <a:r>
              <a:rPr lang="pl-PL" dirty="0" err="1"/>
              <a:t>row</a:t>
            </a:r>
            <a:r>
              <a:rPr lang="pl-PL" dirty="0"/>
              <a:t>][</a:t>
            </a:r>
            <a:r>
              <a:rPr lang="pl-PL" dirty="0" err="1"/>
              <a:t>combination</a:t>
            </a:r>
            <a:r>
              <a:rPr lang="pl-PL" dirty="0"/>
              <a:t>[1].</a:t>
            </a:r>
            <a:r>
              <a:rPr lang="pl-PL" dirty="0" err="1"/>
              <a:t>column</a:t>
            </a:r>
            <a:r>
              <a:rPr lang="pl-PL" dirty="0"/>
              <a:t>];</a:t>
            </a:r>
          </a:p>
          <a:p>
            <a:r>
              <a:rPr lang="pl-PL" dirty="0"/>
              <a:t>    const </a:t>
            </a:r>
            <a:r>
              <a:rPr lang="pl-PL" dirty="0" err="1"/>
              <a:t>thisSquareSymbol</a:t>
            </a:r>
            <a:r>
              <a:rPr lang="pl-PL" dirty="0"/>
              <a:t>=</a:t>
            </a:r>
            <a:r>
              <a:rPr lang="pl-PL" dirty="0" err="1"/>
              <a:t>gameBoard</a:t>
            </a:r>
            <a:r>
              <a:rPr lang="pl-PL" dirty="0"/>
              <a:t>[</a:t>
            </a:r>
            <a:r>
              <a:rPr lang="pl-PL" dirty="0" err="1"/>
              <a:t>combination</a:t>
            </a:r>
            <a:r>
              <a:rPr lang="pl-PL" dirty="0"/>
              <a:t>[2].</a:t>
            </a:r>
            <a:r>
              <a:rPr lang="pl-PL" dirty="0" err="1"/>
              <a:t>row</a:t>
            </a:r>
            <a:r>
              <a:rPr lang="pl-PL" dirty="0"/>
              <a:t>][</a:t>
            </a:r>
            <a:r>
              <a:rPr lang="pl-PL" dirty="0" err="1"/>
              <a:t>combination</a:t>
            </a:r>
            <a:r>
              <a:rPr lang="pl-PL" dirty="0"/>
              <a:t>[2].</a:t>
            </a:r>
            <a:r>
              <a:rPr lang="pl-PL" dirty="0" err="1"/>
              <a:t>column</a:t>
            </a:r>
            <a:r>
              <a:rPr lang="pl-PL" dirty="0"/>
              <a:t>];</a:t>
            </a:r>
          </a:p>
          <a:p>
            <a:r>
              <a:rPr lang="pl-PL" dirty="0"/>
              <a:t>    </a:t>
            </a:r>
            <a:r>
              <a:rPr lang="pl-PL" dirty="0" err="1"/>
              <a:t>if</a:t>
            </a:r>
            <a:r>
              <a:rPr lang="pl-PL" dirty="0"/>
              <a:t>(</a:t>
            </a:r>
            <a:r>
              <a:rPr lang="pl-PL" dirty="0" err="1"/>
              <a:t>firstSquareSymbol</a:t>
            </a:r>
            <a:r>
              <a:rPr lang="pl-PL" dirty="0"/>
              <a:t> &amp;&amp; </a:t>
            </a:r>
            <a:r>
              <a:rPr lang="pl-PL" dirty="0" err="1"/>
              <a:t>firstSquareSymbol</a:t>
            </a:r>
            <a:r>
              <a:rPr lang="pl-PL" dirty="0"/>
              <a:t>===</a:t>
            </a:r>
            <a:r>
              <a:rPr lang="pl-PL" dirty="0" err="1"/>
              <a:t>secondSquareSymbol</a:t>
            </a:r>
            <a:r>
              <a:rPr lang="pl-PL" dirty="0"/>
              <a:t> &amp;&amp; </a:t>
            </a:r>
            <a:r>
              <a:rPr lang="pl-PL" dirty="0" err="1"/>
              <a:t>secondSquareSymbol</a:t>
            </a:r>
            <a:r>
              <a:rPr lang="pl-PL" dirty="0"/>
              <a:t>===</a:t>
            </a:r>
            <a:r>
              <a:rPr lang="pl-PL" dirty="0" err="1"/>
              <a:t>thisSquareSymbol</a:t>
            </a:r>
            <a:r>
              <a:rPr lang="pl-PL" dirty="0"/>
              <a:t>){</a:t>
            </a:r>
          </a:p>
          <a:p>
            <a:r>
              <a:rPr lang="pl-PL" dirty="0"/>
              <a:t>      </a:t>
            </a:r>
            <a:r>
              <a:rPr lang="pl-PL" dirty="0" err="1"/>
              <a:t>winner</a:t>
            </a:r>
            <a:r>
              <a:rPr lang="pl-PL" dirty="0"/>
              <a:t> = </a:t>
            </a:r>
            <a:r>
              <a:rPr lang="pl-PL" dirty="0" err="1"/>
              <a:t>players</a:t>
            </a:r>
            <a:r>
              <a:rPr lang="pl-PL" dirty="0"/>
              <a:t>[</a:t>
            </a:r>
            <a:r>
              <a:rPr lang="pl-PL" dirty="0" err="1"/>
              <a:t>firstSquareSymbol</a:t>
            </a:r>
            <a:r>
              <a:rPr lang="pl-PL" dirty="0"/>
              <a:t>];</a:t>
            </a:r>
          </a:p>
          <a:p>
            <a:r>
              <a:rPr lang="pl-PL" dirty="0"/>
              <a:t>    }}</a:t>
            </a:r>
          </a:p>
          <a:p>
            <a:r>
              <a:rPr lang="pl-PL" dirty="0"/>
              <a:t>  return </a:t>
            </a:r>
            <a:r>
              <a:rPr lang="pl-PL" dirty="0" err="1"/>
              <a:t>winner</a:t>
            </a:r>
            <a:endParaRPr lang="pl-PL" dirty="0"/>
          </a:p>
          <a:p>
            <a:r>
              <a:rPr lang="pl-PL" dirty="0"/>
              <a:t>}</a:t>
            </a:r>
          </a:p>
        </p:txBody>
      </p:sp>
    </p:spTree>
    <p:extLst>
      <p:ext uri="{BB962C8B-B14F-4D97-AF65-F5344CB8AC3E}">
        <p14:creationId xmlns:p14="http://schemas.microsoft.com/office/powerpoint/2010/main" val="33296864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88D6-D8D7-37B8-AF05-606A915B13AC}"/>
              </a:ext>
            </a:extLst>
          </p:cNvPr>
          <p:cNvSpPr>
            <a:spLocks noGrp="1"/>
          </p:cNvSpPr>
          <p:nvPr>
            <p:ph type="title"/>
          </p:nvPr>
        </p:nvSpPr>
        <p:spPr/>
        <p:txBody>
          <a:bodyPr/>
          <a:lstStyle/>
          <a:p>
            <a:r>
              <a:rPr lang="pl-PL" dirty="0"/>
              <a:t>We </a:t>
            </a:r>
            <a:r>
              <a:rPr lang="pl-PL" dirty="0" err="1"/>
              <a:t>will</a:t>
            </a:r>
            <a:r>
              <a:rPr lang="pl-PL" dirty="0"/>
              <a:t> </a:t>
            </a:r>
            <a:r>
              <a:rPr lang="pl-PL" dirty="0" err="1"/>
              <a:t>move</a:t>
            </a:r>
            <a:r>
              <a:rPr lang="pl-PL" dirty="0"/>
              <a:t> </a:t>
            </a:r>
            <a:r>
              <a:rPr lang="pl-PL" dirty="0" err="1"/>
              <a:t>parts</a:t>
            </a:r>
            <a:r>
              <a:rPr lang="pl-PL" dirty="0"/>
              <a:t> of </a:t>
            </a:r>
            <a:r>
              <a:rPr lang="pl-PL" dirty="0" err="1"/>
              <a:t>code</a:t>
            </a:r>
            <a:r>
              <a:rPr lang="pl-PL" dirty="0"/>
              <a:t> </a:t>
            </a:r>
            <a:r>
              <a:rPr lang="pl-PL" dirty="0" err="1"/>
              <a:t>outside</a:t>
            </a:r>
            <a:r>
              <a:rPr lang="pl-PL" dirty="0"/>
              <a:t> of </a:t>
            </a:r>
            <a:r>
              <a:rPr lang="pl-PL" dirty="0" err="1"/>
              <a:t>App</a:t>
            </a:r>
            <a:r>
              <a:rPr lang="pl-PL" dirty="0"/>
              <a:t> </a:t>
            </a:r>
            <a:r>
              <a:rPr lang="pl-PL" dirty="0" err="1"/>
              <a:t>function</a:t>
            </a:r>
            <a:r>
              <a:rPr lang="pl-PL" dirty="0"/>
              <a:t> for </a:t>
            </a:r>
            <a:r>
              <a:rPr lang="pl-PL" dirty="0" err="1"/>
              <a:t>clarity</a:t>
            </a:r>
            <a:endParaRPr lang="pl-PL" dirty="0"/>
          </a:p>
        </p:txBody>
      </p:sp>
      <p:sp>
        <p:nvSpPr>
          <p:cNvPr id="3" name="Content Placeholder 2">
            <a:extLst>
              <a:ext uri="{FF2B5EF4-FFF2-40B4-BE49-F238E27FC236}">
                <a16:creationId xmlns:a16="http://schemas.microsoft.com/office/drawing/2014/main" id="{44E5E98D-348F-FD4E-C9BD-3D67160DDE30}"/>
              </a:ext>
            </a:extLst>
          </p:cNvPr>
          <p:cNvSpPr>
            <a:spLocks noGrp="1"/>
          </p:cNvSpPr>
          <p:nvPr>
            <p:ph idx="1"/>
          </p:nvPr>
        </p:nvSpPr>
        <p:spPr/>
        <p:txBody>
          <a:bodyPr>
            <a:normAutofit lnSpcReduction="10000"/>
          </a:bodyPr>
          <a:lstStyle/>
          <a:p>
            <a:r>
              <a:rPr lang="pl-PL" dirty="0" err="1"/>
              <a:t>function</a:t>
            </a:r>
            <a:r>
              <a:rPr lang="pl-PL" dirty="0"/>
              <a:t> </a:t>
            </a:r>
            <a:r>
              <a:rPr lang="pl-PL" dirty="0" err="1"/>
              <a:t>deriveGameBoard</a:t>
            </a:r>
            <a:r>
              <a:rPr lang="pl-PL" dirty="0"/>
              <a:t>(</a:t>
            </a:r>
            <a:r>
              <a:rPr lang="pl-PL" dirty="0" err="1"/>
              <a:t>gameTurns</a:t>
            </a:r>
            <a:r>
              <a:rPr lang="pl-PL" dirty="0"/>
              <a:t>){</a:t>
            </a:r>
          </a:p>
          <a:p>
            <a:r>
              <a:rPr lang="pl-PL" dirty="0"/>
              <a:t>  </a:t>
            </a:r>
            <a:r>
              <a:rPr lang="pl-PL" dirty="0" err="1"/>
              <a:t>let</a:t>
            </a:r>
            <a:r>
              <a:rPr lang="pl-PL" dirty="0"/>
              <a:t> </a:t>
            </a:r>
            <a:r>
              <a:rPr lang="pl-PL" dirty="0" err="1"/>
              <a:t>gameBoard</a:t>
            </a:r>
            <a:r>
              <a:rPr lang="pl-PL" dirty="0"/>
              <a:t> = [...</a:t>
            </a:r>
            <a:r>
              <a:rPr lang="pl-PL" dirty="0" err="1"/>
              <a:t>initialGameBoard</a:t>
            </a:r>
            <a:r>
              <a:rPr lang="pl-PL" dirty="0"/>
              <a:t>].map(</a:t>
            </a:r>
            <a:r>
              <a:rPr lang="pl-PL" dirty="0" err="1"/>
              <a:t>array</a:t>
            </a:r>
            <a:r>
              <a:rPr lang="pl-PL" dirty="0"/>
              <a:t>=&gt;[...</a:t>
            </a:r>
            <a:r>
              <a:rPr lang="pl-PL" dirty="0" err="1"/>
              <a:t>array</a:t>
            </a:r>
            <a:r>
              <a:rPr lang="pl-PL" dirty="0"/>
              <a:t>]);</a:t>
            </a:r>
          </a:p>
          <a:p>
            <a:r>
              <a:rPr lang="pl-PL" dirty="0"/>
              <a:t>  for (const </a:t>
            </a:r>
            <a:r>
              <a:rPr lang="pl-PL" dirty="0" err="1"/>
              <a:t>turn</a:t>
            </a:r>
            <a:r>
              <a:rPr lang="pl-PL" dirty="0"/>
              <a:t> of </a:t>
            </a:r>
            <a:r>
              <a:rPr lang="pl-PL" dirty="0" err="1"/>
              <a:t>gameTurns</a:t>
            </a:r>
            <a:r>
              <a:rPr lang="pl-PL" dirty="0"/>
              <a:t>){</a:t>
            </a:r>
          </a:p>
          <a:p>
            <a:r>
              <a:rPr lang="pl-PL" dirty="0"/>
              <a:t>    const {</a:t>
            </a:r>
            <a:r>
              <a:rPr lang="pl-PL" dirty="0" err="1"/>
              <a:t>square</a:t>
            </a:r>
            <a:r>
              <a:rPr lang="pl-PL" dirty="0"/>
              <a:t>, </a:t>
            </a:r>
            <a:r>
              <a:rPr lang="pl-PL" dirty="0" err="1"/>
              <a:t>player</a:t>
            </a:r>
            <a:r>
              <a:rPr lang="pl-PL" dirty="0"/>
              <a:t>} = </a:t>
            </a:r>
            <a:r>
              <a:rPr lang="pl-PL" dirty="0" err="1"/>
              <a:t>turn</a:t>
            </a:r>
            <a:r>
              <a:rPr lang="pl-PL" dirty="0"/>
              <a:t>;</a:t>
            </a:r>
          </a:p>
          <a:p>
            <a:r>
              <a:rPr lang="pl-PL" dirty="0"/>
              <a:t>    const {</a:t>
            </a:r>
            <a:r>
              <a:rPr lang="pl-PL" dirty="0" err="1"/>
              <a:t>row</a:t>
            </a:r>
            <a:r>
              <a:rPr lang="pl-PL" dirty="0"/>
              <a:t>, col} = </a:t>
            </a:r>
            <a:r>
              <a:rPr lang="pl-PL" dirty="0" err="1"/>
              <a:t>square</a:t>
            </a:r>
            <a:r>
              <a:rPr lang="pl-PL" dirty="0"/>
              <a:t>;</a:t>
            </a:r>
          </a:p>
          <a:p>
            <a:r>
              <a:rPr lang="pl-PL" dirty="0"/>
              <a:t>    </a:t>
            </a:r>
            <a:r>
              <a:rPr lang="pl-PL" dirty="0" err="1"/>
              <a:t>gameBoard</a:t>
            </a:r>
            <a:r>
              <a:rPr lang="pl-PL" dirty="0"/>
              <a:t>[</a:t>
            </a:r>
            <a:r>
              <a:rPr lang="pl-PL" dirty="0" err="1"/>
              <a:t>row</a:t>
            </a:r>
            <a:r>
              <a:rPr lang="pl-PL" dirty="0"/>
              <a:t>][col] = </a:t>
            </a:r>
            <a:r>
              <a:rPr lang="pl-PL" dirty="0" err="1"/>
              <a:t>player</a:t>
            </a:r>
            <a:r>
              <a:rPr lang="pl-PL" dirty="0"/>
              <a:t>;</a:t>
            </a:r>
          </a:p>
          <a:p>
            <a:r>
              <a:rPr lang="pl-PL" dirty="0"/>
              <a:t>  }</a:t>
            </a:r>
          </a:p>
          <a:p>
            <a:r>
              <a:rPr lang="pl-PL" dirty="0"/>
              <a:t>  return </a:t>
            </a:r>
            <a:r>
              <a:rPr lang="pl-PL" dirty="0" err="1"/>
              <a:t>gameBoard</a:t>
            </a:r>
            <a:r>
              <a:rPr lang="pl-PL" dirty="0"/>
              <a:t>;</a:t>
            </a:r>
          </a:p>
          <a:p>
            <a:r>
              <a:rPr lang="pl-PL" dirty="0"/>
              <a:t>}</a:t>
            </a:r>
          </a:p>
        </p:txBody>
      </p:sp>
    </p:spTree>
    <p:extLst>
      <p:ext uri="{BB962C8B-B14F-4D97-AF65-F5344CB8AC3E}">
        <p14:creationId xmlns:p14="http://schemas.microsoft.com/office/powerpoint/2010/main" val="10659358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B616-6136-CF32-0897-24ED09C66F7E}"/>
              </a:ext>
            </a:extLst>
          </p:cNvPr>
          <p:cNvSpPr>
            <a:spLocks noGrp="1"/>
          </p:cNvSpPr>
          <p:nvPr>
            <p:ph type="title"/>
          </p:nvPr>
        </p:nvSpPr>
        <p:spPr>
          <a:xfrm>
            <a:off x="9940925" y="5889626"/>
            <a:ext cx="1914525" cy="596899"/>
          </a:xfrm>
        </p:spPr>
        <p:txBody>
          <a:bodyPr>
            <a:normAutofit fontScale="90000"/>
          </a:bodyPr>
          <a:lstStyle/>
          <a:p>
            <a:r>
              <a:rPr lang="pl-PL" dirty="0" err="1"/>
              <a:t>App.jsx</a:t>
            </a:r>
            <a:endParaRPr lang="pl-PL" dirty="0"/>
          </a:p>
        </p:txBody>
      </p:sp>
      <p:sp>
        <p:nvSpPr>
          <p:cNvPr id="3" name="Content Placeholder 2">
            <a:extLst>
              <a:ext uri="{FF2B5EF4-FFF2-40B4-BE49-F238E27FC236}">
                <a16:creationId xmlns:a16="http://schemas.microsoft.com/office/drawing/2014/main" id="{B5F4B7AA-A6D9-16FD-B264-AF3381B497FD}"/>
              </a:ext>
            </a:extLst>
          </p:cNvPr>
          <p:cNvSpPr>
            <a:spLocks noGrp="1"/>
          </p:cNvSpPr>
          <p:nvPr>
            <p:ph idx="1"/>
          </p:nvPr>
        </p:nvSpPr>
        <p:spPr>
          <a:xfrm>
            <a:off x="0" y="0"/>
            <a:ext cx="12192000" cy="6858000"/>
          </a:xfrm>
        </p:spPr>
        <p:txBody>
          <a:bodyPr numCol="2">
            <a:normAutofit fontScale="25000" lnSpcReduction="20000"/>
          </a:bodyPr>
          <a:lstStyle/>
          <a:p>
            <a:r>
              <a:rPr lang="pl-PL" dirty="0"/>
              <a:t>import Player from './Player';</a:t>
            </a:r>
          </a:p>
          <a:p>
            <a:r>
              <a:rPr lang="pl-PL" dirty="0"/>
              <a:t>import </a:t>
            </a:r>
            <a:r>
              <a:rPr lang="pl-PL" dirty="0" err="1"/>
              <a:t>GameBoard</a:t>
            </a:r>
            <a:r>
              <a:rPr lang="pl-PL" dirty="0"/>
              <a:t> from './</a:t>
            </a:r>
            <a:r>
              <a:rPr lang="pl-PL" dirty="0" err="1"/>
              <a:t>GameBoard</a:t>
            </a:r>
            <a:r>
              <a:rPr lang="pl-PL" dirty="0"/>
              <a:t>';</a:t>
            </a:r>
          </a:p>
          <a:p>
            <a:r>
              <a:rPr lang="pl-PL" dirty="0"/>
              <a:t>import './index.css';</a:t>
            </a:r>
          </a:p>
          <a:p>
            <a:r>
              <a:rPr lang="pl-PL" dirty="0"/>
              <a:t>import {</a:t>
            </a:r>
            <a:r>
              <a:rPr lang="pl-PL" dirty="0" err="1"/>
              <a:t>useState</a:t>
            </a:r>
            <a:r>
              <a:rPr lang="pl-PL" dirty="0"/>
              <a:t>} from '</a:t>
            </a:r>
            <a:r>
              <a:rPr lang="pl-PL" dirty="0" err="1"/>
              <a:t>react</a:t>
            </a:r>
            <a:r>
              <a:rPr lang="pl-PL" dirty="0"/>
              <a:t>';</a:t>
            </a:r>
          </a:p>
          <a:p>
            <a:r>
              <a:rPr lang="pl-PL" dirty="0"/>
              <a:t>import Log from './</a:t>
            </a:r>
            <a:r>
              <a:rPr lang="pl-PL" dirty="0" err="1"/>
              <a:t>Log.jsx</a:t>
            </a:r>
            <a:r>
              <a:rPr lang="pl-PL" dirty="0"/>
              <a:t>';</a:t>
            </a:r>
          </a:p>
          <a:p>
            <a:r>
              <a:rPr lang="pl-PL" dirty="0"/>
              <a:t>import {WINNING_COMBINATIONS} from './WinningCombinations.js';</a:t>
            </a:r>
          </a:p>
          <a:p>
            <a:r>
              <a:rPr lang="pl-PL" dirty="0"/>
              <a:t>import </a:t>
            </a:r>
            <a:r>
              <a:rPr lang="pl-PL" dirty="0" err="1"/>
              <a:t>GameOver</a:t>
            </a:r>
            <a:r>
              <a:rPr lang="pl-PL" dirty="0"/>
              <a:t> from './</a:t>
            </a:r>
            <a:r>
              <a:rPr lang="pl-PL" dirty="0" err="1"/>
              <a:t>GameOver.jsx</a:t>
            </a:r>
            <a:r>
              <a:rPr lang="pl-PL" dirty="0"/>
              <a:t>';</a:t>
            </a:r>
          </a:p>
          <a:p>
            <a:r>
              <a:rPr lang="pl-PL" dirty="0"/>
              <a:t>const </a:t>
            </a:r>
            <a:r>
              <a:rPr lang="pl-PL" dirty="0" err="1"/>
              <a:t>initialGameBoard</a:t>
            </a:r>
            <a:r>
              <a:rPr lang="pl-PL" dirty="0"/>
              <a:t> = [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 ];</a:t>
            </a:r>
          </a:p>
          <a:p>
            <a:r>
              <a:rPr lang="pl-PL" dirty="0" err="1"/>
              <a:t>function</a:t>
            </a:r>
            <a:r>
              <a:rPr lang="pl-PL" dirty="0"/>
              <a:t> </a:t>
            </a:r>
            <a:r>
              <a:rPr lang="pl-PL" dirty="0" err="1"/>
              <a:t>deriveActivePlayer</a:t>
            </a:r>
            <a:r>
              <a:rPr lang="pl-PL" dirty="0"/>
              <a:t>(</a:t>
            </a:r>
            <a:r>
              <a:rPr lang="pl-PL" dirty="0" err="1"/>
              <a:t>gameTurns</a:t>
            </a:r>
            <a:r>
              <a:rPr lang="pl-PL" dirty="0"/>
              <a:t>){</a:t>
            </a:r>
          </a:p>
          <a:p>
            <a:r>
              <a:rPr lang="pl-PL" dirty="0"/>
              <a:t>  </a:t>
            </a:r>
            <a:r>
              <a:rPr lang="pl-PL" dirty="0" err="1"/>
              <a:t>let</a:t>
            </a:r>
            <a:r>
              <a:rPr lang="pl-PL" dirty="0"/>
              <a:t> </a:t>
            </a:r>
            <a:r>
              <a:rPr lang="pl-PL" dirty="0" err="1"/>
              <a:t>currentPlayer</a:t>
            </a:r>
            <a:r>
              <a:rPr lang="pl-PL" dirty="0"/>
              <a:t> = 'X';</a:t>
            </a:r>
          </a:p>
          <a:p>
            <a:r>
              <a:rPr lang="pl-PL" dirty="0"/>
              <a:t>  </a:t>
            </a:r>
            <a:r>
              <a:rPr lang="pl-PL" dirty="0" err="1"/>
              <a:t>if</a:t>
            </a:r>
            <a:r>
              <a:rPr lang="pl-PL" dirty="0"/>
              <a:t>(</a:t>
            </a:r>
            <a:r>
              <a:rPr lang="pl-PL" dirty="0" err="1"/>
              <a:t>gameTurns.length</a:t>
            </a:r>
            <a:r>
              <a:rPr lang="pl-PL" dirty="0"/>
              <a:t> &gt; 0 &amp;&amp; </a:t>
            </a:r>
            <a:r>
              <a:rPr lang="pl-PL" dirty="0" err="1"/>
              <a:t>gameTurns</a:t>
            </a:r>
            <a:r>
              <a:rPr lang="pl-PL" dirty="0"/>
              <a:t>[0].</a:t>
            </a:r>
            <a:r>
              <a:rPr lang="pl-PL" dirty="0" err="1"/>
              <a:t>player</a:t>
            </a:r>
            <a:r>
              <a:rPr lang="pl-PL" dirty="0"/>
              <a:t> === 'X'){</a:t>
            </a:r>
          </a:p>
          <a:p>
            <a:r>
              <a:rPr lang="pl-PL" dirty="0"/>
              <a:t>    </a:t>
            </a:r>
            <a:r>
              <a:rPr lang="pl-PL" dirty="0" err="1"/>
              <a:t>currentPlayer</a:t>
            </a:r>
            <a:r>
              <a:rPr lang="pl-PL" dirty="0"/>
              <a:t> = 'O’;   } </a:t>
            </a:r>
          </a:p>
          <a:p>
            <a:r>
              <a:rPr lang="pl-PL" dirty="0"/>
              <a:t>  return </a:t>
            </a:r>
            <a:r>
              <a:rPr lang="pl-PL" dirty="0" err="1"/>
              <a:t>currentPlayer</a:t>
            </a:r>
            <a:r>
              <a:rPr lang="pl-PL" dirty="0"/>
              <a:t>; }</a:t>
            </a:r>
          </a:p>
          <a:p>
            <a:r>
              <a:rPr lang="pl-PL" dirty="0" err="1"/>
              <a:t>function</a:t>
            </a:r>
            <a:r>
              <a:rPr lang="pl-PL" dirty="0"/>
              <a:t> </a:t>
            </a:r>
            <a:r>
              <a:rPr lang="pl-PL" dirty="0" err="1"/>
              <a:t>deriveWinner</a:t>
            </a:r>
            <a:r>
              <a:rPr lang="pl-PL" dirty="0"/>
              <a:t>(</a:t>
            </a:r>
            <a:r>
              <a:rPr lang="pl-PL" dirty="0" err="1"/>
              <a:t>gameBoard</a:t>
            </a:r>
            <a:r>
              <a:rPr lang="pl-PL" dirty="0"/>
              <a:t>, </a:t>
            </a:r>
            <a:r>
              <a:rPr lang="pl-PL" dirty="0" err="1"/>
              <a:t>players</a:t>
            </a:r>
            <a:r>
              <a:rPr lang="pl-PL" dirty="0"/>
              <a:t>){</a:t>
            </a:r>
          </a:p>
          <a:p>
            <a:r>
              <a:rPr lang="pl-PL" dirty="0"/>
              <a:t>  </a:t>
            </a:r>
            <a:r>
              <a:rPr lang="pl-PL" dirty="0" err="1"/>
              <a:t>let</a:t>
            </a:r>
            <a:r>
              <a:rPr lang="pl-PL" dirty="0"/>
              <a:t> </a:t>
            </a:r>
            <a:r>
              <a:rPr lang="pl-PL" dirty="0" err="1"/>
              <a:t>winner</a:t>
            </a:r>
            <a:r>
              <a:rPr lang="pl-PL" dirty="0"/>
              <a:t>;</a:t>
            </a:r>
          </a:p>
          <a:p>
            <a:r>
              <a:rPr lang="pl-PL" dirty="0"/>
              <a:t>  for(const </a:t>
            </a:r>
            <a:r>
              <a:rPr lang="pl-PL" dirty="0" err="1"/>
              <a:t>combination</a:t>
            </a:r>
            <a:r>
              <a:rPr lang="pl-PL" dirty="0"/>
              <a:t> of WINNING_COMBINATIONS){</a:t>
            </a:r>
          </a:p>
          <a:p>
            <a:r>
              <a:rPr lang="pl-PL" dirty="0"/>
              <a:t>    const </a:t>
            </a:r>
            <a:r>
              <a:rPr lang="pl-PL" dirty="0" err="1"/>
              <a:t>firstSquareSymbol</a:t>
            </a:r>
            <a:r>
              <a:rPr lang="pl-PL" dirty="0"/>
              <a:t>=</a:t>
            </a:r>
            <a:r>
              <a:rPr lang="pl-PL" dirty="0" err="1"/>
              <a:t>gameBoard</a:t>
            </a:r>
            <a:r>
              <a:rPr lang="pl-PL" dirty="0"/>
              <a:t>[</a:t>
            </a:r>
            <a:r>
              <a:rPr lang="pl-PL" dirty="0" err="1"/>
              <a:t>combination</a:t>
            </a:r>
            <a:r>
              <a:rPr lang="pl-PL" dirty="0"/>
              <a:t>[0].</a:t>
            </a:r>
            <a:r>
              <a:rPr lang="pl-PL" dirty="0" err="1"/>
              <a:t>row</a:t>
            </a:r>
            <a:r>
              <a:rPr lang="pl-PL" dirty="0"/>
              <a:t>][</a:t>
            </a:r>
            <a:r>
              <a:rPr lang="pl-PL" dirty="0" err="1"/>
              <a:t>combination</a:t>
            </a:r>
            <a:r>
              <a:rPr lang="pl-PL" dirty="0"/>
              <a:t>[0].</a:t>
            </a:r>
            <a:r>
              <a:rPr lang="pl-PL" dirty="0" err="1"/>
              <a:t>column</a:t>
            </a:r>
            <a:r>
              <a:rPr lang="pl-PL" dirty="0"/>
              <a:t>];</a:t>
            </a:r>
          </a:p>
          <a:p>
            <a:r>
              <a:rPr lang="pl-PL" dirty="0"/>
              <a:t>    const </a:t>
            </a:r>
            <a:r>
              <a:rPr lang="pl-PL" dirty="0" err="1"/>
              <a:t>secondSquareSymbol</a:t>
            </a:r>
            <a:r>
              <a:rPr lang="pl-PL" dirty="0"/>
              <a:t>=</a:t>
            </a:r>
            <a:r>
              <a:rPr lang="pl-PL" dirty="0" err="1"/>
              <a:t>gameBoard</a:t>
            </a:r>
            <a:r>
              <a:rPr lang="pl-PL" dirty="0"/>
              <a:t>[</a:t>
            </a:r>
            <a:r>
              <a:rPr lang="pl-PL" dirty="0" err="1"/>
              <a:t>combination</a:t>
            </a:r>
            <a:r>
              <a:rPr lang="pl-PL" dirty="0"/>
              <a:t>[1].</a:t>
            </a:r>
            <a:r>
              <a:rPr lang="pl-PL" dirty="0" err="1"/>
              <a:t>row</a:t>
            </a:r>
            <a:r>
              <a:rPr lang="pl-PL" dirty="0"/>
              <a:t>][</a:t>
            </a:r>
            <a:r>
              <a:rPr lang="pl-PL" dirty="0" err="1"/>
              <a:t>combination</a:t>
            </a:r>
            <a:r>
              <a:rPr lang="pl-PL" dirty="0"/>
              <a:t>[1].</a:t>
            </a:r>
            <a:r>
              <a:rPr lang="pl-PL" dirty="0" err="1"/>
              <a:t>column</a:t>
            </a:r>
            <a:r>
              <a:rPr lang="pl-PL" dirty="0"/>
              <a:t>];</a:t>
            </a:r>
          </a:p>
          <a:p>
            <a:r>
              <a:rPr lang="pl-PL" dirty="0"/>
              <a:t>    const </a:t>
            </a:r>
            <a:r>
              <a:rPr lang="pl-PL" dirty="0" err="1"/>
              <a:t>thisSquareSymbol</a:t>
            </a:r>
            <a:r>
              <a:rPr lang="pl-PL" dirty="0"/>
              <a:t>=</a:t>
            </a:r>
            <a:r>
              <a:rPr lang="pl-PL" dirty="0" err="1"/>
              <a:t>gameBoard</a:t>
            </a:r>
            <a:r>
              <a:rPr lang="pl-PL" dirty="0"/>
              <a:t>[</a:t>
            </a:r>
            <a:r>
              <a:rPr lang="pl-PL" dirty="0" err="1"/>
              <a:t>combination</a:t>
            </a:r>
            <a:r>
              <a:rPr lang="pl-PL" dirty="0"/>
              <a:t>[2].</a:t>
            </a:r>
            <a:r>
              <a:rPr lang="pl-PL" dirty="0" err="1"/>
              <a:t>row</a:t>
            </a:r>
            <a:r>
              <a:rPr lang="pl-PL" dirty="0"/>
              <a:t>][</a:t>
            </a:r>
            <a:r>
              <a:rPr lang="pl-PL" dirty="0" err="1"/>
              <a:t>combination</a:t>
            </a:r>
            <a:r>
              <a:rPr lang="pl-PL" dirty="0"/>
              <a:t>[2].</a:t>
            </a:r>
            <a:r>
              <a:rPr lang="pl-PL" dirty="0" err="1"/>
              <a:t>column</a:t>
            </a:r>
            <a:r>
              <a:rPr lang="pl-PL" dirty="0"/>
              <a:t>];</a:t>
            </a:r>
          </a:p>
          <a:p>
            <a:r>
              <a:rPr lang="pl-PL" dirty="0"/>
              <a:t>    </a:t>
            </a:r>
            <a:r>
              <a:rPr lang="pl-PL" dirty="0" err="1"/>
              <a:t>if</a:t>
            </a:r>
            <a:r>
              <a:rPr lang="pl-PL" dirty="0"/>
              <a:t>(</a:t>
            </a:r>
            <a:r>
              <a:rPr lang="pl-PL" dirty="0" err="1"/>
              <a:t>firstSquareSymbol</a:t>
            </a:r>
            <a:r>
              <a:rPr lang="pl-PL" dirty="0"/>
              <a:t> &amp;&amp; </a:t>
            </a:r>
            <a:r>
              <a:rPr lang="pl-PL" dirty="0" err="1"/>
              <a:t>firstSquareSymbol</a:t>
            </a:r>
            <a:r>
              <a:rPr lang="pl-PL" dirty="0"/>
              <a:t>===</a:t>
            </a:r>
            <a:r>
              <a:rPr lang="pl-PL" dirty="0" err="1"/>
              <a:t>secondSquareSymbol</a:t>
            </a:r>
            <a:r>
              <a:rPr lang="pl-PL" dirty="0"/>
              <a:t> &amp;&amp; </a:t>
            </a:r>
            <a:r>
              <a:rPr lang="pl-PL" dirty="0" err="1"/>
              <a:t>secondSquareSymbol</a:t>
            </a:r>
            <a:r>
              <a:rPr lang="pl-PL" dirty="0"/>
              <a:t>===</a:t>
            </a:r>
            <a:r>
              <a:rPr lang="pl-PL" dirty="0" err="1"/>
              <a:t>thisSquareSymbol</a:t>
            </a:r>
            <a:r>
              <a:rPr lang="pl-PL" dirty="0"/>
              <a:t>){</a:t>
            </a:r>
          </a:p>
          <a:p>
            <a:r>
              <a:rPr lang="pl-PL" dirty="0"/>
              <a:t>      </a:t>
            </a:r>
            <a:r>
              <a:rPr lang="pl-PL" dirty="0" err="1"/>
              <a:t>winner</a:t>
            </a:r>
            <a:r>
              <a:rPr lang="pl-PL" dirty="0"/>
              <a:t> = </a:t>
            </a:r>
            <a:r>
              <a:rPr lang="pl-PL" dirty="0" err="1"/>
              <a:t>players</a:t>
            </a:r>
            <a:r>
              <a:rPr lang="pl-PL" dirty="0"/>
              <a:t>[</a:t>
            </a:r>
            <a:r>
              <a:rPr lang="pl-PL" dirty="0" err="1"/>
              <a:t>firstSquareSymbol</a:t>
            </a:r>
            <a:r>
              <a:rPr lang="pl-PL" dirty="0"/>
              <a:t>];     }}</a:t>
            </a:r>
          </a:p>
          <a:p>
            <a:r>
              <a:rPr lang="pl-PL" dirty="0"/>
              <a:t>  return </a:t>
            </a:r>
            <a:r>
              <a:rPr lang="pl-PL" dirty="0" err="1"/>
              <a:t>winner</a:t>
            </a:r>
            <a:r>
              <a:rPr lang="pl-PL" dirty="0"/>
              <a:t> }</a:t>
            </a:r>
          </a:p>
          <a:p>
            <a:r>
              <a:rPr lang="pl-PL" dirty="0" err="1"/>
              <a:t>function</a:t>
            </a:r>
            <a:r>
              <a:rPr lang="pl-PL" dirty="0"/>
              <a:t> </a:t>
            </a:r>
            <a:r>
              <a:rPr lang="pl-PL" dirty="0" err="1"/>
              <a:t>deriveGameBoard</a:t>
            </a:r>
            <a:r>
              <a:rPr lang="pl-PL" dirty="0"/>
              <a:t>(</a:t>
            </a:r>
            <a:r>
              <a:rPr lang="pl-PL" dirty="0" err="1"/>
              <a:t>gameTurns</a:t>
            </a:r>
            <a:r>
              <a:rPr lang="pl-PL" dirty="0"/>
              <a:t>){</a:t>
            </a:r>
          </a:p>
          <a:p>
            <a:r>
              <a:rPr lang="pl-PL" dirty="0"/>
              <a:t>  </a:t>
            </a:r>
            <a:r>
              <a:rPr lang="pl-PL" dirty="0" err="1"/>
              <a:t>let</a:t>
            </a:r>
            <a:r>
              <a:rPr lang="pl-PL" dirty="0"/>
              <a:t> </a:t>
            </a:r>
            <a:r>
              <a:rPr lang="pl-PL" dirty="0" err="1"/>
              <a:t>gameBoard</a:t>
            </a:r>
            <a:r>
              <a:rPr lang="pl-PL" dirty="0"/>
              <a:t> = [...</a:t>
            </a:r>
            <a:r>
              <a:rPr lang="pl-PL" dirty="0" err="1"/>
              <a:t>initialGameBoard</a:t>
            </a:r>
            <a:r>
              <a:rPr lang="pl-PL" dirty="0"/>
              <a:t>].map(</a:t>
            </a:r>
            <a:r>
              <a:rPr lang="pl-PL" dirty="0" err="1"/>
              <a:t>array</a:t>
            </a:r>
            <a:r>
              <a:rPr lang="pl-PL" dirty="0"/>
              <a:t>=&gt;[...</a:t>
            </a:r>
            <a:r>
              <a:rPr lang="pl-PL" dirty="0" err="1"/>
              <a:t>array</a:t>
            </a:r>
            <a:r>
              <a:rPr lang="pl-PL" dirty="0"/>
              <a:t>]);</a:t>
            </a:r>
          </a:p>
          <a:p>
            <a:r>
              <a:rPr lang="pl-PL" dirty="0"/>
              <a:t>  for (const </a:t>
            </a:r>
            <a:r>
              <a:rPr lang="pl-PL" dirty="0" err="1"/>
              <a:t>turn</a:t>
            </a:r>
            <a:r>
              <a:rPr lang="pl-PL" dirty="0"/>
              <a:t> of </a:t>
            </a:r>
            <a:r>
              <a:rPr lang="pl-PL" dirty="0" err="1"/>
              <a:t>gameTurns</a:t>
            </a:r>
            <a:r>
              <a:rPr lang="pl-PL" dirty="0"/>
              <a:t>){</a:t>
            </a:r>
          </a:p>
          <a:p>
            <a:r>
              <a:rPr lang="pl-PL" dirty="0"/>
              <a:t>    const {</a:t>
            </a:r>
            <a:r>
              <a:rPr lang="pl-PL" dirty="0" err="1"/>
              <a:t>square</a:t>
            </a:r>
            <a:r>
              <a:rPr lang="pl-PL" dirty="0"/>
              <a:t>, </a:t>
            </a:r>
            <a:r>
              <a:rPr lang="pl-PL" dirty="0" err="1"/>
              <a:t>player</a:t>
            </a:r>
            <a:r>
              <a:rPr lang="pl-PL" dirty="0"/>
              <a:t>} = </a:t>
            </a:r>
            <a:r>
              <a:rPr lang="pl-PL" dirty="0" err="1"/>
              <a:t>turn</a:t>
            </a:r>
            <a:r>
              <a:rPr lang="pl-PL" dirty="0"/>
              <a:t>;</a:t>
            </a:r>
          </a:p>
          <a:p>
            <a:r>
              <a:rPr lang="pl-PL" dirty="0"/>
              <a:t>    const {</a:t>
            </a:r>
            <a:r>
              <a:rPr lang="pl-PL" dirty="0" err="1"/>
              <a:t>row</a:t>
            </a:r>
            <a:r>
              <a:rPr lang="pl-PL" dirty="0"/>
              <a:t>, col} = </a:t>
            </a:r>
            <a:r>
              <a:rPr lang="pl-PL" dirty="0" err="1"/>
              <a:t>square</a:t>
            </a:r>
            <a:r>
              <a:rPr lang="pl-PL" dirty="0"/>
              <a:t>;</a:t>
            </a:r>
          </a:p>
          <a:p>
            <a:r>
              <a:rPr lang="pl-PL" dirty="0"/>
              <a:t>    </a:t>
            </a:r>
            <a:r>
              <a:rPr lang="pl-PL" dirty="0" err="1"/>
              <a:t>gameBoard</a:t>
            </a:r>
            <a:r>
              <a:rPr lang="pl-PL" dirty="0"/>
              <a:t>[</a:t>
            </a:r>
            <a:r>
              <a:rPr lang="pl-PL" dirty="0" err="1"/>
              <a:t>row</a:t>
            </a:r>
            <a:r>
              <a:rPr lang="pl-PL" dirty="0"/>
              <a:t>][col] = </a:t>
            </a:r>
            <a:r>
              <a:rPr lang="pl-PL" dirty="0" err="1"/>
              <a:t>player</a:t>
            </a:r>
            <a:r>
              <a:rPr lang="pl-PL" dirty="0"/>
              <a:t>;</a:t>
            </a:r>
          </a:p>
          <a:p>
            <a:r>
              <a:rPr lang="pl-PL" dirty="0"/>
              <a:t>  }</a:t>
            </a:r>
          </a:p>
          <a:p>
            <a:r>
              <a:rPr lang="pl-PL" dirty="0"/>
              <a:t>  return </a:t>
            </a:r>
            <a:r>
              <a:rPr lang="pl-PL" dirty="0" err="1"/>
              <a:t>gameBoard</a:t>
            </a:r>
            <a:r>
              <a:rPr lang="pl-PL" dirty="0"/>
              <a:t>; }</a:t>
            </a:r>
          </a:p>
          <a:p>
            <a:r>
              <a:rPr lang="pl-PL" dirty="0"/>
              <a:t>export </a:t>
            </a:r>
            <a:r>
              <a:rPr lang="pl-PL" dirty="0" err="1"/>
              <a:t>default</a:t>
            </a:r>
            <a:r>
              <a:rPr lang="pl-PL" dirty="0"/>
              <a:t> </a:t>
            </a:r>
            <a:r>
              <a:rPr lang="pl-PL" dirty="0" err="1"/>
              <a:t>function</a:t>
            </a:r>
            <a:r>
              <a:rPr lang="pl-PL" dirty="0"/>
              <a:t> </a:t>
            </a:r>
            <a:r>
              <a:rPr lang="pl-PL" dirty="0" err="1"/>
              <a:t>App</a:t>
            </a:r>
            <a:r>
              <a:rPr lang="pl-PL" dirty="0"/>
              <a:t>() {</a:t>
            </a:r>
          </a:p>
          <a:p>
            <a:r>
              <a:rPr lang="pl-PL" dirty="0"/>
              <a:t>  const [</a:t>
            </a:r>
            <a:r>
              <a:rPr lang="pl-PL" dirty="0" err="1"/>
              <a:t>players</a:t>
            </a:r>
            <a:r>
              <a:rPr lang="pl-PL" dirty="0"/>
              <a:t>, </a:t>
            </a:r>
            <a:r>
              <a:rPr lang="pl-PL" dirty="0" err="1"/>
              <a:t>setPlayers</a:t>
            </a:r>
            <a:r>
              <a:rPr lang="pl-PL" dirty="0"/>
              <a:t>] = </a:t>
            </a:r>
            <a:r>
              <a:rPr lang="pl-PL" dirty="0" err="1"/>
              <a:t>useState</a:t>
            </a:r>
            <a:r>
              <a:rPr lang="pl-PL" dirty="0"/>
              <a:t>({     X: 'Player 1’,     O: 'Player 2’   });</a:t>
            </a:r>
          </a:p>
          <a:p>
            <a:r>
              <a:rPr lang="pl-PL" dirty="0"/>
              <a:t>  const [</a:t>
            </a:r>
            <a:r>
              <a:rPr lang="pl-PL" dirty="0" err="1"/>
              <a:t>gameTurns</a:t>
            </a:r>
            <a:r>
              <a:rPr lang="pl-PL" dirty="0"/>
              <a:t>, </a:t>
            </a:r>
            <a:r>
              <a:rPr lang="pl-PL" dirty="0" err="1"/>
              <a:t>setGameTurns</a:t>
            </a:r>
            <a:r>
              <a:rPr lang="pl-PL" dirty="0"/>
              <a:t>] = </a:t>
            </a:r>
            <a:r>
              <a:rPr lang="pl-PL" dirty="0" err="1"/>
              <a:t>useState</a:t>
            </a:r>
            <a:r>
              <a:rPr lang="pl-PL" dirty="0"/>
              <a:t>([]);</a:t>
            </a:r>
          </a:p>
          <a:p>
            <a:r>
              <a:rPr lang="pl-PL" dirty="0"/>
              <a:t>  const </a:t>
            </a:r>
            <a:r>
              <a:rPr lang="pl-PL" dirty="0" err="1"/>
              <a:t>activePlayer</a:t>
            </a:r>
            <a:r>
              <a:rPr lang="pl-PL" dirty="0"/>
              <a:t> = </a:t>
            </a:r>
            <a:r>
              <a:rPr lang="pl-PL" dirty="0" err="1"/>
              <a:t>deriveActivePlayer</a:t>
            </a:r>
            <a:r>
              <a:rPr lang="pl-PL" dirty="0"/>
              <a:t>(</a:t>
            </a:r>
            <a:r>
              <a:rPr lang="pl-PL" dirty="0" err="1"/>
              <a:t>gameTurns</a:t>
            </a:r>
            <a:r>
              <a:rPr lang="pl-PL" dirty="0"/>
              <a:t>);</a:t>
            </a:r>
          </a:p>
          <a:p>
            <a:r>
              <a:rPr lang="pl-PL" dirty="0"/>
              <a:t>  const </a:t>
            </a:r>
            <a:r>
              <a:rPr lang="pl-PL" dirty="0" err="1"/>
              <a:t>gameBoard</a:t>
            </a:r>
            <a:r>
              <a:rPr lang="pl-PL" dirty="0"/>
              <a:t> = </a:t>
            </a:r>
            <a:r>
              <a:rPr lang="pl-PL" dirty="0" err="1"/>
              <a:t>deriveGameBoard</a:t>
            </a:r>
            <a:r>
              <a:rPr lang="pl-PL" dirty="0"/>
              <a:t>(</a:t>
            </a:r>
            <a:r>
              <a:rPr lang="pl-PL" dirty="0" err="1"/>
              <a:t>gameTurns</a:t>
            </a:r>
            <a:r>
              <a:rPr lang="pl-PL" dirty="0"/>
              <a:t>);</a:t>
            </a:r>
          </a:p>
          <a:p>
            <a:r>
              <a:rPr lang="pl-PL" dirty="0"/>
              <a:t>  const </a:t>
            </a:r>
            <a:r>
              <a:rPr lang="pl-PL" dirty="0" err="1"/>
              <a:t>winner</a:t>
            </a:r>
            <a:r>
              <a:rPr lang="pl-PL" dirty="0"/>
              <a:t> = </a:t>
            </a:r>
            <a:r>
              <a:rPr lang="pl-PL" dirty="0" err="1"/>
              <a:t>deriveWinner</a:t>
            </a:r>
            <a:r>
              <a:rPr lang="pl-PL" dirty="0"/>
              <a:t>(</a:t>
            </a:r>
            <a:r>
              <a:rPr lang="pl-PL" dirty="0" err="1"/>
              <a:t>gameBoard</a:t>
            </a:r>
            <a:r>
              <a:rPr lang="pl-PL" dirty="0"/>
              <a:t>, </a:t>
            </a:r>
            <a:r>
              <a:rPr lang="pl-PL" dirty="0" err="1"/>
              <a:t>players</a:t>
            </a:r>
            <a:r>
              <a:rPr lang="pl-PL" dirty="0"/>
              <a:t>);</a:t>
            </a:r>
          </a:p>
          <a:p>
            <a:r>
              <a:rPr lang="pl-PL" dirty="0"/>
              <a:t>  </a:t>
            </a:r>
            <a:r>
              <a:rPr lang="pl-PL" dirty="0" err="1"/>
              <a:t>let</a:t>
            </a:r>
            <a:r>
              <a:rPr lang="pl-PL" dirty="0"/>
              <a:t> </a:t>
            </a:r>
            <a:r>
              <a:rPr lang="pl-PL" dirty="0" err="1"/>
              <a:t>hasDraw</a:t>
            </a:r>
            <a:r>
              <a:rPr lang="pl-PL" dirty="0"/>
              <a:t> = (</a:t>
            </a:r>
            <a:r>
              <a:rPr lang="pl-PL" dirty="0" err="1"/>
              <a:t>gameTurns.length</a:t>
            </a:r>
            <a:r>
              <a:rPr lang="pl-PL" dirty="0"/>
              <a:t> === 9 &amp;&amp; !</a:t>
            </a:r>
            <a:r>
              <a:rPr lang="pl-PL" dirty="0" err="1"/>
              <a:t>winner</a:t>
            </a:r>
            <a:r>
              <a:rPr lang="pl-PL" dirty="0"/>
              <a:t>);</a:t>
            </a:r>
          </a:p>
          <a:p>
            <a:r>
              <a:rPr lang="pl-PL" dirty="0"/>
              <a:t>  </a:t>
            </a:r>
            <a:r>
              <a:rPr lang="pl-PL" dirty="0" err="1"/>
              <a:t>function</a:t>
            </a:r>
            <a:r>
              <a:rPr lang="pl-PL" dirty="0"/>
              <a:t> </a:t>
            </a:r>
            <a:r>
              <a:rPr lang="pl-PL" dirty="0" err="1"/>
              <a:t>handleSelectedSquare</a:t>
            </a:r>
            <a:r>
              <a:rPr lang="pl-PL" dirty="0"/>
              <a:t>(</a:t>
            </a:r>
            <a:r>
              <a:rPr lang="pl-PL" dirty="0" err="1"/>
              <a:t>rowIndex</a:t>
            </a:r>
            <a:r>
              <a:rPr lang="pl-PL" dirty="0"/>
              <a:t>, </a:t>
            </a:r>
            <a:r>
              <a:rPr lang="pl-PL" dirty="0" err="1"/>
              <a:t>colIndex</a:t>
            </a:r>
            <a:r>
              <a:rPr lang="pl-PL" dirty="0"/>
              <a:t>){</a:t>
            </a:r>
          </a:p>
          <a:p>
            <a:r>
              <a:rPr lang="pl-PL" dirty="0"/>
              <a:t>    </a:t>
            </a:r>
            <a:r>
              <a:rPr lang="pl-PL" dirty="0" err="1"/>
              <a:t>setGameTurns</a:t>
            </a:r>
            <a:r>
              <a:rPr lang="pl-PL" dirty="0"/>
              <a:t>((</a:t>
            </a:r>
            <a:r>
              <a:rPr lang="pl-PL" dirty="0" err="1"/>
              <a:t>prevTurns</a:t>
            </a:r>
            <a:r>
              <a:rPr lang="pl-PL" dirty="0"/>
              <a:t>) =&gt; {</a:t>
            </a:r>
          </a:p>
          <a:p>
            <a:r>
              <a:rPr lang="pl-PL" dirty="0"/>
              <a:t>      const </a:t>
            </a:r>
            <a:r>
              <a:rPr lang="pl-PL" dirty="0" err="1"/>
              <a:t>currentPlayer</a:t>
            </a:r>
            <a:r>
              <a:rPr lang="pl-PL" dirty="0"/>
              <a:t> = </a:t>
            </a:r>
            <a:r>
              <a:rPr lang="pl-PL" dirty="0" err="1"/>
              <a:t>deriveActivePlayer</a:t>
            </a:r>
            <a:r>
              <a:rPr lang="pl-PL" dirty="0"/>
              <a:t>(</a:t>
            </a:r>
            <a:r>
              <a:rPr lang="pl-PL" dirty="0" err="1"/>
              <a:t>prevTurns</a:t>
            </a:r>
            <a:r>
              <a:rPr lang="pl-PL" dirty="0"/>
              <a:t>);</a:t>
            </a:r>
          </a:p>
          <a:p>
            <a:r>
              <a:rPr lang="pl-PL" dirty="0"/>
              <a:t>      const </a:t>
            </a:r>
            <a:r>
              <a:rPr lang="pl-PL" dirty="0" err="1"/>
              <a:t>updatedTurns</a:t>
            </a:r>
            <a:r>
              <a:rPr lang="pl-PL" dirty="0"/>
              <a:t> = [{</a:t>
            </a:r>
            <a:r>
              <a:rPr lang="pl-PL" dirty="0" err="1"/>
              <a:t>square</a:t>
            </a:r>
            <a:r>
              <a:rPr lang="pl-PL" dirty="0"/>
              <a:t>: {</a:t>
            </a:r>
            <a:r>
              <a:rPr lang="pl-PL" dirty="0" err="1"/>
              <a:t>row:rowIndex</a:t>
            </a:r>
            <a:r>
              <a:rPr lang="pl-PL" dirty="0"/>
              <a:t>, </a:t>
            </a:r>
            <a:r>
              <a:rPr lang="pl-PL" dirty="0" err="1"/>
              <a:t>col:colIndex</a:t>
            </a:r>
            <a:r>
              <a:rPr lang="pl-PL" dirty="0"/>
              <a:t>}, </a:t>
            </a:r>
            <a:r>
              <a:rPr lang="pl-PL" dirty="0" err="1"/>
              <a:t>player:currentPlayer</a:t>
            </a:r>
            <a:r>
              <a:rPr lang="pl-PL" dirty="0"/>
              <a:t>},...</a:t>
            </a:r>
            <a:r>
              <a:rPr lang="pl-PL" dirty="0" err="1"/>
              <a:t>prevTurns</a:t>
            </a:r>
            <a:r>
              <a:rPr lang="pl-PL" dirty="0"/>
              <a:t>];</a:t>
            </a:r>
          </a:p>
          <a:p>
            <a:r>
              <a:rPr lang="pl-PL" dirty="0"/>
              <a:t>      return </a:t>
            </a:r>
            <a:r>
              <a:rPr lang="pl-PL" dirty="0" err="1"/>
              <a:t>updatedTurns</a:t>
            </a:r>
            <a:r>
              <a:rPr lang="pl-PL" dirty="0"/>
              <a:t>;</a:t>
            </a:r>
          </a:p>
          <a:p>
            <a:r>
              <a:rPr lang="pl-PL" dirty="0"/>
              <a:t>    });</a:t>
            </a:r>
          </a:p>
          <a:p>
            <a:r>
              <a:rPr lang="pl-PL" dirty="0"/>
              <a:t>  }</a:t>
            </a:r>
          </a:p>
          <a:p>
            <a:r>
              <a:rPr lang="pl-PL" dirty="0"/>
              <a:t>  </a:t>
            </a:r>
            <a:r>
              <a:rPr lang="pl-PL" dirty="0" err="1"/>
              <a:t>function</a:t>
            </a:r>
            <a:r>
              <a:rPr lang="pl-PL" dirty="0"/>
              <a:t> </a:t>
            </a:r>
            <a:r>
              <a:rPr lang="pl-PL" dirty="0" err="1"/>
              <a:t>handleRestart</a:t>
            </a:r>
            <a:r>
              <a:rPr lang="pl-PL" dirty="0"/>
              <a:t>(){</a:t>
            </a:r>
          </a:p>
          <a:p>
            <a:r>
              <a:rPr lang="pl-PL" dirty="0"/>
              <a:t>    </a:t>
            </a:r>
            <a:r>
              <a:rPr lang="pl-PL" dirty="0" err="1"/>
              <a:t>setGameTurns</a:t>
            </a:r>
            <a:r>
              <a:rPr lang="pl-PL" dirty="0"/>
              <a:t>([]);   }</a:t>
            </a:r>
          </a:p>
          <a:p>
            <a:r>
              <a:rPr lang="pl-PL" dirty="0"/>
              <a:t>  </a:t>
            </a:r>
            <a:r>
              <a:rPr lang="pl-PL" dirty="0" err="1"/>
              <a:t>function</a:t>
            </a:r>
            <a:r>
              <a:rPr lang="pl-PL" dirty="0"/>
              <a:t> </a:t>
            </a:r>
            <a:r>
              <a:rPr lang="pl-PL" dirty="0" err="1"/>
              <a:t>handlePlayerNameChange</a:t>
            </a:r>
            <a:r>
              <a:rPr lang="pl-PL" dirty="0"/>
              <a:t>(symbol, </a:t>
            </a:r>
            <a:r>
              <a:rPr lang="pl-PL" dirty="0" err="1"/>
              <a:t>newName</a:t>
            </a:r>
            <a:r>
              <a:rPr lang="pl-PL" dirty="0"/>
              <a:t>){</a:t>
            </a:r>
          </a:p>
          <a:p>
            <a:r>
              <a:rPr lang="pl-PL" dirty="0"/>
              <a:t>    </a:t>
            </a:r>
            <a:r>
              <a:rPr lang="pl-PL" dirty="0" err="1"/>
              <a:t>setPlayers</a:t>
            </a:r>
            <a:r>
              <a:rPr lang="pl-PL" dirty="0"/>
              <a:t>(</a:t>
            </a:r>
            <a:r>
              <a:rPr lang="pl-PL" dirty="0" err="1"/>
              <a:t>prevPlayers</a:t>
            </a:r>
            <a:r>
              <a:rPr lang="pl-PL" dirty="0"/>
              <a:t> =&gt; {</a:t>
            </a:r>
          </a:p>
          <a:p>
            <a:r>
              <a:rPr lang="pl-PL" dirty="0"/>
              <a:t>      return {</a:t>
            </a:r>
          </a:p>
          <a:p>
            <a:r>
              <a:rPr lang="pl-PL" dirty="0"/>
              <a:t>        ...</a:t>
            </a:r>
            <a:r>
              <a:rPr lang="pl-PL" dirty="0" err="1"/>
              <a:t>prevPlayers</a:t>
            </a:r>
            <a:r>
              <a:rPr lang="pl-PL" dirty="0"/>
              <a:t>, </a:t>
            </a:r>
          </a:p>
          <a:p>
            <a:r>
              <a:rPr lang="pl-PL" dirty="0"/>
              <a:t>        [symbol]: </a:t>
            </a:r>
            <a:r>
              <a:rPr lang="pl-PL" dirty="0" err="1"/>
              <a:t>newName</a:t>
            </a:r>
            <a:endParaRPr lang="pl-PL" dirty="0"/>
          </a:p>
          <a:p>
            <a:r>
              <a:rPr lang="pl-PL" dirty="0"/>
              <a:t>      };     });   }</a:t>
            </a:r>
          </a:p>
          <a:p>
            <a:r>
              <a:rPr lang="pl-PL" dirty="0"/>
              <a:t>  return (</a:t>
            </a:r>
          </a:p>
          <a:p>
            <a:r>
              <a:rPr lang="pl-PL" dirty="0"/>
              <a:t>    &lt;</a:t>
            </a:r>
            <a:r>
              <a:rPr lang="pl-PL" dirty="0" err="1"/>
              <a:t>main</a:t>
            </a:r>
            <a:r>
              <a:rPr lang="pl-PL" dirty="0"/>
              <a:t>&gt;</a:t>
            </a:r>
          </a:p>
          <a:p>
            <a:r>
              <a:rPr lang="pl-PL" dirty="0"/>
              <a:t>      &lt;div id="</a:t>
            </a:r>
            <a:r>
              <a:rPr lang="pl-PL" dirty="0" err="1"/>
              <a:t>game-container</a:t>
            </a:r>
            <a:r>
              <a:rPr lang="pl-PL" dirty="0"/>
              <a:t>"&gt;</a:t>
            </a:r>
          </a:p>
          <a:p>
            <a:r>
              <a:rPr lang="pl-PL" dirty="0"/>
              <a:t>        &lt;</a:t>
            </a:r>
            <a:r>
              <a:rPr lang="pl-PL" dirty="0" err="1"/>
              <a:t>ol</a:t>
            </a:r>
            <a:r>
              <a:rPr lang="pl-PL" dirty="0"/>
              <a:t> id="</a:t>
            </a:r>
            <a:r>
              <a:rPr lang="pl-PL" dirty="0" err="1"/>
              <a:t>players</a:t>
            </a:r>
            <a:r>
              <a:rPr lang="pl-PL" dirty="0"/>
              <a:t>" </a:t>
            </a:r>
            <a:r>
              <a:rPr lang="pl-PL" dirty="0" err="1"/>
              <a:t>className</a:t>
            </a:r>
            <a:r>
              <a:rPr lang="pl-PL" dirty="0"/>
              <a:t>="</a:t>
            </a:r>
            <a:r>
              <a:rPr lang="pl-PL" dirty="0" err="1"/>
              <a:t>highlight-player</a:t>
            </a:r>
            <a:r>
              <a:rPr lang="pl-PL" dirty="0"/>
              <a:t>"&gt;</a:t>
            </a:r>
          </a:p>
          <a:p>
            <a:r>
              <a:rPr lang="pl-PL" dirty="0"/>
              <a:t>          &lt;Player </a:t>
            </a:r>
            <a:r>
              <a:rPr lang="pl-PL" dirty="0" err="1"/>
              <a:t>initialName</a:t>
            </a:r>
            <a:r>
              <a:rPr lang="pl-PL" dirty="0"/>
              <a:t>="</a:t>
            </a:r>
            <a:r>
              <a:rPr lang="pl-PL" dirty="0" err="1"/>
              <a:t>MissW</a:t>
            </a:r>
            <a:r>
              <a:rPr lang="pl-PL" dirty="0"/>
              <a:t>" symbol="X" </a:t>
            </a:r>
            <a:r>
              <a:rPr lang="pl-PL" dirty="0" err="1"/>
              <a:t>isActive</a:t>
            </a:r>
            <a:r>
              <a:rPr lang="pl-PL" dirty="0"/>
              <a:t>={</a:t>
            </a:r>
            <a:r>
              <a:rPr lang="pl-PL" dirty="0" err="1"/>
              <a:t>activePlayer</a:t>
            </a:r>
            <a:r>
              <a:rPr lang="pl-PL" dirty="0"/>
              <a:t>==='X'} </a:t>
            </a:r>
            <a:r>
              <a:rPr lang="pl-PL" dirty="0" err="1"/>
              <a:t>onChangeName</a:t>
            </a:r>
            <a:r>
              <a:rPr lang="pl-PL" dirty="0"/>
              <a:t>={</a:t>
            </a:r>
            <a:r>
              <a:rPr lang="pl-PL" dirty="0" err="1"/>
              <a:t>handlePlayerNameChange</a:t>
            </a:r>
            <a:r>
              <a:rPr lang="pl-PL" dirty="0"/>
              <a:t>}&gt;&lt;/Player&gt;</a:t>
            </a:r>
          </a:p>
          <a:p>
            <a:r>
              <a:rPr lang="pl-PL" dirty="0"/>
              <a:t>          &lt;Player </a:t>
            </a:r>
            <a:r>
              <a:rPr lang="pl-PL" dirty="0" err="1"/>
              <a:t>initialName</a:t>
            </a:r>
            <a:r>
              <a:rPr lang="pl-PL" dirty="0"/>
              <a:t>="</a:t>
            </a:r>
            <a:r>
              <a:rPr lang="pl-PL" dirty="0" err="1"/>
              <a:t>MisterQ</a:t>
            </a:r>
            <a:r>
              <a:rPr lang="pl-PL" dirty="0"/>
              <a:t>" symbol = "O" </a:t>
            </a:r>
            <a:r>
              <a:rPr lang="pl-PL" dirty="0" err="1"/>
              <a:t>isActive</a:t>
            </a:r>
            <a:r>
              <a:rPr lang="pl-PL" dirty="0"/>
              <a:t>={</a:t>
            </a:r>
            <a:r>
              <a:rPr lang="pl-PL" dirty="0" err="1"/>
              <a:t>activePlayer</a:t>
            </a:r>
            <a:r>
              <a:rPr lang="pl-PL" dirty="0"/>
              <a:t>==='O'} </a:t>
            </a:r>
            <a:r>
              <a:rPr lang="pl-PL" dirty="0" err="1"/>
              <a:t>onChangeName</a:t>
            </a:r>
            <a:r>
              <a:rPr lang="pl-PL" dirty="0"/>
              <a:t>={</a:t>
            </a:r>
            <a:r>
              <a:rPr lang="pl-PL" dirty="0" err="1"/>
              <a:t>handlePlayerNameChange</a:t>
            </a:r>
            <a:r>
              <a:rPr lang="pl-PL" dirty="0"/>
              <a:t>}&gt;&lt;/Player&gt;</a:t>
            </a:r>
          </a:p>
          <a:p>
            <a:r>
              <a:rPr lang="pl-PL" dirty="0"/>
              <a:t>        &lt;/</a:t>
            </a:r>
            <a:r>
              <a:rPr lang="pl-PL" dirty="0" err="1"/>
              <a:t>ol</a:t>
            </a:r>
            <a:r>
              <a:rPr lang="pl-PL" dirty="0"/>
              <a:t>&gt;</a:t>
            </a:r>
          </a:p>
          <a:p>
            <a:r>
              <a:rPr lang="pl-PL" dirty="0"/>
              <a:t>        {(</a:t>
            </a:r>
            <a:r>
              <a:rPr lang="pl-PL" dirty="0" err="1"/>
              <a:t>winner</a:t>
            </a:r>
            <a:r>
              <a:rPr lang="pl-PL" dirty="0"/>
              <a:t> || </a:t>
            </a:r>
            <a:r>
              <a:rPr lang="pl-PL" dirty="0" err="1"/>
              <a:t>hasDraw</a:t>
            </a:r>
            <a:r>
              <a:rPr lang="pl-PL" dirty="0"/>
              <a:t>) &amp;&amp; &lt;</a:t>
            </a:r>
            <a:r>
              <a:rPr lang="pl-PL" dirty="0" err="1"/>
              <a:t>GameOver</a:t>
            </a:r>
            <a:r>
              <a:rPr lang="pl-PL" dirty="0"/>
              <a:t> </a:t>
            </a:r>
            <a:r>
              <a:rPr lang="pl-PL" dirty="0" err="1"/>
              <a:t>winner</a:t>
            </a:r>
            <a:r>
              <a:rPr lang="pl-PL" dirty="0"/>
              <a:t> = {</a:t>
            </a:r>
            <a:r>
              <a:rPr lang="pl-PL" dirty="0" err="1"/>
              <a:t>winner</a:t>
            </a:r>
            <a:r>
              <a:rPr lang="pl-PL" dirty="0"/>
              <a:t>} </a:t>
            </a:r>
            <a:r>
              <a:rPr lang="pl-PL" dirty="0" err="1"/>
              <a:t>onRestart</a:t>
            </a:r>
            <a:r>
              <a:rPr lang="pl-PL" dirty="0"/>
              <a:t>={</a:t>
            </a:r>
            <a:r>
              <a:rPr lang="pl-PL" dirty="0" err="1"/>
              <a:t>handleRestart</a:t>
            </a:r>
            <a:r>
              <a:rPr lang="pl-PL" dirty="0"/>
              <a:t>} /&gt;}</a:t>
            </a:r>
          </a:p>
          <a:p>
            <a:r>
              <a:rPr lang="pl-PL" dirty="0"/>
              <a:t>        &lt;</a:t>
            </a:r>
            <a:r>
              <a:rPr lang="pl-PL" dirty="0" err="1"/>
              <a:t>GameBoard</a:t>
            </a:r>
            <a:r>
              <a:rPr lang="pl-PL" dirty="0"/>
              <a:t> </a:t>
            </a:r>
            <a:r>
              <a:rPr lang="pl-PL" dirty="0" err="1"/>
              <a:t>onSelectSquare</a:t>
            </a:r>
            <a:r>
              <a:rPr lang="pl-PL" dirty="0"/>
              <a:t>={</a:t>
            </a:r>
            <a:r>
              <a:rPr lang="pl-PL" dirty="0" err="1"/>
              <a:t>handleSelectedSquare</a:t>
            </a:r>
            <a:r>
              <a:rPr lang="pl-PL" dirty="0"/>
              <a:t>} </a:t>
            </a:r>
          </a:p>
          <a:p>
            <a:r>
              <a:rPr lang="pl-PL" dirty="0"/>
              <a:t>        </a:t>
            </a:r>
            <a:r>
              <a:rPr lang="pl-PL" dirty="0" err="1"/>
              <a:t>board</a:t>
            </a:r>
            <a:r>
              <a:rPr lang="pl-PL" dirty="0"/>
              <a:t>={</a:t>
            </a:r>
            <a:r>
              <a:rPr lang="pl-PL" dirty="0" err="1"/>
              <a:t>gameBoard</a:t>
            </a:r>
            <a:r>
              <a:rPr lang="pl-PL" dirty="0"/>
              <a:t>}&gt;</a:t>
            </a:r>
          </a:p>
          <a:p>
            <a:r>
              <a:rPr lang="pl-PL" dirty="0"/>
              <a:t>        &lt;/</a:t>
            </a:r>
            <a:r>
              <a:rPr lang="pl-PL" dirty="0" err="1"/>
              <a:t>GameBoard</a:t>
            </a:r>
            <a:r>
              <a:rPr lang="pl-PL" dirty="0"/>
              <a:t>&gt;</a:t>
            </a:r>
          </a:p>
          <a:p>
            <a:r>
              <a:rPr lang="pl-PL" dirty="0"/>
              <a:t>      &lt;/div&gt;</a:t>
            </a:r>
          </a:p>
          <a:p>
            <a:r>
              <a:rPr lang="pl-PL" dirty="0"/>
              <a:t>      &lt;Log </a:t>
            </a:r>
            <a:r>
              <a:rPr lang="pl-PL" dirty="0" err="1"/>
              <a:t>turns</a:t>
            </a:r>
            <a:r>
              <a:rPr lang="pl-PL" dirty="0"/>
              <a:t>={</a:t>
            </a:r>
            <a:r>
              <a:rPr lang="pl-PL" dirty="0" err="1"/>
              <a:t>gameTurns</a:t>
            </a:r>
            <a:r>
              <a:rPr lang="pl-PL" dirty="0"/>
              <a:t>} /&gt;</a:t>
            </a:r>
          </a:p>
          <a:p>
            <a:r>
              <a:rPr lang="pl-PL" dirty="0"/>
              <a:t>    &lt;/</a:t>
            </a:r>
            <a:r>
              <a:rPr lang="pl-PL" dirty="0" err="1"/>
              <a:t>main</a:t>
            </a:r>
            <a:r>
              <a:rPr lang="pl-PL" dirty="0"/>
              <a:t>&gt;</a:t>
            </a:r>
          </a:p>
          <a:p>
            <a:r>
              <a:rPr lang="pl-PL" dirty="0"/>
              <a:t>  )</a:t>
            </a:r>
          </a:p>
          <a:p>
            <a:r>
              <a:rPr lang="pl-PL" dirty="0"/>
              <a:t>}</a:t>
            </a:r>
          </a:p>
        </p:txBody>
      </p:sp>
    </p:spTree>
    <p:extLst>
      <p:ext uri="{BB962C8B-B14F-4D97-AF65-F5344CB8AC3E}">
        <p14:creationId xmlns:p14="http://schemas.microsoft.com/office/powerpoint/2010/main" val="2927479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AF1C-97B5-A628-90D0-DB4BD2068119}"/>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FEF0940B-D277-79E2-82C9-200A24795D2F}"/>
              </a:ext>
            </a:extLst>
          </p:cNvPr>
          <p:cNvSpPr>
            <a:spLocks noGrp="1"/>
          </p:cNvSpPr>
          <p:nvPr>
            <p:ph idx="1"/>
          </p:nvPr>
        </p:nvSpPr>
        <p:spPr/>
        <p:txBody>
          <a:bodyPr/>
          <a:lstStyle/>
          <a:p>
            <a:endParaRPr lang="pl-PL"/>
          </a:p>
        </p:txBody>
      </p:sp>
      <p:pic>
        <p:nvPicPr>
          <p:cNvPr id="5" name="Picture 4">
            <a:extLst>
              <a:ext uri="{FF2B5EF4-FFF2-40B4-BE49-F238E27FC236}">
                <a16:creationId xmlns:a16="http://schemas.microsoft.com/office/drawing/2014/main" id="{EE6882DC-A6AB-3494-245A-6E46B3606B5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9396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DC37-9D68-7F01-4632-063AB3C116E4}"/>
              </a:ext>
            </a:extLst>
          </p:cNvPr>
          <p:cNvSpPr>
            <a:spLocks noGrp="1"/>
          </p:cNvSpPr>
          <p:nvPr>
            <p:ph type="title"/>
          </p:nvPr>
        </p:nvSpPr>
        <p:spPr>
          <a:xfrm>
            <a:off x="838200" y="0"/>
            <a:ext cx="10515600" cy="711200"/>
          </a:xfrm>
        </p:spPr>
        <p:txBody>
          <a:bodyPr/>
          <a:lstStyle/>
          <a:p>
            <a:r>
              <a:rPr lang="pl-PL" dirty="0" err="1"/>
              <a:t>Changing</a:t>
            </a:r>
            <a:r>
              <a:rPr lang="pl-PL" dirty="0"/>
              <a:t> the </a:t>
            </a:r>
            <a:r>
              <a:rPr lang="pl-PL" dirty="0" err="1"/>
              <a:t>name</a:t>
            </a:r>
            <a:r>
              <a:rPr lang="pl-PL" dirty="0"/>
              <a:t> of the </a:t>
            </a:r>
            <a:r>
              <a:rPr lang="pl-PL" dirty="0" err="1"/>
              <a:t>player</a:t>
            </a:r>
            <a:r>
              <a:rPr lang="pl-PL" dirty="0"/>
              <a:t> – App.js</a:t>
            </a:r>
          </a:p>
        </p:txBody>
      </p:sp>
      <p:sp>
        <p:nvSpPr>
          <p:cNvPr id="3" name="Content Placeholder 2">
            <a:extLst>
              <a:ext uri="{FF2B5EF4-FFF2-40B4-BE49-F238E27FC236}">
                <a16:creationId xmlns:a16="http://schemas.microsoft.com/office/drawing/2014/main" id="{DCDCF851-DC0C-DFEB-42B1-3743D9178163}"/>
              </a:ext>
            </a:extLst>
          </p:cNvPr>
          <p:cNvSpPr>
            <a:spLocks noGrp="1"/>
          </p:cNvSpPr>
          <p:nvPr>
            <p:ph idx="1"/>
          </p:nvPr>
        </p:nvSpPr>
        <p:spPr>
          <a:xfrm>
            <a:off x="0" y="711200"/>
            <a:ext cx="12192000" cy="6146800"/>
          </a:xfrm>
        </p:spPr>
        <p:txBody>
          <a:bodyPr>
            <a:normAutofit fontScale="62500" lnSpcReduction="20000"/>
          </a:bodyPr>
          <a:lstStyle/>
          <a:p>
            <a:r>
              <a:rPr lang="pl-PL" dirty="0"/>
              <a:t>import Player from './Player';</a:t>
            </a:r>
          </a:p>
          <a:p>
            <a:endParaRPr lang="pl-PL" dirty="0"/>
          </a:p>
          <a:p>
            <a:r>
              <a:rPr lang="pl-PL" dirty="0" err="1"/>
              <a:t>function</a:t>
            </a:r>
            <a:r>
              <a:rPr lang="pl-PL" dirty="0"/>
              <a:t> </a:t>
            </a:r>
            <a:r>
              <a:rPr lang="pl-PL" dirty="0" err="1"/>
              <a:t>App</a:t>
            </a:r>
            <a:r>
              <a:rPr lang="pl-PL" dirty="0"/>
              <a:t>() {</a:t>
            </a:r>
          </a:p>
          <a:p>
            <a:endParaRPr lang="pl-PL" dirty="0"/>
          </a:p>
          <a:p>
            <a:r>
              <a:rPr lang="pl-PL" dirty="0"/>
              <a:t>  return (</a:t>
            </a:r>
          </a:p>
          <a:p>
            <a:r>
              <a:rPr lang="pl-PL" dirty="0"/>
              <a:t>    &lt;</a:t>
            </a:r>
            <a:r>
              <a:rPr lang="pl-PL" dirty="0" err="1"/>
              <a:t>main</a:t>
            </a:r>
            <a:r>
              <a:rPr lang="pl-PL" dirty="0"/>
              <a:t>&gt;</a:t>
            </a:r>
          </a:p>
          <a:p>
            <a:r>
              <a:rPr lang="pl-PL" dirty="0"/>
              <a:t>      &lt;div id="</a:t>
            </a:r>
            <a:r>
              <a:rPr lang="pl-PL" dirty="0" err="1"/>
              <a:t>game-container</a:t>
            </a:r>
            <a:r>
              <a:rPr lang="pl-PL" dirty="0"/>
              <a:t>"&gt;</a:t>
            </a:r>
          </a:p>
          <a:p>
            <a:r>
              <a:rPr lang="pl-PL" dirty="0"/>
              <a:t>        &lt;</a:t>
            </a:r>
            <a:r>
              <a:rPr lang="pl-PL" dirty="0" err="1"/>
              <a:t>ol</a:t>
            </a:r>
            <a:r>
              <a:rPr lang="pl-PL" dirty="0"/>
              <a:t> id="</a:t>
            </a:r>
            <a:r>
              <a:rPr lang="pl-PL" dirty="0" err="1"/>
              <a:t>players</a:t>
            </a:r>
            <a:r>
              <a:rPr lang="pl-PL" dirty="0"/>
              <a:t>"&gt;</a:t>
            </a:r>
          </a:p>
          <a:p>
            <a:r>
              <a:rPr lang="pl-PL" dirty="0"/>
              <a:t>          &lt;Player </a:t>
            </a:r>
            <a:r>
              <a:rPr lang="pl-PL" dirty="0" err="1">
                <a:solidFill>
                  <a:srgbClr val="FF0000"/>
                </a:solidFill>
              </a:rPr>
              <a:t>initialName</a:t>
            </a:r>
            <a:r>
              <a:rPr lang="pl-PL" dirty="0">
                <a:solidFill>
                  <a:srgbClr val="FF0000"/>
                </a:solidFill>
              </a:rPr>
              <a:t>="</a:t>
            </a:r>
            <a:r>
              <a:rPr lang="pl-PL" dirty="0" err="1">
                <a:solidFill>
                  <a:srgbClr val="FF0000"/>
                </a:solidFill>
              </a:rPr>
              <a:t>MissW</a:t>
            </a:r>
            <a:r>
              <a:rPr lang="pl-PL" dirty="0">
                <a:solidFill>
                  <a:srgbClr val="FF0000"/>
                </a:solidFill>
              </a:rPr>
              <a:t>" symbol="X" </a:t>
            </a:r>
            <a:r>
              <a:rPr lang="pl-PL" dirty="0"/>
              <a:t>&gt;&lt;/Player&gt;</a:t>
            </a:r>
          </a:p>
          <a:p>
            <a:r>
              <a:rPr lang="pl-PL" dirty="0"/>
              <a:t>          &lt;Player </a:t>
            </a:r>
            <a:r>
              <a:rPr lang="pl-PL" dirty="0" err="1">
                <a:solidFill>
                  <a:srgbClr val="FF0000"/>
                </a:solidFill>
              </a:rPr>
              <a:t>initialName</a:t>
            </a:r>
            <a:r>
              <a:rPr lang="pl-PL" dirty="0">
                <a:solidFill>
                  <a:srgbClr val="FF0000"/>
                </a:solidFill>
              </a:rPr>
              <a:t>="</a:t>
            </a:r>
            <a:r>
              <a:rPr lang="pl-PL" dirty="0" err="1">
                <a:solidFill>
                  <a:srgbClr val="FF0000"/>
                </a:solidFill>
              </a:rPr>
              <a:t>MisterQ</a:t>
            </a:r>
            <a:r>
              <a:rPr lang="pl-PL" dirty="0">
                <a:solidFill>
                  <a:srgbClr val="FF0000"/>
                </a:solidFill>
              </a:rPr>
              <a:t>" symbol = "O"</a:t>
            </a:r>
            <a:r>
              <a:rPr lang="pl-PL" dirty="0"/>
              <a:t>&gt;&lt;/Player&gt;</a:t>
            </a:r>
          </a:p>
          <a:p>
            <a:r>
              <a:rPr lang="pl-PL" dirty="0"/>
              <a:t>        &lt;/</a:t>
            </a:r>
            <a:r>
              <a:rPr lang="pl-PL" dirty="0" err="1"/>
              <a:t>ol</a:t>
            </a:r>
            <a:r>
              <a:rPr lang="pl-PL" dirty="0"/>
              <a:t>&gt;</a:t>
            </a:r>
          </a:p>
          <a:p>
            <a:r>
              <a:rPr lang="pl-PL" dirty="0"/>
              <a:t>        GAME BOARD</a:t>
            </a:r>
          </a:p>
          <a:p>
            <a:r>
              <a:rPr lang="pl-PL" dirty="0"/>
              <a:t>      &lt;/div&gt;</a:t>
            </a:r>
          </a:p>
          <a:p>
            <a:r>
              <a:rPr lang="pl-PL" dirty="0"/>
              <a:t>      LOG</a:t>
            </a:r>
          </a:p>
          <a:p>
            <a:r>
              <a:rPr lang="pl-PL" dirty="0"/>
              <a:t>    &lt;/</a:t>
            </a:r>
            <a:r>
              <a:rPr lang="pl-PL" dirty="0" err="1"/>
              <a:t>main</a:t>
            </a:r>
            <a:r>
              <a:rPr lang="pl-PL" dirty="0"/>
              <a:t>&gt;</a:t>
            </a:r>
          </a:p>
          <a:p>
            <a:r>
              <a:rPr lang="pl-PL" dirty="0"/>
              <a:t>  )</a:t>
            </a:r>
          </a:p>
          <a:p>
            <a:r>
              <a:rPr lang="pl-PL" dirty="0"/>
              <a:t>}</a:t>
            </a:r>
          </a:p>
          <a:p>
            <a:endParaRPr lang="pl-PL" dirty="0"/>
          </a:p>
          <a:p>
            <a:r>
              <a:rPr lang="pl-PL" dirty="0"/>
              <a:t>export </a:t>
            </a:r>
            <a:r>
              <a:rPr lang="pl-PL" dirty="0" err="1"/>
              <a:t>default</a:t>
            </a:r>
            <a:r>
              <a:rPr lang="pl-PL" dirty="0"/>
              <a:t> </a:t>
            </a:r>
            <a:r>
              <a:rPr lang="pl-PL" dirty="0" err="1"/>
              <a:t>App</a:t>
            </a:r>
            <a:endParaRPr lang="pl-PL" dirty="0"/>
          </a:p>
          <a:p>
            <a:endParaRPr lang="pl-PL" dirty="0"/>
          </a:p>
        </p:txBody>
      </p:sp>
    </p:spTree>
    <p:extLst>
      <p:ext uri="{BB962C8B-B14F-4D97-AF65-F5344CB8AC3E}">
        <p14:creationId xmlns:p14="http://schemas.microsoft.com/office/powerpoint/2010/main" val="2959362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DC37-9D68-7F01-4632-063AB3C116E4}"/>
              </a:ext>
            </a:extLst>
          </p:cNvPr>
          <p:cNvSpPr>
            <a:spLocks noGrp="1"/>
          </p:cNvSpPr>
          <p:nvPr>
            <p:ph type="title"/>
          </p:nvPr>
        </p:nvSpPr>
        <p:spPr>
          <a:xfrm>
            <a:off x="838200" y="0"/>
            <a:ext cx="10515600" cy="711200"/>
          </a:xfrm>
        </p:spPr>
        <p:txBody>
          <a:bodyPr/>
          <a:lstStyle/>
          <a:p>
            <a:r>
              <a:rPr lang="pl-PL" dirty="0" err="1"/>
              <a:t>Changing</a:t>
            </a:r>
            <a:r>
              <a:rPr lang="pl-PL" dirty="0"/>
              <a:t> the </a:t>
            </a:r>
            <a:r>
              <a:rPr lang="pl-PL" dirty="0" err="1"/>
              <a:t>name</a:t>
            </a:r>
            <a:r>
              <a:rPr lang="pl-PL" dirty="0"/>
              <a:t> of the </a:t>
            </a:r>
            <a:r>
              <a:rPr lang="pl-PL" dirty="0" err="1"/>
              <a:t>player</a:t>
            </a:r>
            <a:r>
              <a:rPr lang="pl-PL" dirty="0"/>
              <a:t> – Player.js</a:t>
            </a:r>
          </a:p>
        </p:txBody>
      </p:sp>
      <p:sp>
        <p:nvSpPr>
          <p:cNvPr id="3" name="Content Placeholder 2">
            <a:extLst>
              <a:ext uri="{FF2B5EF4-FFF2-40B4-BE49-F238E27FC236}">
                <a16:creationId xmlns:a16="http://schemas.microsoft.com/office/drawing/2014/main" id="{DCDCF851-DC0C-DFEB-42B1-3743D9178163}"/>
              </a:ext>
            </a:extLst>
          </p:cNvPr>
          <p:cNvSpPr>
            <a:spLocks noGrp="1"/>
          </p:cNvSpPr>
          <p:nvPr>
            <p:ph idx="1"/>
          </p:nvPr>
        </p:nvSpPr>
        <p:spPr>
          <a:xfrm>
            <a:off x="0" y="711200"/>
            <a:ext cx="12192000" cy="6146800"/>
          </a:xfrm>
        </p:spPr>
        <p:txBody>
          <a:bodyPr numCol="2">
            <a:normAutofit fontScale="62500" lnSpcReduction="20000"/>
          </a:bodyPr>
          <a:lstStyle/>
          <a:p>
            <a:r>
              <a:rPr lang="pl-PL" dirty="0"/>
              <a:t>import {</a:t>
            </a:r>
            <a:r>
              <a:rPr lang="pl-PL" dirty="0" err="1"/>
              <a:t>useState</a:t>
            </a:r>
            <a:r>
              <a:rPr lang="pl-PL" dirty="0"/>
              <a:t>} from '</a:t>
            </a:r>
            <a:r>
              <a:rPr lang="pl-PL" dirty="0" err="1"/>
              <a:t>react</a:t>
            </a:r>
            <a:r>
              <a:rPr lang="pl-PL" dirty="0"/>
              <a:t>';</a:t>
            </a:r>
          </a:p>
          <a:p>
            <a:r>
              <a:rPr lang="pl-PL" dirty="0"/>
              <a:t>export </a:t>
            </a:r>
            <a:r>
              <a:rPr lang="pl-PL" dirty="0" err="1"/>
              <a:t>default</a:t>
            </a:r>
            <a:r>
              <a:rPr lang="pl-PL" dirty="0"/>
              <a:t> </a:t>
            </a:r>
            <a:r>
              <a:rPr lang="pl-PL" dirty="0" err="1"/>
              <a:t>function</a:t>
            </a:r>
            <a:r>
              <a:rPr lang="pl-PL" dirty="0"/>
              <a:t> Player({</a:t>
            </a:r>
            <a:r>
              <a:rPr lang="pl-PL" dirty="0" err="1">
                <a:solidFill>
                  <a:srgbClr val="FF0000"/>
                </a:solidFill>
              </a:rPr>
              <a:t>initialName</a:t>
            </a:r>
            <a:r>
              <a:rPr lang="pl-PL" dirty="0"/>
              <a:t>, symbol}){</a:t>
            </a:r>
          </a:p>
          <a:p>
            <a:r>
              <a:rPr lang="pl-PL" dirty="0"/>
              <a:t>    const [</a:t>
            </a:r>
            <a:r>
              <a:rPr lang="pl-PL" dirty="0" err="1"/>
              <a:t>playerName</a:t>
            </a:r>
            <a:r>
              <a:rPr lang="pl-PL" dirty="0"/>
              <a:t>, </a:t>
            </a:r>
            <a:r>
              <a:rPr lang="pl-PL" dirty="0" err="1"/>
              <a:t>setPlayerName</a:t>
            </a:r>
            <a:r>
              <a:rPr lang="pl-PL" dirty="0"/>
              <a:t>] = </a:t>
            </a:r>
            <a:r>
              <a:rPr lang="pl-PL" dirty="0" err="1"/>
              <a:t>useState</a:t>
            </a:r>
            <a:r>
              <a:rPr lang="pl-PL" dirty="0"/>
              <a:t>(</a:t>
            </a:r>
            <a:r>
              <a:rPr lang="pl-PL" dirty="0" err="1"/>
              <a:t>initialName</a:t>
            </a:r>
            <a:r>
              <a:rPr lang="pl-PL" dirty="0"/>
              <a:t>);</a:t>
            </a:r>
          </a:p>
          <a:p>
            <a:r>
              <a:rPr lang="pl-PL" dirty="0"/>
              <a:t>    const [</a:t>
            </a:r>
            <a:r>
              <a:rPr lang="pl-PL" dirty="0" err="1"/>
              <a:t>isEditing</a:t>
            </a:r>
            <a:r>
              <a:rPr lang="pl-PL" dirty="0"/>
              <a:t>, </a:t>
            </a:r>
            <a:r>
              <a:rPr lang="pl-PL" dirty="0" err="1"/>
              <a:t>setIsEditing</a:t>
            </a:r>
            <a:r>
              <a:rPr lang="pl-PL" dirty="0"/>
              <a:t>] = </a:t>
            </a:r>
            <a:r>
              <a:rPr lang="pl-PL" dirty="0" err="1"/>
              <a:t>useState</a:t>
            </a:r>
            <a:r>
              <a:rPr lang="pl-PL" dirty="0"/>
              <a:t>(</a:t>
            </a:r>
            <a:r>
              <a:rPr lang="pl-PL" dirty="0" err="1"/>
              <a:t>false</a:t>
            </a:r>
            <a:r>
              <a:rPr lang="pl-PL" dirty="0"/>
              <a:t>);</a:t>
            </a:r>
          </a:p>
          <a:p>
            <a:r>
              <a:rPr lang="pl-PL" dirty="0"/>
              <a:t>    </a:t>
            </a:r>
            <a:r>
              <a:rPr lang="pl-PL" dirty="0" err="1"/>
              <a:t>function</a:t>
            </a:r>
            <a:r>
              <a:rPr lang="pl-PL" dirty="0"/>
              <a:t> </a:t>
            </a:r>
            <a:r>
              <a:rPr lang="pl-PL" dirty="0" err="1"/>
              <a:t>handleEdit</a:t>
            </a:r>
            <a:r>
              <a:rPr lang="pl-PL" dirty="0"/>
              <a:t>(){</a:t>
            </a:r>
          </a:p>
          <a:p>
            <a:r>
              <a:rPr lang="pl-PL" dirty="0"/>
              <a:t>        // </a:t>
            </a:r>
            <a:r>
              <a:rPr lang="pl-PL" dirty="0" err="1"/>
              <a:t>would</a:t>
            </a:r>
            <a:r>
              <a:rPr lang="pl-PL" dirty="0"/>
              <a:t> </a:t>
            </a:r>
            <a:r>
              <a:rPr lang="pl-PL" dirty="0" err="1"/>
              <a:t>work</a:t>
            </a:r>
            <a:r>
              <a:rPr lang="pl-PL" dirty="0"/>
              <a:t> but </a:t>
            </a:r>
            <a:r>
              <a:rPr lang="pl-PL" dirty="0" err="1"/>
              <a:t>is</a:t>
            </a:r>
            <a:r>
              <a:rPr lang="pl-PL" dirty="0"/>
              <a:t> </a:t>
            </a:r>
            <a:r>
              <a:rPr lang="pl-PL" dirty="0" err="1"/>
              <a:t>deeply</a:t>
            </a:r>
            <a:r>
              <a:rPr lang="pl-PL" dirty="0"/>
              <a:t> not </a:t>
            </a:r>
            <a:r>
              <a:rPr lang="pl-PL" dirty="0" err="1"/>
              <a:t>recommended</a:t>
            </a:r>
            <a:endParaRPr lang="pl-PL" dirty="0"/>
          </a:p>
          <a:p>
            <a:r>
              <a:rPr lang="pl-PL" dirty="0"/>
              <a:t>        //</a:t>
            </a:r>
            <a:r>
              <a:rPr lang="pl-PL" dirty="0" err="1"/>
              <a:t>because</a:t>
            </a:r>
            <a:r>
              <a:rPr lang="pl-PL" dirty="0"/>
              <a:t> </a:t>
            </a:r>
            <a:r>
              <a:rPr lang="pl-PL" dirty="0" err="1"/>
              <a:t>it</a:t>
            </a:r>
            <a:r>
              <a:rPr lang="pl-PL" dirty="0"/>
              <a:t> </a:t>
            </a:r>
            <a:r>
              <a:rPr lang="pl-PL" dirty="0" err="1"/>
              <a:t>would</a:t>
            </a:r>
            <a:r>
              <a:rPr lang="pl-PL" dirty="0"/>
              <a:t> be </a:t>
            </a:r>
            <a:r>
              <a:rPr lang="pl-PL" dirty="0" err="1"/>
              <a:t>scheduled</a:t>
            </a:r>
            <a:r>
              <a:rPr lang="pl-PL" dirty="0"/>
              <a:t> to be </a:t>
            </a:r>
            <a:r>
              <a:rPr lang="pl-PL" dirty="0" err="1"/>
              <a:t>executed</a:t>
            </a:r>
            <a:endParaRPr lang="pl-PL" dirty="0"/>
          </a:p>
          <a:p>
            <a:r>
              <a:rPr lang="pl-PL" dirty="0"/>
              <a:t>        //and not </a:t>
            </a:r>
            <a:r>
              <a:rPr lang="pl-PL" dirty="0" err="1"/>
              <a:t>executed</a:t>
            </a:r>
            <a:r>
              <a:rPr lang="pl-PL" dirty="0"/>
              <a:t> </a:t>
            </a:r>
            <a:r>
              <a:rPr lang="pl-PL" dirty="0" err="1"/>
              <a:t>immediately</a:t>
            </a:r>
            <a:endParaRPr lang="pl-PL" dirty="0"/>
          </a:p>
          <a:p>
            <a:r>
              <a:rPr lang="pl-PL" dirty="0"/>
              <a:t>        //</a:t>
            </a:r>
            <a:r>
              <a:rPr lang="pl-PL" dirty="0" err="1"/>
              <a:t>setIsEditing</a:t>
            </a:r>
            <a:r>
              <a:rPr lang="pl-PL" dirty="0"/>
              <a:t>(!</a:t>
            </a:r>
            <a:r>
              <a:rPr lang="pl-PL" dirty="0" err="1"/>
              <a:t>isEditing</a:t>
            </a:r>
            <a:r>
              <a:rPr lang="pl-PL" dirty="0"/>
              <a:t>);</a:t>
            </a:r>
          </a:p>
          <a:p>
            <a:r>
              <a:rPr lang="pl-PL" dirty="0">
                <a:solidFill>
                  <a:srgbClr val="FF0000"/>
                </a:solidFill>
              </a:rPr>
              <a:t>        </a:t>
            </a:r>
            <a:r>
              <a:rPr lang="pl-PL" dirty="0" err="1">
                <a:solidFill>
                  <a:srgbClr val="FF0000"/>
                </a:solidFill>
              </a:rPr>
              <a:t>setIsEditing</a:t>
            </a:r>
            <a:r>
              <a:rPr lang="pl-PL" dirty="0">
                <a:solidFill>
                  <a:srgbClr val="FF0000"/>
                </a:solidFill>
              </a:rPr>
              <a:t>((</a:t>
            </a:r>
            <a:r>
              <a:rPr lang="pl-PL" dirty="0" err="1">
                <a:solidFill>
                  <a:srgbClr val="FF0000"/>
                </a:solidFill>
              </a:rPr>
              <a:t>editing</a:t>
            </a:r>
            <a:r>
              <a:rPr lang="pl-PL" dirty="0">
                <a:solidFill>
                  <a:srgbClr val="FF0000"/>
                </a:solidFill>
              </a:rPr>
              <a:t>)=&gt;!</a:t>
            </a:r>
            <a:r>
              <a:rPr lang="pl-PL" dirty="0" err="1">
                <a:solidFill>
                  <a:srgbClr val="FF0000"/>
                </a:solidFill>
              </a:rPr>
              <a:t>editing</a:t>
            </a:r>
            <a:r>
              <a:rPr lang="pl-PL" dirty="0">
                <a:solidFill>
                  <a:srgbClr val="FF0000"/>
                </a:solidFill>
              </a:rPr>
              <a:t>);</a:t>
            </a:r>
          </a:p>
          <a:p>
            <a:r>
              <a:rPr lang="pl-PL" dirty="0"/>
              <a:t>    }</a:t>
            </a:r>
          </a:p>
          <a:p>
            <a:r>
              <a:rPr lang="pl-PL" dirty="0"/>
              <a:t>    </a:t>
            </a:r>
            <a:r>
              <a:rPr lang="pl-PL" dirty="0" err="1"/>
              <a:t>let</a:t>
            </a:r>
            <a:r>
              <a:rPr lang="pl-PL" dirty="0"/>
              <a:t> </a:t>
            </a:r>
            <a:r>
              <a:rPr lang="pl-PL" dirty="0" err="1"/>
              <a:t>editablePlayerName</a:t>
            </a:r>
            <a:r>
              <a:rPr lang="pl-PL" dirty="0"/>
              <a:t> = &lt;</a:t>
            </a:r>
            <a:r>
              <a:rPr lang="pl-PL" dirty="0" err="1"/>
              <a:t>span</a:t>
            </a:r>
            <a:r>
              <a:rPr lang="pl-PL" dirty="0"/>
              <a:t> </a:t>
            </a:r>
            <a:r>
              <a:rPr lang="pl-PL" dirty="0" err="1"/>
              <a:t>className</a:t>
            </a:r>
            <a:r>
              <a:rPr lang="pl-PL" dirty="0"/>
              <a:t>="</a:t>
            </a:r>
            <a:r>
              <a:rPr lang="pl-PL" dirty="0" err="1"/>
              <a:t>player-name</a:t>
            </a:r>
            <a:r>
              <a:rPr lang="pl-PL" dirty="0"/>
              <a:t>"&gt;{</a:t>
            </a:r>
            <a:r>
              <a:rPr lang="pl-PL" dirty="0" err="1"/>
              <a:t>playerName</a:t>
            </a:r>
            <a:r>
              <a:rPr lang="pl-PL" dirty="0"/>
              <a:t>}&lt;/</a:t>
            </a:r>
            <a:r>
              <a:rPr lang="pl-PL" dirty="0" err="1"/>
              <a:t>span</a:t>
            </a:r>
            <a:r>
              <a:rPr lang="pl-PL" dirty="0"/>
              <a:t>&gt;;</a:t>
            </a:r>
          </a:p>
          <a:p>
            <a:r>
              <a:rPr lang="pl-PL" dirty="0"/>
              <a:t>    </a:t>
            </a:r>
            <a:r>
              <a:rPr lang="pl-PL" dirty="0" err="1">
                <a:solidFill>
                  <a:srgbClr val="FF0000"/>
                </a:solidFill>
              </a:rPr>
              <a:t>if</a:t>
            </a:r>
            <a:r>
              <a:rPr lang="pl-PL" dirty="0">
                <a:solidFill>
                  <a:srgbClr val="FF0000"/>
                </a:solidFill>
              </a:rPr>
              <a:t>(</a:t>
            </a:r>
            <a:r>
              <a:rPr lang="pl-PL" dirty="0" err="1">
                <a:solidFill>
                  <a:srgbClr val="FF0000"/>
                </a:solidFill>
              </a:rPr>
              <a:t>isEditing</a:t>
            </a:r>
            <a:r>
              <a:rPr lang="pl-PL" dirty="0">
                <a:solidFill>
                  <a:srgbClr val="FF0000"/>
                </a:solidFill>
              </a:rPr>
              <a:t>)</a:t>
            </a:r>
            <a:r>
              <a:rPr lang="pl-PL" dirty="0"/>
              <a:t>{</a:t>
            </a:r>
          </a:p>
          <a:p>
            <a:r>
              <a:rPr lang="pl-PL" dirty="0"/>
              <a:t>        </a:t>
            </a:r>
            <a:r>
              <a:rPr lang="pl-PL" dirty="0" err="1"/>
              <a:t>editablePlayerName</a:t>
            </a:r>
            <a:r>
              <a:rPr lang="pl-PL" dirty="0"/>
              <a:t> = &lt;</a:t>
            </a:r>
            <a:r>
              <a:rPr lang="pl-PL" dirty="0" err="1"/>
              <a:t>input</a:t>
            </a:r>
            <a:r>
              <a:rPr lang="pl-PL" dirty="0"/>
              <a:t> </a:t>
            </a:r>
            <a:r>
              <a:rPr lang="pl-PL" dirty="0" err="1"/>
              <a:t>type</a:t>
            </a:r>
            <a:r>
              <a:rPr lang="pl-PL" dirty="0"/>
              <a:t>="</a:t>
            </a:r>
            <a:r>
              <a:rPr lang="pl-PL" dirty="0" err="1"/>
              <a:t>text</a:t>
            </a:r>
            <a:r>
              <a:rPr lang="pl-PL" dirty="0"/>
              <a:t>" </a:t>
            </a:r>
            <a:r>
              <a:rPr lang="pl-PL" dirty="0" err="1"/>
              <a:t>required</a:t>
            </a:r>
            <a:r>
              <a:rPr lang="pl-PL" dirty="0"/>
              <a:t> </a:t>
            </a:r>
            <a:r>
              <a:rPr lang="pl-PL" dirty="0" err="1"/>
              <a:t>defaultValue</a:t>
            </a:r>
            <a:r>
              <a:rPr lang="pl-PL" dirty="0"/>
              <a:t>={</a:t>
            </a:r>
            <a:r>
              <a:rPr lang="pl-PL" dirty="0" err="1"/>
              <a:t>playerName</a:t>
            </a:r>
            <a:r>
              <a:rPr lang="pl-PL" dirty="0"/>
              <a:t>} </a:t>
            </a:r>
            <a:r>
              <a:rPr lang="pl-PL" dirty="0" err="1"/>
              <a:t>onChange</a:t>
            </a:r>
            <a:r>
              <a:rPr lang="pl-PL" dirty="0"/>
              <a:t>={</a:t>
            </a:r>
            <a:r>
              <a:rPr lang="pl-PL" dirty="0" err="1"/>
              <a:t>handleChange</a:t>
            </a:r>
            <a:r>
              <a:rPr lang="pl-PL" dirty="0"/>
              <a:t>} /&gt;</a:t>
            </a:r>
          </a:p>
          <a:p>
            <a:r>
              <a:rPr lang="pl-PL" dirty="0"/>
              <a:t>    }</a:t>
            </a:r>
          </a:p>
          <a:p>
            <a:r>
              <a:rPr lang="pl-PL" dirty="0"/>
              <a:t>    </a:t>
            </a:r>
            <a:r>
              <a:rPr lang="pl-PL" dirty="0" err="1"/>
              <a:t>function</a:t>
            </a:r>
            <a:r>
              <a:rPr lang="pl-PL" dirty="0"/>
              <a:t> </a:t>
            </a:r>
            <a:r>
              <a:rPr lang="pl-PL" dirty="0" err="1"/>
              <a:t>handleChange</a:t>
            </a:r>
            <a:r>
              <a:rPr lang="pl-PL" dirty="0"/>
              <a:t>(</a:t>
            </a:r>
            <a:r>
              <a:rPr lang="pl-PL" dirty="0">
                <a:solidFill>
                  <a:srgbClr val="FF0000"/>
                </a:solidFill>
              </a:rPr>
              <a:t>event</a:t>
            </a:r>
            <a:r>
              <a:rPr lang="pl-PL" dirty="0"/>
              <a:t>){</a:t>
            </a:r>
          </a:p>
          <a:p>
            <a:r>
              <a:rPr lang="pl-PL" dirty="0"/>
              <a:t>        </a:t>
            </a:r>
            <a:r>
              <a:rPr lang="pl-PL" dirty="0" err="1">
                <a:solidFill>
                  <a:srgbClr val="FF0000"/>
                </a:solidFill>
              </a:rPr>
              <a:t>setPlayerName</a:t>
            </a:r>
            <a:r>
              <a:rPr lang="pl-PL" dirty="0">
                <a:solidFill>
                  <a:srgbClr val="FF0000"/>
                </a:solidFill>
              </a:rPr>
              <a:t>(</a:t>
            </a:r>
            <a:r>
              <a:rPr lang="pl-PL" dirty="0" err="1">
                <a:solidFill>
                  <a:srgbClr val="FF0000"/>
                </a:solidFill>
              </a:rPr>
              <a:t>event.target.value</a:t>
            </a:r>
            <a:r>
              <a:rPr lang="pl-PL" dirty="0">
                <a:solidFill>
                  <a:srgbClr val="FF0000"/>
                </a:solidFill>
              </a:rPr>
              <a:t>);</a:t>
            </a:r>
          </a:p>
          <a:p>
            <a:r>
              <a:rPr lang="pl-PL" dirty="0"/>
              <a:t>        console.log(</a:t>
            </a:r>
            <a:r>
              <a:rPr lang="pl-PL" dirty="0" err="1"/>
              <a:t>event.target.value</a:t>
            </a:r>
            <a:r>
              <a:rPr lang="pl-PL" dirty="0"/>
              <a:t>)</a:t>
            </a:r>
          </a:p>
          <a:p>
            <a:r>
              <a:rPr lang="pl-PL" dirty="0"/>
              <a:t>        //we </a:t>
            </a:r>
            <a:r>
              <a:rPr lang="pl-PL" dirty="0" err="1"/>
              <a:t>will</a:t>
            </a:r>
            <a:r>
              <a:rPr lang="pl-PL" dirty="0"/>
              <a:t> </a:t>
            </a:r>
            <a:r>
              <a:rPr lang="pl-PL" dirty="0" err="1"/>
              <a:t>get</a:t>
            </a:r>
            <a:r>
              <a:rPr lang="pl-PL" dirty="0"/>
              <a:t> the pointer to the event</a:t>
            </a:r>
          </a:p>
          <a:p>
            <a:r>
              <a:rPr lang="pl-PL" dirty="0"/>
              <a:t>        //argument </a:t>
            </a:r>
            <a:r>
              <a:rPr lang="pl-PL" dirty="0" err="1"/>
              <a:t>will</a:t>
            </a:r>
            <a:r>
              <a:rPr lang="pl-PL" dirty="0"/>
              <a:t> be </a:t>
            </a:r>
            <a:r>
              <a:rPr lang="pl-PL" dirty="0" err="1"/>
              <a:t>given</a:t>
            </a:r>
            <a:r>
              <a:rPr lang="pl-PL" dirty="0"/>
              <a:t> as </a:t>
            </a:r>
            <a:r>
              <a:rPr lang="pl-PL" dirty="0" err="1"/>
              <a:t>object</a:t>
            </a:r>
            <a:endParaRPr lang="pl-PL" dirty="0"/>
          </a:p>
          <a:p>
            <a:r>
              <a:rPr lang="pl-PL" dirty="0"/>
              <a:t>        //</a:t>
            </a:r>
            <a:r>
              <a:rPr lang="pl-PL" dirty="0" err="1"/>
              <a:t>it</a:t>
            </a:r>
            <a:r>
              <a:rPr lang="pl-PL" dirty="0"/>
              <a:t> </a:t>
            </a:r>
            <a:r>
              <a:rPr lang="pl-PL" dirty="0" err="1"/>
              <a:t>has</a:t>
            </a:r>
            <a:r>
              <a:rPr lang="pl-PL" dirty="0"/>
              <a:t> target </a:t>
            </a:r>
            <a:r>
              <a:rPr lang="pl-PL" dirty="0" err="1"/>
              <a:t>property</a:t>
            </a:r>
            <a:r>
              <a:rPr lang="pl-PL" dirty="0"/>
              <a:t> and </a:t>
            </a:r>
            <a:r>
              <a:rPr lang="pl-PL" dirty="0" err="1"/>
              <a:t>it</a:t>
            </a:r>
            <a:r>
              <a:rPr lang="pl-PL" dirty="0"/>
              <a:t> </a:t>
            </a:r>
            <a:r>
              <a:rPr lang="pl-PL" dirty="0" err="1"/>
              <a:t>has</a:t>
            </a:r>
            <a:r>
              <a:rPr lang="pl-PL" dirty="0"/>
              <a:t> </a:t>
            </a:r>
            <a:r>
              <a:rPr lang="pl-PL" dirty="0" err="1"/>
              <a:t>value</a:t>
            </a:r>
            <a:r>
              <a:rPr lang="pl-PL" dirty="0"/>
              <a:t> </a:t>
            </a:r>
            <a:r>
              <a:rPr lang="pl-PL" dirty="0" err="1"/>
              <a:t>property</a:t>
            </a:r>
            <a:endParaRPr lang="pl-PL" dirty="0"/>
          </a:p>
          <a:p>
            <a:r>
              <a:rPr lang="pl-PL" dirty="0"/>
              <a:t>    }</a:t>
            </a:r>
          </a:p>
          <a:p>
            <a:r>
              <a:rPr lang="pl-PL" dirty="0"/>
              <a:t>    return(</a:t>
            </a:r>
          </a:p>
          <a:p>
            <a:r>
              <a:rPr lang="pl-PL" dirty="0"/>
              <a:t>        &lt;&gt;</a:t>
            </a:r>
          </a:p>
          <a:p>
            <a:r>
              <a:rPr lang="pl-PL" dirty="0"/>
              <a:t>            &lt;li&gt;</a:t>
            </a:r>
          </a:p>
          <a:p>
            <a:r>
              <a:rPr lang="pl-PL" dirty="0"/>
              <a:t>                &lt;</a:t>
            </a:r>
            <a:r>
              <a:rPr lang="pl-PL" dirty="0" err="1"/>
              <a:t>span</a:t>
            </a:r>
            <a:r>
              <a:rPr lang="pl-PL" dirty="0"/>
              <a:t> </a:t>
            </a:r>
            <a:r>
              <a:rPr lang="pl-PL" dirty="0" err="1"/>
              <a:t>className</a:t>
            </a:r>
            <a:r>
              <a:rPr lang="pl-PL" dirty="0"/>
              <a:t>="</a:t>
            </a:r>
            <a:r>
              <a:rPr lang="pl-PL" dirty="0" err="1"/>
              <a:t>player</a:t>
            </a:r>
            <a:r>
              <a:rPr lang="pl-PL" dirty="0"/>
              <a:t>"&gt;</a:t>
            </a:r>
          </a:p>
          <a:p>
            <a:r>
              <a:rPr lang="pl-PL" dirty="0"/>
              <a:t>                    </a:t>
            </a:r>
            <a:r>
              <a:rPr lang="pl-PL" dirty="0">
                <a:solidFill>
                  <a:srgbClr val="FF0000"/>
                </a:solidFill>
              </a:rPr>
              <a:t>{</a:t>
            </a:r>
            <a:r>
              <a:rPr lang="pl-PL" dirty="0" err="1">
                <a:solidFill>
                  <a:srgbClr val="FF0000"/>
                </a:solidFill>
              </a:rPr>
              <a:t>editablePlayerName</a:t>
            </a:r>
            <a:r>
              <a:rPr lang="pl-PL" dirty="0">
                <a:solidFill>
                  <a:srgbClr val="FF0000"/>
                </a:solidFill>
              </a:rPr>
              <a:t>}</a:t>
            </a:r>
          </a:p>
          <a:p>
            <a:r>
              <a:rPr lang="pl-PL" dirty="0"/>
              <a:t>                &lt;</a:t>
            </a:r>
            <a:r>
              <a:rPr lang="pl-PL" dirty="0" err="1"/>
              <a:t>span</a:t>
            </a:r>
            <a:r>
              <a:rPr lang="pl-PL" dirty="0"/>
              <a:t> </a:t>
            </a:r>
            <a:r>
              <a:rPr lang="pl-PL" dirty="0" err="1"/>
              <a:t>className</a:t>
            </a:r>
            <a:r>
              <a:rPr lang="pl-PL" dirty="0"/>
              <a:t>='</a:t>
            </a:r>
            <a:r>
              <a:rPr lang="pl-PL" dirty="0" err="1"/>
              <a:t>player</a:t>
            </a:r>
            <a:r>
              <a:rPr lang="pl-PL" dirty="0"/>
              <a:t>-symbol'&gt;{symbol}&lt;/</a:t>
            </a:r>
            <a:r>
              <a:rPr lang="pl-PL" dirty="0" err="1"/>
              <a:t>span</a:t>
            </a:r>
            <a:r>
              <a:rPr lang="pl-PL" dirty="0"/>
              <a:t>&gt;</a:t>
            </a:r>
          </a:p>
          <a:p>
            <a:r>
              <a:rPr lang="pl-PL" dirty="0"/>
              <a:t>                &lt;/</a:t>
            </a:r>
            <a:r>
              <a:rPr lang="pl-PL" dirty="0" err="1"/>
              <a:t>span</a:t>
            </a:r>
            <a:r>
              <a:rPr lang="pl-PL" dirty="0"/>
              <a:t>&gt;</a:t>
            </a:r>
          </a:p>
          <a:p>
            <a:r>
              <a:rPr lang="pl-PL" dirty="0">
                <a:solidFill>
                  <a:srgbClr val="FF0000"/>
                </a:solidFill>
              </a:rPr>
              <a:t>                &lt;</a:t>
            </a:r>
            <a:r>
              <a:rPr lang="pl-PL" dirty="0" err="1">
                <a:solidFill>
                  <a:srgbClr val="FF0000"/>
                </a:solidFill>
              </a:rPr>
              <a:t>button</a:t>
            </a:r>
            <a:r>
              <a:rPr lang="pl-PL" dirty="0">
                <a:solidFill>
                  <a:srgbClr val="FF0000"/>
                </a:solidFill>
              </a:rPr>
              <a:t> </a:t>
            </a:r>
            <a:r>
              <a:rPr lang="pl-PL" dirty="0" err="1">
                <a:solidFill>
                  <a:srgbClr val="FF0000"/>
                </a:solidFill>
              </a:rPr>
              <a:t>onClick</a:t>
            </a:r>
            <a:r>
              <a:rPr lang="pl-PL" dirty="0">
                <a:solidFill>
                  <a:srgbClr val="FF0000"/>
                </a:solidFill>
              </a:rPr>
              <a:t>={</a:t>
            </a:r>
            <a:r>
              <a:rPr lang="pl-PL" dirty="0" err="1">
                <a:solidFill>
                  <a:srgbClr val="FF0000"/>
                </a:solidFill>
              </a:rPr>
              <a:t>handleEdit</a:t>
            </a:r>
            <a:r>
              <a:rPr lang="pl-PL" dirty="0">
                <a:solidFill>
                  <a:srgbClr val="FF0000"/>
                </a:solidFill>
              </a:rPr>
              <a:t>}&gt; {</a:t>
            </a:r>
            <a:r>
              <a:rPr lang="pl-PL" dirty="0" err="1">
                <a:solidFill>
                  <a:srgbClr val="FF0000"/>
                </a:solidFill>
              </a:rPr>
              <a:t>isEditing</a:t>
            </a:r>
            <a:r>
              <a:rPr lang="pl-PL" dirty="0">
                <a:solidFill>
                  <a:srgbClr val="FF0000"/>
                </a:solidFill>
              </a:rPr>
              <a:t> ? '</a:t>
            </a:r>
            <a:r>
              <a:rPr lang="pl-PL" dirty="0" err="1">
                <a:solidFill>
                  <a:srgbClr val="FF0000"/>
                </a:solidFill>
              </a:rPr>
              <a:t>Save</a:t>
            </a:r>
            <a:r>
              <a:rPr lang="pl-PL" dirty="0">
                <a:solidFill>
                  <a:srgbClr val="FF0000"/>
                </a:solidFill>
              </a:rPr>
              <a:t>' : 'Edit' }&lt;/</a:t>
            </a:r>
            <a:r>
              <a:rPr lang="pl-PL" dirty="0" err="1">
                <a:solidFill>
                  <a:srgbClr val="FF0000"/>
                </a:solidFill>
              </a:rPr>
              <a:t>button</a:t>
            </a:r>
            <a:r>
              <a:rPr lang="pl-PL" dirty="0">
                <a:solidFill>
                  <a:srgbClr val="FF0000"/>
                </a:solidFill>
              </a:rPr>
              <a:t>&gt;</a:t>
            </a:r>
          </a:p>
          <a:p>
            <a:r>
              <a:rPr lang="pl-PL" dirty="0"/>
              <a:t>            &lt;/li&gt;</a:t>
            </a:r>
          </a:p>
          <a:p>
            <a:r>
              <a:rPr lang="pl-PL" dirty="0"/>
              <a:t>        &lt;/&gt;</a:t>
            </a:r>
          </a:p>
          <a:p>
            <a:r>
              <a:rPr lang="pl-PL" dirty="0"/>
              <a:t>    );</a:t>
            </a:r>
          </a:p>
          <a:p>
            <a:r>
              <a:rPr lang="pl-PL" dirty="0"/>
              <a:t>}</a:t>
            </a:r>
          </a:p>
          <a:p>
            <a:r>
              <a:rPr lang="pl-PL" dirty="0" err="1"/>
              <a:t>if</a:t>
            </a:r>
            <a:r>
              <a:rPr lang="pl-PL" dirty="0"/>
              <a:t> </a:t>
            </a:r>
            <a:r>
              <a:rPr lang="pl-PL" dirty="0" err="1"/>
              <a:t>You</a:t>
            </a:r>
            <a:r>
              <a:rPr lang="pl-PL" dirty="0"/>
              <a:t> </a:t>
            </a:r>
            <a:r>
              <a:rPr lang="pl-PL" dirty="0" err="1"/>
              <a:t>need</a:t>
            </a:r>
            <a:r>
              <a:rPr lang="pl-PL" dirty="0"/>
              <a:t>, open Tic-Tac-Toe_step_2</a:t>
            </a:r>
          </a:p>
        </p:txBody>
      </p:sp>
    </p:spTree>
    <p:extLst>
      <p:ext uri="{BB962C8B-B14F-4D97-AF65-F5344CB8AC3E}">
        <p14:creationId xmlns:p14="http://schemas.microsoft.com/office/powerpoint/2010/main" val="135576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C9EA-0137-83B4-4926-0FFB50770413}"/>
              </a:ext>
            </a:extLst>
          </p:cNvPr>
          <p:cNvSpPr>
            <a:spLocks noGrp="1"/>
          </p:cNvSpPr>
          <p:nvPr>
            <p:ph type="title"/>
          </p:nvPr>
        </p:nvSpPr>
        <p:spPr/>
        <p:txBody>
          <a:bodyPr/>
          <a:lstStyle/>
          <a:p>
            <a:r>
              <a:rPr lang="pl-PL" dirty="0" err="1"/>
              <a:t>Revision</a:t>
            </a:r>
            <a:r>
              <a:rPr lang="pl-PL" dirty="0"/>
              <a:t> 10 </a:t>
            </a:r>
            <a:r>
              <a:rPr lang="pl-PL" dirty="0" err="1"/>
              <a:t>task</a:t>
            </a:r>
            <a:endParaRPr lang="pl-PL" dirty="0"/>
          </a:p>
        </p:txBody>
      </p:sp>
      <p:sp>
        <p:nvSpPr>
          <p:cNvPr id="3" name="Text Placeholder 2">
            <a:extLst>
              <a:ext uri="{FF2B5EF4-FFF2-40B4-BE49-F238E27FC236}">
                <a16:creationId xmlns:a16="http://schemas.microsoft.com/office/drawing/2014/main" id="{30D96870-96F8-E5AA-0BAC-BEA2D9B4107A}"/>
              </a:ext>
            </a:extLst>
          </p:cNvPr>
          <p:cNvSpPr>
            <a:spLocks noGrp="1"/>
          </p:cNvSpPr>
          <p:nvPr>
            <p:ph type="body" idx="1"/>
          </p:nvPr>
        </p:nvSpPr>
        <p:spPr/>
        <p:txBody>
          <a:bodyPr/>
          <a:lstStyle/>
          <a:p>
            <a:r>
              <a:rPr lang="pl-PL" dirty="0" err="1"/>
              <a:t>Two-way-binding</a:t>
            </a:r>
            <a:endParaRPr lang="pl-PL" dirty="0"/>
          </a:p>
        </p:txBody>
      </p:sp>
    </p:spTree>
    <p:extLst>
      <p:ext uri="{BB962C8B-B14F-4D97-AF65-F5344CB8AC3E}">
        <p14:creationId xmlns:p14="http://schemas.microsoft.com/office/powerpoint/2010/main" val="419841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4E9B-9DE2-4AF4-6C53-D1A22007F849}"/>
              </a:ext>
            </a:extLst>
          </p:cNvPr>
          <p:cNvSpPr>
            <a:spLocks noGrp="1"/>
          </p:cNvSpPr>
          <p:nvPr>
            <p:ph type="title"/>
          </p:nvPr>
        </p:nvSpPr>
        <p:spPr>
          <a:xfrm>
            <a:off x="838200" y="0"/>
            <a:ext cx="10515600" cy="615950"/>
          </a:xfrm>
        </p:spPr>
        <p:txBody>
          <a:bodyPr>
            <a:normAutofit fontScale="90000"/>
          </a:bodyPr>
          <a:lstStyle/>
          <a:p>
            <a:pPr algn="ctr"/>
            <a:r>
              <a:rPr lang="pl-PL" dirty="0" err="1"/>
              <a:t>Revision</a:t>
            </a:r>
            <a:r>
              <a:rPr lang="pl-PL" dirty="0"/>
              <a:t> 10 </a:t>
            </a:r>
            <a:r>
              <a:rPr lang="pl-PL" dirty="0" err="1"/>
              <a:t>task</a:t>
            </a:r>
            <a:r>
              <a:rPr lang="pl-PL" dirty="0"/>
              <a:t> – 2-way </a:t>
            </a:r>
            <a:r>
              <a:rPr lang="pl-PL" dirty="0" err="1"/>
              <a:t>binding</a:t>
            </a:r>
            <a:endParaRPr lang="pl-PL" dirty="0"/>
          </a:p>
        </p:txBody>
      </p:sp>
      <p:sp>
        <p:nvSpPr>
          <p:cNvPr id="3" name="Content Placeholder 2">
            <a:extLst>
              <a:ext uri="{FF2B5EF4-FFF2-40B4-BE49-F238E27FC236}">
                <a16:creationId xmlns:a16="http://schemas.microsoft.com/office/drawing/2014/main" id="{4A5DDCD1-5B9B-BD7D-3C88-6C0940DED14A}"/>
              </a:ext>
            </a:extLst>
          </p:cNvPr>
          <p:cNvSpPr>
            <a:spLocks noGrp="1"/>
          </p:cNvSpPr>
          <p:nvPr>
            <p:ph idx="1"/>
          </p:nvPr>
        </p:nvSpPr>
        <p:spPr>
          <a:xfrm>
            <a:off x="0" y="723900"/>
            <a:ext cx="12192000" cy="6134100"/>
          </a:xfrm>
        </p:spPr>
        <p:txBody>
          <a:bodyPr/>
          <a:lstStyle/>
          <a:p>
            <a:r>
              <a:rPr lang="en-US" dirty="0"/>
              <a:t>Your task is to collect the values entered into the two input controls (&lt;</a:t>
            </a:r>
            <a:r>
              <a:rPr lang="en-US" dirty="0" err="1"/>
              <a:t>textarea</a:t>
            </a:r>
            <a:r>
              <a:rPr lang="en-US" dirty="0"/>
              <a:t>&gt; and &lt;input&gt;) via two-way binding.</a:t>
            </a:r>
          </a:p>
          <a:p>
            <a:r>
              <a:rPr lang="en-US" dirty="0"/>
              <a:t>In addition, you should pass the collected values via the appropriate props to the already existing Review component.</a:t>
            </a:r>
          </a:p>
          <a:p>
            <a:r>
              <a:rPr lang="en-US" dirty="0"/>
              <a:t>The final app should allow users to enter values and then see those entered values in the Review component which is output below the input components. It should look like this</a:t>
            </a:r>
            <a:r>
              <a:rPr lang="pl-PL" dirty="0"/>
              <a:t> (</a:t>
            </a:r>
            <a:r>
              <a:rPr lang="pl-PL" dirty="0" err="1"/>
              <a:t>Ignore</a:t>
            </a:r>
            <a:r>
              <a:rPr lang="pl-PL" dirty="0"/>
              <a:t> SAVE buton)</a:t>
            </a:r>
          </a:p>
          <a:p>
            <a:endParaRPr lang="pl-PL" dirty="0"/>
          </a:p>
        </p:txBody>
      </p:sp>
      <p:pic>
        <p:nvPicPr>
          <p:cNvPr id="7" name="Picture 6">
            <a:extLst>
              <a:ext uri="{FF2B5EF4-FFF2-40B4-BE49-F238E27FC236}">
                <a16:creationId xmlns:a16="http://schemas.microsoft.com/office/drawing/2014/main" id="{5CD7020B-49B7-7D32-CE67-C8ABC9ADFCFF}"/>
              </a:ext>
            </a:extLst>
          </p:cNvPr>
          <p:cNvPicPr>
            <a:picLocks noChangeAspect="1"/>
          </p:cNvPicPr>
          <p:nvPr/>
        </p:nvPicPr>
        <p:blipFill>
          <a:blip r:embed="rId2"/>
          <a:stretch>
            <a:fillRect/>
          </a:stretch>
        </p:blipFill>
        <p:spPr>
          <a:xfrm>
            <a:off x="6652990" y="3361837"/>
            <a:ext cx="3191320" cy="3496163"/>
          </a:xfrm>
          <a:prstGeom prst="rect">
            <a:avLst/>
          </a:prstGeom>
        </p:spPr>
      </p:pic>
    </p:spTree>
    <p:extLst>
      <p:ext uri="{BB962C8B-B14F-4D97-AF65-F5344CB8AC3E}">
        <p14:creationId xmlns:p14="http://schemas.microsoft.com/office/powerpoint/2010/main" val="3014673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4E9B-9DE2-4AF4-6C53-D1A22007F849}"/>
              </a:ext>
            </a:extLst>
          </p:cNvPr>
          <p:cNvSpPr>
            <a:spLocks noGrp="1"/>
          </p:cNvSpPr>
          <p:nvPr>
            <p:ph type="title"/>
          </p:nvPr>
        </p:nvSpPr>
        <p:spPr>
          <a:xfrm>
            <a:off x="838200" y="0"/>
            <a:ext cx="10515600" cy="615950"/>
          </a:xfrm>
        </p:spPr>
        <p:txBody>
          <a:bodyPr>
            <a:normAutofit fontScale="90000"/>
          </a:bodyPr>
          <a:lstStyle/>
          <a:p>
            <a:pPr algn="ctr"/>
            <a:r>
              <a:rPr lang="pl-PL" dirty="0" err="1"/>
              <a:t>Revision</a:t>
            </a:r>
            <a:r>
              <a:rPr lang="pl-PL" dirty="0"/>
              <a:t> 10 </a:t>
            </a:r>
            <a:r>
              <a:rPr lang="pl-PL" dirty="0" err="1"/>
              <a:t>task</a:t>
            </a:r>
            <a:r>
              <a:rPr lang="pl-PL" dirty="0"/>
              <a:t> – 2-way </a:t>
            </a:r>
            <a:r>
              <a:rPr lang="pl-PL" dirty="0" err="1"/>
              <a:t>binding</a:t>
            </a:r>
            <a:r>
              <a:rPr lang="pl-PL" dirty="0"/>
              <a:t> – </a:t>
            </a:r>
            <a:r>
              <a:rPr lang="pl-PL" dirty="0" err="1"/>
              <a:t>App.jsx</a:t>
            </a:r>
            <a:endParaRPr lang="pl-PL" dirty="0"/>
          </a:p>
        </p:txBody>
      </p:sp>
      <p:sp>
        <p:nvSpPr>
          <p:cNvPr id="3" name="Content Placeholder 2">
            <a:extLst>
              <a:ext uri="{FF2B5EF4-FFF2-40B4-BE49-F238E27FC236}">
                <a16:creationId xmlns:a16="http://schemas.microsoft.com/office/drawing/2014/main" id="{4A5DDCD1-5B9B-BD7D-3C88-6C0940DED14A}"/>
              </a:ext>
            </a:extLst>
          </p:cNvPr>
          <p:cNvSpPr>
            <a:spLocks noGrp="1"/>
          </p:cNvSpPr>
          <p:nvPr>
            <p:ph idx="1"/>
          </p:nvPr>
        </p:nvSpPr>
        <p:spPr>
          <a:xfrm>
            <a:off x="0" y="723900"/>
            <a:ext cx="12192000" cy="6134100"/>
          </a:xfrm>
        </p:spPr>
        <p:txBody>
          <a:bodyPr numCol="2">
            <a:normAutofit fontScale="85000" lnSpcReduction="20000"/>
          </a:bodyPr>
          <a:lstStyle/>
          <a:p>
            <a:r>
              <a:rPr lang="pl-PL" dirty="0"/>
              <a:t>import </a:t>
            </a:r>
            <a:r>
              <a:rPr lang="pl-PL" dirty="0" err="1"/>
              <a:t>React</a:t>
            </a:r>
            <a:r>
              <a:rPr lang="pl-PL" dirty="0"/>
              <a:t> from '</a:t>
            </a:r>
            <a:r>
              <a:rPr lang="pl-PL" dirty="0" err="1"/>
              <a:t>react</a:t>
            </a:r>
            <a:r>
              <a:rPr lang="pl-PL" dirty="0"/>
              <a:t>';</a:t>
            </a:r>
          </a:p>
          <a:p>
            <a:endParaRPr lang="pl-PL" dirty="0"/>
          </a:p>
          <a:p>
            <a:r>
              <a:rPr lang="pl-PL" dirty="0"/>
              <a:t>// </a:t>
            </a:r>
            <a:r>
              <a:rPr lang="pl-PL" dirty="0" err="1"/>
              <a:t>don't</a:t>
            </a:r>
            <a:r>
              <a:rPr lang="pl-PL" dirty="0"/>
              <a:t> </a:t>
            </a:r>
            <a:r>
              <a:rPr lang="pl-PL" dirty="0" err="1"/>
              <a:t>change</a:t>
            </a:r>
            <a:r>
              <a:rPr lang="pl-PL" dirty="0"/>
              <a:t> the Component </a:t>
            </a:r>
            <a:r>
              <a:rPr lang="pl-PL" dirty="0" err="1"/>
              <a:t>name</a:t>
            </a:r>
            <a:r>
              <a:rPr lang="pl-PL" dirty="0"/>
              <a:t> "</a:t>
            </a:r>
            <a:r>
              <a:rPr lang="pl-PL" dirty="0" err="1"/>
              <a:t>App</a:t>
            </a:r>
            <a:r>
              <a:rPr lang="pl-PL" dirty="0"/>
              <a:t>"</a:t>
            </a:r>
          </a:p>
          <a:p>
            <a:r>
              <a:rPr lang="pl-PL" dirty="0" err="1"/>
              <a:t>function</a:t>
            </a:r>
            <a:r>
              <a:rPr lang="pl-PL" dirty="0"/>
              <a:t> </a:t>
            </a:r>
            <a:r>
              <a:rPr lang="pl-PL" dirty="0" err="1"/>
              <a:t>App</a:t>
            </a:r>
            <a:r>
              <a:rPr lang="pl-PL" dirty="0"/>
              <a:t>() {</a:t>
            </a:r>
          </a:p>
          <a:p>
            <a:r>
              <a:rPr lang="pl-PL" dirty="0"/>
              <a:t>  return (</a:t>
            </a:r>
          </a:p>
          <a:p>
            <a:r>
              <a:rPr lang="pl-PL" dirty="0"/>
              <a:t>    &lt;&gt;</a:t>
            </a:r>
          </a:p>
          <a:p>
            <a:r>
              <a:rPr lang="pl-PL" dirty="0"/>
              <a:t>      &lt;</a:t>
            </a:r>
            <a:r>
              <a:rPr lang="pl-PL" dirty="0" err="1"/>
              <a:t>section</a:t>
            </a:r>
            <a:r>
              <a:rPr lang="pl-PL" dirty="0"/>
              <a:t> id="feedback"&gt;</a:t>
            </a:r>
          </a:p>
          <a:p>
            <a:r>
              <a:rPr lang="pl-PL" dirty="0"/>
              <a:t>        &lt;h2&gt;</a:t>
            </a:r>
            <a:r>
              <a:rPr lang="pl-PL" dirty="0" err="1"/>
              <a:t>Please</a:t>
            </a:r>
            <a:r>
              <a:rPr lang="pl-PL" dirty="0"/>
              <a:t> </a:t>
            </a:r>
            <a:r>
              <a:rPr lang="pl-PL" dirty="0" err="1"/>
              <a:t>share</a:t>
            </a:r>
            <a:r>
              <a:rPr lang="pl-PL" dirty="0"/>
              <a:t> </a:t>
            </a:r>
            <a:r>
              <a:rPr lang="pl-PL" dirty="0" err="1"/>
              <a:t>some</a:t>
            </a:r>
            <a:r>
              <a:rPr lang="pl-PL" dirty="0"/>
              <a:t> feedback&lt;/h2&gt;</a:t>
            </a:r>
          </a:p>
          <a:p>
            <a:r>
              <a:rPr lang="pl-PL" dirty="0"/>
              <a:t>        &lt;p&gt;</a:t>
            </a:r>
          </a:p>
          <a:p>
            <a:r>
              <a:rPr lang="pl-PL" dirty="0"/>
              <a:t>          &lt;</a:t>
            </a:r>
            <a:r>
              <a:rPr lang="pl-PL" dirty="0" err="1"/>
              <a:t>label</a:t>
            </a:r>
            <a:r>
              <a:rPr lang="pl-PL" dirty="0"/>
              <a:t>&gt;</a:t>
            </a:r>
            <a:r>
              <a:rPr lang="pl-PL" dirty="0" err="1"/>
              <a:t>Your</a:t>
            </a:r>
            <a:r>
              <a:rPr lang="pl-PL" dirty="0"/>
              <a:t> Feedback&lt;/</a:t>
            </a:r>
            <a:r>
              <a:rPr lang="pl-PL" dirty="0" err="1"/>
              <a:t>label</a:t>
            </a:r>
            <a:r>
              <a:rPr lang="pl-PL" dirty="0"/>
              <a:t>&gt;</a:t>
            </a:r>
          </a:p>
          <a:p>
            <a:r>
              <a:rPr lang="pl-PL" dirty="0"/>
              <a:t>          &lt;</a:t>
            </a:r>
            <a:r>
              <a:rPr lang="pl-PL" dirty="0" err="1"/>
              <a:t>textarea</a:t>
            </a:r>
            <a:r>
              <a:rPr lang="pl-PL" dirty="0"/>
              <a:t> /&gt;</a:t>
            </a:r>
          </a:p>
          <a:p>
            <a:r>
              <a:rPr lang="pl-PL" dirty="0"/>
              <a:t>        &lt;/p&gt;</a:t>
            </a:r>
          </a:p>
          <a:p>
            <a:r>
              <a:rPr lang="pl-PL" dirty="0"/>
              <a:t>        &lt;p&gt;</a:t>
            </a:r>
          </a:p>
          <a:p>
            <a:r>
              <a:rPr lang="pl-PL" dirty="0"/>
              <a:t>          &lt;</a:t>
            </a:r>
            <a:r>
              <a:rPr lang="pl-PL" dirty="0" err="1"/>
              <a:t>label</a:t>
            </a:r>
            <a:r>
              <a:rPr lang="pl-PL" dirty="0"/>
              <a:t>&gt;</a:t>
            </a:r>
            <a:r>
              <a:rPr lang="pl-PL" dirty="0" err="1"/>
              <a:t>Your</a:t>
            </a:r>
            <a:r>
              <a:rPr lang="pl-PL" dirty="0"/>
              <a:t> </a:t>
            </a:r>
            <a:r>
              <a:rPr lang="pl-PL" dirty="0" err="1"/>
              <a:t>Name</a:t>
            </a:r>
            <a:r>
              <a:rPr lang="pl-PL" dirty="0"/>
              <a:t>&lt;/</a:t>
            </a:r>
            <a:r>
              <a:rPr lang="pl-PL" dirty="0" err="1"/>
              <a:t>label</a:t>
            </a:r>
            <a:r>
              <a:rPr lang="pl-PL" dirty="0"/>
              <a:t>&gt;</a:t>
            </a:r>
          </a:p>
          <a:p>
            <a:r>
              <a:rPr lang="pl-PL" dirty="0"/>
              <a:t>          &lt;</a:t>
            </a:r>
            <a:r>
              <a:rPr lang="pl-PL" dirty="0" err="1"/>
              <a:t>input</a:t>
            </a:r>
            <a:r>
              <a:rPr lang="pl-PL" dirty="0"/>
              <a:t> </a:t>
            </a:r>
            <a:r>
              <a:rPr lang="pl-PL" dirty="0" err="1"/>
              <a:t>type</a:t>
            </a:r>
            <a:r>
              <a:rPr lang="pl-PL" dirty="0"/>
              <a:t>="</a:t>
            </a:r>
            <a:r>
              <a:rPr lang="pl-PL" dirty="0" err="1"/>
              <a:t>text</a:t>
            </a:r>
            <a:r>
              <a:rPr lang="pl-PL" dirty="0"/>
              <a:t>" /&gt;</a:t>
            </a:r>
          </a:p>
          <a:p>
            <a:r>
              <a:rPr lang="pl-PL" dirty="0"/>
              <a:t>        &lt;/p&gt;</a:t>
            </a:r>
          </a:p>
          <a:p>
            <a:r>
              <a:rPr lang="pl-PL" dirty="0"/>
              <a:t>      &lt;/</a:t>
            </a:r>
            <a:r>
              <a:rPr lang="pl-PL" dirty="0" err="1"/>
              <a:t>section</a:t>
            </a:r>
            <a:r>
              <a:rPr lang="pl-PL" dirty="0"/>
              <a:t>&gt;</a:t>
            </a:r>
          </a:p>
          <a:p>
            <a:r>
              <a:rPr lang="pl-PL" dirty="0"/>
              <a:t>      &lt;</a:t>
            </a:r>
            <a:r>
              <a:rPr lang="pl-PL" dirty="0" err="1"/>
              <a:t>section</a:t>
            </a:r>
            <a:r>
              <a:rPr lang="pl-PL" dirty="0"/>
              <a:t> id="draft"&gt;</a:t>
            </a:r>
          </a:p>
          <a:p>
            <a:r>
              <a:rPr lang="pl-PL" dirty="0"/>
              <a:t>        &lt;h2&gt;</a:t>
            </a:r>
            <a:r>
              <a:rPr lang="pl-PL" dirty="0" err="1"/>
              <a:t>Your</a:t>
            </a:r>
            <a:r>
              <a:rPr lang="pl-PL" dirty="0"/>
              <a:t> feedback&lt;/h2&gt;</a:t>
            </a:r>
          </a:p>
          <a:p>
            <a:endParaRPr lang="pl-PL" dirty="0"/>
          </a:p>
          <a:p>
            <a:r>
              <a:rPr lang="pl-PL" dirty="0"/>
              <a:t>        &lt;</a:t>
            </a:r>
            <a:r>
              <a:rPr lang="pl-PL" dirty="0" err="1"/>
              <a:t>Review</a:t>
            </a:r>
            <a:r>
              <a:rPr lang="pl-PL" dirty="0"/>
              <a:t> /&gt;</a:t>
            </a:r>
          </a:p>
          <a:p>
            <a:endParaRPr lang="pl-PL" dirty="0"/>
          </a:p>
          <a:p>
            <a:r>
              <a:rPr lang="pl-PL" dirty="0"/>
              <a:t>        &lt;p&gt;</a:t>
            </a:r>
          </a:p>
          <a:p>
            <a:r>
              <a:rPr lang="pl-PL" dirty="0"/>
              <a:t>          &lt;</a:t>
            </a:r>
            <a:r>
              <a:rPr lang="pl-PL" dirty="0" err="1"/>
              <a:t>button</a:t>
            </a:r>
            <a:r>
              <a:rPr lang="pl-PL" dirty="0"/>
              <a:t>&gt;</a:t>
            </a:r>
            <a:r>
              <a:rPr lang="pl-PL" dirty="0" err="1"/>
              <a:t>Save</a:t>
            </a:r>
            <a:r>
              <a:rPr lang="pl-PL" dirty="0"/>
              <a:t>&lt;/</a:t>
            </a:r>
            <a:r>
              <a:rPr lang="pl-PL" dirty="0" err="1"/>
              <a:t>button</a:t>
            </a:r>
            <a:r>
              <a:rPr lang="pl-PL" dirty="0"/>
              <a:t>&gt;</a:t>
            </a:r>
          </a:p>
          <a:p>
            <a:r>
              <a:rPr lang="pl-PL" dirty="0"/>
              <a:t>        &lt;/p&gt;</a:t>
            </a:r>
          </a:p>
          <a:p>
            <a:r>
              <a:rPr lang="pl-PL" dirty="0"/>
              <a:t>      &lt;/</a:t>
            </a:r>
            <a:r>
              <a:rPr lang="pl-PL" dirty="0" err="1"/>
              <a:t>section</a:t>
            </a:r>
            <a:r>
              <a:rPr lang="pl-PL" dirty="0"/>
              <a:t>&gt;</a:t>
            </a:r>
          </a:p>
          <a:p>
            <a:r>
              <a:rPr lang="pl-PL" dirty="0"/>
              <a:t>    &lt;/&gt;</a:t>
            </a:r>
          </a:p>
          <a:p>
            <a:r>
              <a:rPr lang="pl-PL" dirty="0"/>
              <a:t>  );</a:t>
            </a:r>
          </a:p>
          <a:p>
            <a:r>
              <a:rPr lang="pl-PL" dirty="0"/>
              <a:t>}</a:t>
            </a:r>
          </a:p>
          <a:p>
            <a:endParaRPr lang="pl-PL" dirty="0"/>
          </a:p>
          <a:p>
            <a:r>
              <a:rPr lang="pl-PL" dirty="0"/>
              <a:t>export </a:t>
            </a:r>
            <a:r>
              <a:rPr lang="pl-PL" dirty="0" err="1"/>
              <a:t>default</a:t>
            </a:r>
            <a:r>
              <a:rPr lang="pl-PL" dirty="0"/>
              <a:t> </a:t>
            </a:r>
            <a:r>
              <a:rPr lang="pl-PL" dirty="0" err="1"/>
              <a:t>App</a:t>
            </a:r>
            <a:r>
              <a:rPr lang="pl-PL" dirty="0"/>
              <a:t>;</a:t>
            </a:r>
          </a:p>
        </p:txBody>
      </p:sp>
    </p:spTree>
    <p:extLst>
      <p:ext uri="{BB962C8B-B14F-4D97-AF65-F5344CB8AC3E}">
        <p14:creationId xmlns:p14="http://schemas.microsoft.com/office/powerpoint/2010/main" val="1035807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4E9B-9DE2-4AF4-6C53-D1A22007F849}"/>
              </a:ext>
            </a:extLst>
          </p:cNvPr>
          <p:cNvSpPr>
            <a:spLocks noGrp="1"/>
          </p:cNvSpPr>
          <p:nvPr>
            <p:ph type="title"/>
          </p:nvPr>
        </p:nvSpPr>
        <p:spPr>
          <a:xfrm>
            <a:off x="838200" y="0"/>
            <a:ext cx="10515600" cy="615950"/>
          </a:xfrm>
        </p:spPr>
        <p:txBody>
          <a:bodyPr>
            <a:normAutofit fontScale="90000"/>
          </a:bodyPr>
          <a:lstStyle/>
          <a:p>
            <a:pPr algn="ctr"/>
            <a:r>
              <a:rPr lang="pl-PL" dirty="0" err="1"/>
              <a:t>Revision</a:t>
            </a:r>
            <a:r>
              <a:rPr lang="pl-PL" dirty="0"/>
              <a:t> 10 </a:t>
            </a:r>
            <a:r>
              <a:rPr lang="pl-PL" dirty="0" err="1"/>
              <a:t>task</a:t>
            </a:r>
            <a:r>
              <a:rPr lang="pl-PL" dirty="0"/>
              <a:t> – 2-way </a:t>
            </a:r>
            <a:r>
              <a:rPr lang="pl-PL" dirty="0" err="1"/>
              <a:t>binding</a:t>
            </a:r>
            <a:r>
              <a:rPr lang="pl-PL" dirty="0"/>
              <a:t> – </a:t>
            </a:r>
            <a:r>
              <a:rPr lang="pl-PL" dirty="0" err="1"/>
              <a:t>Review.jsx</a:t>
            </a:r>
            <a:endParaRPr lang="pl-PL" dirty="0"/>
          </a:p>
        </p:txBody>
      </p:sp>
      <p:sp>
        <p:nvSpPr>
          <p:cNvPr id="3" name="Content Placeholder 2">
            <a:extLst>
              <a:ext uri="{FF2B5EF4-FFF2-40B4-BE49-F238E27FC236}">
                <a16:creationId xmlns:a16="http://schemas.microsoft.com/office/drawing/2014/main" id="{4A5DDCD1-5B9B-BD7D-3C88-6C0940DED14A}"/>
              </a:ext>
            </a:extLst>
          </p:cNvPr>
          <p:cNvSpPr>
            <a:spLocks noGrp="1"/>
          </p:cNvSpPr>
          <p:nvPr>
            <p:ph idx="1"/>
          </p:nvPr>
        </p:nvSpPr>
        <p:spPr>
          <a:xfrm>
            <a:off x="0" y="723900"/>
            <a:ext cx="12192000" cy="6134100"/>
          </a:xfrm>
        </p:spPr>
        <p:txBody>
          <a:bodyPr/>
          <a:lstStyle/>
          <a:p>
            <a:r>
              <a:rPr lang="pl-PL" dirty="0"/>
              <a:t>export </a:t>
            </a:r>
            <a:r>
              <a:rPr lang="pl-PL" dirty="0" err="1"/>
              <a:t>default</a:t>
            </a:r>
            <a:r>
              <a:rPr lang="pl-PL" dirty="0"/>
              <a:t> </a:t>
            </a:r>
            <a:r>
              <a:rPr lang="pl-PL" dirty="0" err="1"/>
              <a:t>function</a:t>
            </a:r>
            <a:r>
              <a:rPr lang="pl-PL" dirty="0"/>
              <a:t> </a:t>
            </a:r>
            <a:r>
              <a:rPr lang="pl-PL" dirty="0" err="1"/>
              <a:t>Review</a:t>
            </a:r>
            <a:r>
              <a:rPr lang="pl-PL" dirty="0"/>
              <a:t>({ feedback, student }) {</a:t>
            </a:r>
          </a:p>
          <a:p>
            <a:r>
              <a:rPr lang="pl-PL" dirty="0"/>
              <a:t>    return (</a:t>
            </a:r>
          </a:p>
          <a:p>
            <a:r>
              <a:rPr lang="pl-PL" dirty="0"/>
              <a:t>      &lt;</a:t>
            </a:r>
            <a:r>
              <a:rPr lang="pl-PL" dirty="0" err="1"/>
              <a:t>figure</a:t>
            </a:r>
            <a:r>
              <a:rPr lang="pl-PL" dirty="0"/>
              <a:t>&gt;</a:t>
            </a:r>
          </a:p>
          <a:p>
            <a:r>
              <a:rPr lang="pl-PL" dirty="0"/>
              <a:t>        &lt;</a:t>
            </a:r>
            <a:r>
              <a:rPr lang="pl-PL" dirty="0" err="1"/>
              <a:t>blockquote</a:t>
            </a:r>
            <a:r>
              <a:rPr lang="pl-PL" dirty="0"/>
              <a:t> </a:t>
            </a:r>
            <a:r>
              <a:rPr lang="pl-PL" dirty="0" err="1"/>
              <a:t>className</a:t>
            </a:r>
            <a:r>
              <a:rPr lang="pl-PL" dirty="0"/>
              <a:t>='feedback'&gt;</a:t>
            </a:r>
          </a:p>
          <a:p>
            <a:r>
              <a:rPr lang="pl-PL" dirty="0"/>
              <a:t>          &lt;p </a:t>
            </a:r>
            <a:r>
              <a:rPr lang="pl-PL" dirty="0" err="1"/>
              <a:t>className</a:t>
            </a:r>
            <a:r>
              <a:rPr lang="pl-PL" dirty="0"/>
              <a:t>='feedback </a:t>
            </a:r>
            <a:r>
              <a:rPr lang="pl-PL" dirty="0" err="1"/>
              <a:t>label</a:t>
            </a:r>
            <a:r>
              <a:rPr lang="pl-PL" dirty="0"/>
              <a:t>'&gt;{feedback}&lt;/p&gt;</a:t>
            </a:r>
          </a:p>
          <a:p>
            <a:r>
              <a:rPr lang="pl-PL" dirty="0"/>
              <a:t>        &lt;/</a:t>
            </a:r>
            <a:r>
              <a:rPr lang="pl-PL" dirty="0" err="1"/>
              <a:t>blockquote</a:t>
            </a:r>
            <a:r>
              <a:rPr lang="pl-PL" dirty="0"/>
              <a:t>&gt;</a:t>
            </a:r>
          </a:p>
          <a:p>
            <a:r>
              <a:rPr lang="pl-PL" dirty="0"/>
              <a:t>        &lt;</a:t>
            </a:r>
            <a:r>
              <a:rPr lang="pl-PL" dirty="0" err="1"/>
              <a:t>figcaption</a:t>
            </a:r>
            <a:r>
              <a:rPr lang="pl-PL" dirty="0"/>
              <a:t>&gt;{student}&lt;/</a:t>
            </a:r>
            <a:r>
              <a:rPr lang="pl-PL" dirty="0" err="1"/>
              <a:t>figcaption</a:t>
            </a:r>
            <a:r>
              <a:rPr lang="pl-PL" dirty="0"/>
              <a:t>&gt;</a:t>
            </a:r>
          </a:p>
          <a:p>
            <a:r>
              <a:rPr lang="pl-PL" dirty="0"/>
              <a:t>      &lt;/</a:t>
            </a:r>
            <a:r>
              <a:rPr lang="pl-PL" dirty="0" err="1"/>
              <a:t>figure</a:t>
            </a:r>
            <a:r>
              <a:rPr lang="pl-PL" dirty="0"/>
              <a:t>&gt;</a:t>
            </a:r>
          </a:p>
          <a:p>
            <a:r>
              <a:rPr lang="pl-PL" dirty="0"/>
              <a:t>    );</a:t>
            </a:r>
          </a:p>
          <a:p>
            <a:r>
              <a:rPr lang="pl-PL" dirty="0"/>
              <a:t>  }</a:t>
            </a:r>
          </a:p>
          <a:p>
            <a:r>
              <a:rPr lang="pl-PL" dirty="0"/>
              <a:t> </a:t>
            </a:r>
          </a:p>
        </p:txBody>
      </p:sp>
    </p:spTree>
    <p:extLst>
      <p:ext uri="{BB962C8B-B14F-4D97-AF65-F5344CB8AC3E}">
        <p14:creationId xmlns:p14="http://schemas.microsoft.com/office/powerpoint/2010/main" val="4141349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4E9B-9DE2-4AF4-6C53-D1A22007F849}"/>
              </a:ext>
            </a:extLst>
          </p:cNvPr>
          <p:cNvSpPr>
            <a:spLocks noGrp="1"/>
          </p:cNvSpPr>
          <p:nvPr>
            <p:ph type="title"/>
          </p:nvPr>
        </p:nvSpPr>
        <p:spPr>
          <a:xfrm>
            <a:off x="838200" y="0"/>
            <a:ext cx="10515600" cy="615950"/>
          </a:xfrm>
        </p:spPr>
        <p:txBody>
          <a:bodyPr>
            <a:normAutofit fontScale="90000"/>
          </a:bodyPr>
          <a:lstStyle/>
          <a:p>
            <a:pPr algn="ctr"/>
            <a:r>
              <a:rPr lang="pl-PL" dirty="0" err="1"/>
              <a:t>Revision</a:t>
            </a:r>
            <a:r>
              <a:rPr lang="pl-PL" dirty="0"/>
              <a:t> 10 </a:t>
            </a:r>
            <a:r>
              <a:rPr lang="pl-PL" dirty="0" err="1"/>
              <a:t>task</a:t>
            </a:r>
            <a:r>
              <a:rPr lang="pl-PL" dirty="0"/>
              <a:t> – </a:t>
            </a:r>
            <a:r>
              <a:rPr lang="pl-PL" dirty="0" err="1"/>
              <a:t>last</a:t>
            </a:r>
            <a:r>
              <a:rPr lang="pl-PL" dirty="0"/>
              <a:t> </a:t>
            </a:r>
            <a:r>
              <a:rPr lang="pl-PL" dirty="0" err="1"/>
              <a:t>instructions</a:t>
            </a:r>
            <a:endParaRPr lang="pl-PL" dirty="0"/>
          </a:p>
        </p:txBody>
      </p:sp>
      <p:sp>
        <p:nvSpPr>
          <p:cNvPr id="3" name="Content Placeholder 2">
            <a:extLst>
              <a:ext uri="{FF2B5EF4-FFF2-40B4-BE49-F238E27FC236}">
                <a16:creationId xmlns:a16="http://schemas.microsoft.com/office/drawing/2014/main" id="{4A5DDCD1-5B9B-BD7D-3C88-6C0940DED14A}"/>
              </a:ext>
            </a:extLst>
          </p:cNvPr>
          <p:cNvSpPr>
            <a:spLocks noGrp="1"/>
          </p:cNvSpPr>
          <p:nvPr>
            <p:ph idx="1"/>
          </p:nvPr>
        </p:nvSpPr>
        <p:spPr>
          <a:xfrm>
            <a:off x="0" y="723900"/>
            <a:ext cx="12192000" cy="6134100"/>
          </a:xfrm>
        </p:spPr>
        <p:txBody>
          <a:bodyPr>
            <a:normAutofit/>
          </a:bodyPr>
          <a:lstStyle/>
          <a:p>
            <a:r>
              <a:rPr lang="en-US" dirty="0"/>
              <a:t> Two-way-binding consists of two key elements:</a:t>
            </a:r>
          </a:p>
          <a:p>
            <a:r>
              <a:rPr lang="en-US" dirty="0"/>
              <a:t>        You must listen to changes to the input (and store the new value somewhere)</a:t>
            </a:r>
          </a:p>
          <a:p>
            <a:r>
              <a:rPr lang="en-US" dirty="0"/>
              <a:t>        You must output the stored value in the input</a:t>
            </a:r>
          </a:p>
          <a:p>
            <a:r>
              <a:rPr lang="en-US" dirty="0"/>
              <a:t>    When updated, the stored input values should cause the App component to be re-evaluated by React</a:t>
            </a:r>
          </a:p>
          <a:p>
            <a:r>
              <a:rPr lang="en-US" dirty="0"/>
              <a:t>    The stored values should also be passed (as props) to the Review component so that they are displayed by that component (take a look at the Review component code in Review.js to see which props are expected)</a:t>
            </a:r>
          </a:p>
          <a:p>
            <a:endParaRPr lang="en-US" dirty="0"/>
          </a:p>
        </p:txBody>
      </p:sp>
    </p:spTree>
    <p:extLst>
      <p:ext uri="{BB962C8B-B14F-4D97-AF65-F5344CB8AC3E}">
        <p14:creationId xmlns:p14="http://schemas.microsoft.com/office/powerpoint/2010/main" val="4013684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DD68-245D-D883-7542-F47C7A396C39}"/>
              </a:ext>
            </a:extLst>
          </p:cNvPr>
          <p:cNvSpPr>
            <a:spLocks noGrp="1"/>
          </p:cNvSpPr>
          <p:nvPr>
            <p:ph type="title"/>
          </p:nvPr>
        </p:nvSpPr>
        <p:spPr/>
        <p:txBody>
          <a:bodyPr/>
          <a:lstStyle/>
          <a:p>
            <a:r>
              <a:rPr lang="pl-PL" dirty="0" err="1"/>
              <a:t>Review</a:t>
            </a:r>
            <a:r>
              <a:rPr lang="pl-PL" dirty="0"/>
              <a:t> 10 - </a:t>
            </a:r>
            <a:r>
              <a:rPr lang="pl-PL" dirty="0" err="1"/>
              <a:t>solution</a:t>
            </a:r>
            <a:endParaRPr lang="pl-PL" dirty="0"/>
          </a:p>
        </p:txBody>
      </p:sp>
      <p:sp>
        <p:nvSpPr>
          <p:cNvPr id="3" name="Text Placeholder 2">
            <a:extLst>
              <a:ext uri="{FF2B5EF4-FFF2-40B4-BE49-F238E27FC236}">
                <a16:creationId xmlns:a16="http://schemas.microsoft.com/office/drawing/2014/main" id="{BEF46FFA-5FB3-80B4-9AFC-C17013252FC0}"/>
              </a:ext>
            </a:extLst>
          </p:cNvPr>
          <p:cNvSpPr>
            <a:spLocks noGrp="1"/>
          </p:cNvSpPr>
          <p:nvPr>
            <p:ph type="body" idx="1"/>
          </p:nvPr>
        </p:nvSpPr>
        <p:spPr/>
        <p:txBody>
          <a:bodyPr/>
          <a:lstStyle/>
          <a:p>
            <a:endParaRPr lang="pl-PL"/>
          </a:p>
        </p:txBody>
      </p:sp>
    </p:spTree>
    <p:extLst>
      <p:ext uri="{BB962C8B-B14F-4D97-AF65-F5344CB8AC3E}">
        <p14:creationId xmlns:p14="http://schemas.microsoft.com/office/powerpoint/2010/main" val="3810066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4E9B-9DE2-4AF4-6C53-D1A22007F849}"/>
              </a:ext>
            </a:extLst>
          </p:cNvPr>
          <p:cNvSpPr>
            <a:spLocks noGrp="1"/>
          </p:cNvSpPr>
          <p:nvPr>
            <p:ph type="title"/>
          </p:nvPr>
        </p:nvSpPr>
        <p:spPr>
          <a:xfrm>
            <a:off x="838200" y="0"/>
            <a:ext cx="10515600" cy="615950"/>
          </a:xfrm>
        </p:spPr>
        <p:txBody>
          <a:bodyPr>
            <a:normAutofit fontScale="90000"/>
          </a:bodyPr>
          <a:lstStyle/>
          <a:p>
            <a:pPr algn="ctr"/>
            <a:r>
              <a:rPr lang="pl-PL" dirty="0" err="1"/>
              <a:t>Revision</a:t>
            </a:r>
            <a:r>
              <a:rPr lang="pl-PL" dirty="0"/>
              <a:t> 10 </a:t>
            </a:r>
            <a:r>
              <a:rPr lang="pl-PL" dirty="0" err="1"/>
              <a:t>task</a:t>
            </a:r>
            <a:r>
              <a:rPr lang="pl-PL" dirty="0"/>
              <a:t> – 2-way </a:t>
            </a:r>
            <a:r>
              <a:rPr lang="pl-PL" dirty="0" err="1"/>
              <a:t>binding</a:t>
            </a:r>
            <a:endParaRPr lang="pl-PL" dirty="0"/>
          </a:p>
        </p:txBody>
      </p:sp>
      <p:sp>
        <p:nvSpPr>
          <p:cNvPr id="3" name="Content Placeholder 2">
            <a:extLst>
              <a:ext uri="{FF2B5EF4-FFF2-40B4-BE49-F238E27FC236}">
                <a16:creationId xmlns:a16="http://schemas.microsoft.com/office/drawing/2014/main" id="{4A5DDCD1-5B9B-BD7D-3C88-6C0940DED14A}"/>
              </a:ext>
            </a:extLst>
          </p:cNvPr>
          <p:cNvSpPr>
            <a:spLocks noGrp="1"/>
          </p:cNvSpPr>
          <p:nvPr>
            <p:ph idx="1"/>
          </p:nvPr>
        </p:nvSpPr>
        <p:spPr>
          <a:xfrm>
            <a:off x="0" y="723900"/>
            <a:ext cx="12192000" cy="6134100"/>
          </a:xfrm>
        </p:spPr>
        <p:txBody>
          <a:bodyPr numCol="2">
            <a:normAutofit fontScale="55000" lnSpcReduction="20000"/>
          </a:bodyPr>
          <a:lstStyle/>
          <a:p>
            <a:r>
              <a:rPr lang="pl-PL" dirty="0">
                <a:solidFill>
                  <a:srgbClr val="FF0000"/>
                </a:solidFill>
              </a:rPr>
              <a:t>import </a:t>
            </a:r>
            <a:r>
              <a:rPr lang="pl-PL" dirty="0" err="1">
                <a:solidFill>
                  <a:srgbClr val="FF0000"/>
                </a:solidFill>
              </a:rPr>
              <a:t>Review</a:t>
            </a:r>
            <a:r>
              <a:rPr lang="pl-PL" dirty="0">
                <a:solidFill>
                  <a:srgbClr val="FF0000"/>
                </a:solidFill>
              </a:rPr>
              <a:t> from './Review.js';</a:t>
            </a:r>
          </a:p>
          <a:p>
            <a:r>
              <a:rPr lang="pl-PL" dirty="0">
                <a:solidFill>
                  <a:srgbClr val="FF0000"/>
                </a:solidFill>
              </a:rPr>
              <a:t>import </a:t>
            </a:r>
            <a:r>
              <a:rPr lang="pl-PL" dirty="0" err="1">
                <a:solidFill>
                  <a:srgbClr val="FF0000"/>
                </a:solidFill>
              </a:rPr>
              <a:t>React</a:t>
            </a:r>
            <a:r>
              <a:rPr lang="pl-PL" dirty="0">
                <a:solidFill>
                  <a:srgbClr val="FF0000"/>
                </a:solidFill>
              </a:rPr>
              <a:t> from '</a:t>
            </a:r>
            <a:r>
              <a:rPr lang="pl-PL" dirty="0" err="1">
                <a:solidFill>
                  <a:srgbClr val="FF0000"/>
                </a:solidFill>
              </a:rPr>
              <a:t>react</a:t>
            </a:r>
            <a:r>
              <a:rPr lang="pl-PL" dirty="0">
                <a:solidFill>
                  <a:srgbClr val="FF0000"/>
                </a:solidFill>
              </a:rPr>
              <a:t>';</a:t>
            </a:r>
          </a:p>
          <a:p>
            <a:r>
              <a:rPr lang="pl-PL" dirty="0">
                <a:solidFill>
                  <a:srgbClr val="FF0000"/>
                </a:solidFill>
              </a:rPr>
              <a:t>import {</a:t>
            </a:r>
            <a:r>
              <a:rPr lang="pl-PL" dirty="0" err="1">
                <a:solidFill>
                  <a:srgbClr val="FF0000"/>
                </a:solidFill>
              </a:rPr>
              <a:t>useState</a:t>
            </a:r>
            <a:r>
              <a:rPr lang="pl-PL" dirty="0">
                <a:solidFill>
                  <a:srgbClr val="FF0000"/>
                </a:solidFill>
              </a:rPr>
              <a:t>} from '</a:t>
            </a:r>
            <a:r>
              <a:rPr lang="pl-PL" dirty="0" err="1">
                <a:solidFill>
                  <a:srgbClr val="FF0000"/>
                </a:solidFill>
              </a:rPr>
              <a:t>react</a:t>
            </a:r>
            <a:r>
              <a:rPr lang="pl-PL" dirty="0">
                <a:solidFill>
                  <a:srgbClr val="FF0000"/>
                </a:solidFill>
              </a:rPr>
              <a:t>';     </a:t>
            </a:r>
          </a:p>
          <a:p>
            <a:endParaRPr lang="pl-PL" dirty="0"/>
          </a:p>
          <a:p>
            <a:r>
              <a:rPr lang="pl-PL" dirty="0"/>
              <a:t>export </a:t>
            </a:r>
            <a:r>
              <a:rPr lang="pl-PL" dirty="0" err="1"/>
              <a:t>default</a:t>
            </a:r>
            <a:r>
              <a:rPr lang="pl-PL" dirty="0"/>
              <a:t> </a:t>
            </a:r>
            <a:r>
              <a:rPr lang="pl-PL" dirty="0" err="1"/>
              <a:t>function</a:t>
            </a:r>
            <a:r>
              <a:rPr lang="pl-PL" dirty="0"/>
              <a:t> </a:t>
            </a:r>
            <a:r>
              <a:rPr lang="pl-PL" dirty="0" err="1"/>
              <a:t>App</a:t>
            </a:r>
            <a:r>
              <a:rPr lang="pl-PL" dirty="0"/>
              <a:t>() {</a:t>
            </a:r>
          </a:p>
          <a:p>
            <a:r>
              <a:rPr lang="pl-PL" dirty="0"/>
              <a:t>  </a:t>
            </a:r>
            <a:r>
              <a:rPr lang="pl-PL" dirty="0">
                <a:solidFill>
                  <a:srgbClr val="FF0000"/>
                </a:solidFill>
              </a:rPr>
              <a:t>const [</a:t>
            </a:r>
            <a:r>
              <a:rPr lang="pl-PL" dirty="0" err="1">
                <a:solidFill>
                  <a:srgbClr val="FF0000"/>
                </a:solidFill>
              </a:rPr>
              <a:t>studentName</a:t>
            </a:r>
            <a:r>
              <a:rPr lang="pl-PL" dirty="0">
                <a:solidFill>
                  <a:srgbClr val="FF0000"/>
                </a:solidFill>
              </a:rPr>
              <a:t>, </a:t>
            </a:r>
            <a:r>
              <a:rPr lang="pl-PL" dirty="0" err="1">
                <a:solidFill>
                  <a:srgbClr val="FF0000"/>
                </a:solidFill>
              </a:rPr>
              <a:t>setStudentName</a:t>
            </a:r>
            <a:r>
              <a:rPr lang="pl-PL" dirty="0">
                <a:solidFill>
                  <a:srgbClr val="FF0000"/>
                </a:solidFill>
              </a:rPr>
              <a:t>] = </a:t>
            </a:r>
            <a:r>
              <a:rPr lang="pl-PL" dirty="0" err="1">
                <a:solidFill>
                  <a:srgbClr val="FF0000"/>
                </a:solidFill>
              </a:rPr>
              <a:t>useState</a:t>
            </a:r>
            <a:r>
              <a:rPr lang="pl-PL" dirty="0">
                <a:solidFill>
                  <a:srgbClr val="FF0000"/>
                </a:solidFill>
              </a:rPr>
              <a:t>('');</a:t>
            </a:r>
          </a:p>
          <a:p>
            <a:r>
              <a:rPr lang="pl-PL" dirty="0">
                <a:solidFill>
                  <a:srgbClr val="FF0000"/>
                </a:solidFill>
              </a:rPr>
              <a:t>  const [feedback, </a:t>
            </a:r>
            <a:r>
              <a:rPr lang="pl-PL" dirty="0" err="1">
                <a:solidFill>
                  <a:srgbClr val="FF0000"/>
                </a:solidFill>
              </a:rPr>
              <a:t>setFeedback</a:t>
            </a:r>
            <a:r>
              <a:rPr lang="pl-PL" dirty="0">
                <a:solidFill>
                  <a:srgbClr val="FF0000"/>
                </a:solidFill>
              </a:rPr>
              <a:t>] = </a:t>
            </a:r>
            <a:r>
              <a:rPr lang="pl-PL" dirty="0" err="1">
                <a:solidFill>
                  <a:srgbClr val="FF0000"/>
                </a:solidFill>
              </a:rPr>
              <a:t>useState</a:t>
            </a:r>
            <a:r>
              <a:rPr lang="pl-PL" dirty="0">
                <a:solidFill>
                  <a:srgbClr val="FF0000"/>
                </a:solidFill>
              </a:rPr>
              <a:t>('');</a:t>
            </a:r>
          </a:p>
          <a:p>
            <a:r>
              <a:rPr lang="pl-PL" dirty="0"/>
              <a:t> </a:t>
            </a:r>
          </a:p>
          <a:p>
            <a:r>
              <a:rPr lang="pl-PL" dirty="0">
                <a:solidFill>
                  <a:srgbClr val="FF0000"/>
                </a:solidFill>
              </a:rPr>
              <a:t>  </a:t>
            </a:r>
            <a:r>
              <a:rPr lang="pl-PL" dirty="0" err="1">
                <a:solidFill>
                  <a:srgbClr val="FF0000"/>
                </a:solidFill>
              </a:rPr>
              <a:t>function</a:t>
            </a:r>
            <a:r>
              <a:rPr lang="pl-PL" dirty="0">
                <a:solidFill>
                  <a:srgbClr val="FF0000"/>
                </a:solidFill>
              </a:rPr>
              <a:t> </a:t>
            </a:r>
            <a:r>
              <a:rPr lang="pl-PL" dirty="0" err="1">
                <a:solidFill>
                  <a:srgbClr val="FF0000"/>
                </a:solidFill>
              </a:rPr>
              <a:t>handleChangeName</a:t>
            </a:r>
            <a:r>
              <a:rPr lang="pl-PL" dirty="0">
                <a:solidFill>
                  <a:srgbClr val="FF0000"/>
                </a:solidFill>
              </a:rPr>
              <a:t>(event) {</a:t>
            </a:r>
          </a:p>
          <a:p>
            <a:r>
              <a:rPr lang="pl-PL" dirty="0">
                <a:solidFill>
                  <a:srgbClr val="FF0000"/>
                </a:solidFill>
              </a:rPr>
              <a:t>    </a:t>
            </a:r>
            <a:r>
              <a:rPr lang="pl-PL" dirty="0" err="1">
                <a:solidFill>
                  <a:srgbClr val="FF0000"/>
                </a:solidFill>
              </a:rPr>
              <a:t>setStudentName</a:t>
            </a:r>
            <a:r>
              <a:rPr lang="pl-PL" dirty="0">
                <a:solidFill>
                  <a:srgbClr val="FF0000"/>
                </a:solidFill>
              </a:rPr>
              <a:t>(</a:t>
            </a:r>
            <a:r>
              <a:rPr lang="pl-PL" dirty="0" err="1">
                <a:solidFill>
                  <a:srgbClr val="FF0000"/>
                </a:solidFill>
              </a:rPr>
              <a:t>event.target.value</a:t>
            </a:r>
            <a:r>
              <a:rPr lang="pl-PL" dirty="0">
                <a:solidFill>
                  <a:srgbClr val="FF0000"/>
                </a:solidFill>
              </a:rPr>
              <a:t>);</a:t>
            </a:r>
          </a:p>
          <a:p>
            <a:r>
              <a:rPr lang="pl-PL" dirty="0">
                <a:solidFill>
                  <a:srgbClr val="FF0000"/>
                </a:solidFill>
              </a:rPr>
              <a:t>  }</a:t>
            </a:r>
          </a:p>
          <a:p>
            <a:r>
              <a:rPr lang="pl-PL" dirty="0">
                <a:solidFill>
                  <a:srgbClr val="FF0000"/>
                </a:solidFill>
              </a:rPr>
              <a:t> </a:t>
            </a:r>
          </a:p>
          <a:p>
            <a:r>
              <a:rPr lang="pl-PL" dirty="0">
                <a:solidFill>
                  <a:srgbClr val="FF0000"/>
                </a:solidFill>
              </a:rPr>
              <a:t>  </a:t>
            </a:r>
            <a:r>
              <a:rPr lang="pl-PL" dirty="0" err="1">
                <a:solidFill>
                  <a:srgbClr val="FF0000"/>
                </a:solidFill>
              </a:rPr>
              <a:t>function</a:t>
            </a:r>
            <a:r>
              <a:rPr lang="pl-PL" dirty="0">
                <a:solidFill>
                  <a:srgbClr val="FF0000"/>
                </a:solidFill>
              </a:rPr>
              <a:t> </a:t>
            </a:r>
            <a:r>
              <a:rPr lang="pl-PL" dirty="0" err="1">
                <a:solidFill>
                  <a:srgbClr val="FF0000"/>
                </a:solidFill>
              </a:rPr>
              <a:t>handleChangeFeedback</a:t>
            </a:r>
            <a:r>
              <a:rPr lang="pl-PL" dirty="0">
                <a:solidFill>
                  <a:srgbClr val="FF0000"/>
                </a:solidFill>
              </a:rPr>
              <a:t>(event) {</a:t>
            </a:r>
          </a:p>
          <a:p>
            <a:r>
              <a:rPr lang="pl-PL" dirty="0">
                <a:solidFill>
                  <a:srgbClr val="FF0000"/>
                </a:solidFill>
              </a:rPr>
              <a:t>    </a:t>
            </a:r>
            <a:r>
              <a:rPr lang="pl-PL" dirty="0" err="1">
                <a:solidFill>
                  <a:srgbClr val="FF0000"/>
                </a:solidFill>
              </a:rPr>
              <a:t>setFeedback</a:t>
            </a:r>
            <a:r>
              <a:rPr lang="pl-PL" dirty="0">
                <a:solidFill>
                  <a:srgbClr val="FF0000"/>
                </a:solidFill>
              </a:rPr>
              <a:t>(</a:t>
            </a:r>
            <a:r>
              <a:rPr lang="pl-PL" dirty="0" err="1">
                <a:solidFill>
                  <a:srgbClr val="FF0000"/>
                </a:solidFill>
              </a:rPr>
              <a:t>event.target.value</a:t>
            </a:r>
            <a:r>
              <a:rPr lang="pl-PL" dirty="0">
                <a:solidFill>
                  <a:srgbClr val="FF0000"/>
                </a:solidFill>
              </a:rPr>
              <a:t>);</a:t>
            </a:r>
          </a:p>
          <a:p>
            <a:r>
              <a:rPr lang="pl-PL" dirty="0">
                <a:solidFill>
                  <a:srgbClr val="FF0000"/>
                </a:solidFill>
              </a:rPr>
              <a:t>  }</a:t>
            </a:r>
          </a:p>
          <a:p>
            <a:r>
              <a:rPr lang="pl-PL" dirty="0"/>
              <a:t> </a:t>
            </a:r>
          </a:p>
          <a:p>
            <a:r>
              <a:rPr lang="pl-PL" dirty="0"/>
              <a:t>  return (</a:t>
            </a:r>
          </a:p>
          <a:p>
            <a:r>
              <a:rPr lang="pl-PL" dirty="0"/>
              <a:t>    &lt;&gt;</a:t>
            </a:r>
          </a:p>
          <a:p>
            <a:r>
              <a:rPr lang="pl-PL" dirty="0"/>
              <a:t>      &lt;</a:t>
            </a:r>
            <a:r>
              <a:rPr lang="pl-PL" dirty="0" err="1"/>
              <a:t>section</a:t>
            </a:r>
            <a:r>
              <a:rPr lang="pl-PL" dirty="0"/>
              <a:t> id="feedback"&gt;</a:t>
            </a:r>
          </a:p>
          <a:p>
            <a:r>
              <a:rPr lang="pl-PL" dirty="0"/>
              <a:t>        &lt;h2&gt;</a:t>
            </a:r>
            <a:r>
              <a:rPr lang="pl-PL" dirty="0" err="1"/>
              <a:t>Please</a:t>
            </a:r>
            <a:r>
              <a:rPr lang="pl-PL" dirty="0"/>
              <a:t> </a:t>
            </a:r>
            <a:r>
              <a:rPr lang="pl-PL" dirty="0" err="1"/>
              <a:t>share</a:t>
            </a:r>
            <a:r>
              <a:rPr lang="pl-PL" dirty="0"/>
              <a:t> </a:t>
            </a:r>
            <a:r>
              <a:rPr lang="pl-PL" dirty="0" err="1"/>
              <a:t>some</a:t>
            </a:r>
            <a:r>
              <a:rPr lang="pl-PL" dirty="0"/>
              <a:t> feedback&lt;/h2&gt;</a:t>
            </a:r>
          </a:p>
          <a:p>
            <a:r>
              <a:rPr lang="pl-PL" dirty="0"/>
              <a:t>        &lt;p&gt;</a:t>
            </a:r>
          </a:p>
          <a:p>
            <a:r>
              <a:rPr lang="pl-PL" dirty="0"/>
              <a:t>          &lt;</a:t>
            </a:r>
            <a:r>
              <a:rPr lang="pl-PL" dirty="0" err="1"/>
              <a:t>label</a:t>
            </a:r>
            <a:r>
              <a:rPr lang="pl-PL" dirty="0"/>
              <a:t>&gt;</a:t>
            </a:r>
            <a:r>
              <a:rPr lang="pl-PL" dirty="0" err="1"/>
              <a:t>Your</a:t>
            </a:r>
            <a:r>
              <a:rPr lang="pl-PL" dirty="0"/>
              <a:t> Feedback&lt;/</a:t>
            </a:r>
            <a:r>
              <a:rPr lang="pl-PL" dirty="0" err="1"/>
              <a:t>label</a:t>
            </a:r>
            <a:r>
              <a:rPr lang="pl-PL" dirty="0"/>
              <a:t>&gt;</a:t>
            </a:r>
          </a:p>
          <a:p>
            <a:r>
              <a:rPr lang="pl-PL" dirty="0"/>
              <a:t>          </a:t>
            </a:r>
            <a:r>
              <a:rPr lang="pl-PL" dirty="0">
                <a:solidFill>
                  <a:srgbClr val="FF0000"/>
                </a:solidFill>
              </a:rPr>
              <a:t>&lt;</a:t>
            </a:r>
            <a:r>
              <a:rPr lang="pl-PL" dirty="0" err="1">
                <a:solidFill>
                  <a:srgbClr val="FF0000"/>
                </a:solidFill>
              </a:rPr>
              <a:t>textarea</a:t>
            </a:r>
            <a:r>
              <a:rPr lang="pl-PL" dirty="0">
                <a:solidFill>
                  <a:srgbClr val="FF0000"/>
                </a:solidFill>
              </a:rPr>
              <a:t> </a:t>
            </a:r>
            <a:r>
              <a:rPr lang="pl-PL" dirty="0" err="1">
                <a:solidFill>
                  <a:srgbClr val="FF0000"/>
                </a:solidFill>
              </a:rPr>
              <a:t>onChange</a:t>
            </a:r>
            <a:r>
              <a:rPr lang="pl-PL" dirty="0">
                <a:solidFill>
                  <a:srgbClr val="FF0000"/>
                </a:solidFill>
              </a:rPr>
              <a:t>={</a:t>
            </a:r>
            <a:r>
              <a:rPr lang="pl-PL" dirty="0" err="1">
                <a:solidFill>
                  <a:srgbClr val="FF0000"/>
                </a:solidFill>
              </a:rPr>
              <a:t>handleChangeFeedback</a:t>
            </a:r>
            <a:r>
              <a:rPr lang="pl-PL" dirty="0">
                <a:solidFill>
                  <a:srgbClr val="FF0000"/>
                </a:solidFill>
              </a:rPr>
              <a:t>} </a:t>
            </a:r>
            <a:r>
              <a:rPr lang="pl-PL" dirty="0" err="1">
                <a:solidFill>
                  <a:srgbClr val="FF0000"/>
                </a:solidFill>
              </a:rPr>
              <a:t>value</a:t>
            </a:r>
            <a:r>
              <a:rPr lang="pl-PL" dirty="0">
                <a:solidFill>
                  <a:srgbClr val="FF0000"/>
                </a:solidFill>
              </a:rPr>
              <a:t>={feedback} /&gt;</a:t>
            </a:r>
          </a:p>
          <a:p>
            <a:r>
              <a:rPr lang="pl-PL" dirty="0"/>
              <a:t>        &lt;/p&gt;</a:t>
            </a:r>
          </a:p>
          <a:p>
            <a:r>
              <a:rPr lang="pl-PL" dirty="0"/>
              <a:t>        &lt;p&gt;</a:t>
            </a:r>
          </a:p>
          <a:p>
            <a:r>
              <a:rPr lang="pl-PL" dirty="0"/>
              <a:t>          &lt;</a:t>
            </a:r>
            <a:r>
              <a:rPr lang="pl-PL" dirty="0" err="1"/>
              <a:t>label</a:t>
            </a:r>
            <a:r>
              <a:rPr lang="pl-PL" dirty="0"/>
              <a:t>&gt;</a:t>
            </a:r>
            <a:r>
              <a:rPr lang="pl-PL" dirty="0" err="1"/>
              <a:t>Your</a:t>
            </a:r>
            <a:r>
              <a:rPr lang="pl-PL" dirty="0"/>
              <a:t> </a:t>
            </a:r>
            <a:r>
              <a:rPr lang="pl-PL" dirty="0" err="1"/>
              <a:t>Name</a:t>
            </a:r>
            <a:r>
              <a:rPr lang="pl-PL" dirty="0"/>
              <a:t>&lt;/</a:t>
            </a:r>
            <a:r>
              <a:rPr lang="pl-PL" dirty="0" err="1"/>
              <a:t>label</a:t>
            </a:r>
            <a:r>
              <a:rPr lang="pl-PL" dirty="0"/>
              <a:t>&gt;</a:t>
            </a:r>
          </a:p>
          <a:p>
            <a:r>
              <a:rPr lang="pl-PL" dirty="0">
                <a:solidFill>
                  <a:srgbClr val="FF0000"/>
                </a:solidFill>
              </a:rPr>
              <a:t>          &lt;</a:t>
            </a:r>
            <a:r>
              <a:rPr lang="pl-PL" dirty="0" err="1">
                <a:solidFill>
                  <a:srgbClr val="FF0000"/>
                </a:solidFill>
              </a:rPr>
              <a:t>input</a:t>
            </a:r>
            <a:r>
              <a:rPr lang="pl-PL" dirty="0">
                <a:solidFill>
                  <a:srgbClr val="FF0000"/>
                </a:solidFill>
              </a:rPr>
              <a:t> </a:t>
            </a:r>
            <a:r>
              <a:rPr lang="pl-PL" dirty="0" err="1">
                <a:solidFill>
                  <a:srgbClr val="FF0000"/>
                </a:solidFill>
              </a:rPr>
              <a:t>type</a:t>
            </a:r>
            <a:r>
              <a:rPr lang="pl-PL" dirty="0">
                <a:solidFill>
                  <a:srgbClr val="FF0000"/>
                </a:solidFill>
              </a:rPr>
              <a:t>="</a:t>
            </a:r>
            <a:r>
              <a:rPr lang="pl-PL" dirty="0" err="1">
                <a:solidFill>
                  <a:srgbClr val="FF0000"/>
                </a:solidFill>
              </a:rPr>
              <a:t>text</a:t>
            </a:r>
            <a:r>
              <a:rPr lang="pl-PL" dirty="0">
                <a:solidFill>
                  <a:srgbClr val="FF0000"/>
                </a:solidFill>
              </a:rPr>
              <a:t>" </a:t>
            </a:r>
            <a:r>
              <a:rPr lang="pl-PL" dirty="0" err="1">
                <a:solidFill>
                  <a:srgbClr val="FF0000"/>
                </a:solidFill>
              </a:rPr>
              <a:t>onChange</a:t>
            </a:r>
            <a:r>
              <a:rPr lang="pl-PL" dirty="0">
                <a:solidFill>
                  <a:srgbClr val="FF0000"/>
                </a:solidFill>
              </a:rPr>
              <a:t>={</a:t>
            </a:r>
            <a:r>
              <a:rPr lang="pl-PL" dirty="0" err="1">
                <a:solidFill>
                  <a:srgbClr val="FF0000"/>
                </a:solidFill>
              </a:rPr>
              <a:t>handleChangeName</a:t>
            </a:r>
            <a:r>
              <a:rPr lang="pl-PL" dirty="0">
                <a:solidFill>
                  <a:srgbClr val="FF0000"/>
                </a:solidFill>
              </a:rPr>
              <a:t>} </a:t>
            </a:r>
            <a:r>
              <a:rPr lang="pl-PL" dirty="0" err="1">
                <a:solidFill>
                  <a:srgbClr val="FF0000"/>
                </a:solidFill>
              </a:rPr>
              <a:t>value</a:t>
            </a:r>
            <a:r>
              <a:rPr lang="pl-PL" dirty="0">
                <a:solidFill>
                  <a:srgbClr val="FF0000"/>
                </a:solidFill>
              </a:rPr>
              <a:t>={</a:t>
            </a:r>
            <a:r>
              <a:rPr lang="pl-PL" dirty="0" err="1">
                <a:solidFill>
                  <a:srgbClr val="FF0000"/>
                </a:solidFill>
              </a:rPr>
              <a:t>studentName</a:t>
            </a:r>
            <a:r>
              <a:rPr lang="pl-PL" dirty="0">
                <a:solidFill>
                  <a:srgbClr val="FF0000"/>
                </a:solidFill>
              </a:rPr>
              <a:t>} /&gt;</a:t>
            </a:r>
          </a:p>
          <a:p>
            <a:r>
              <a:rPr lang="pl-PL" dirty="0"/>
              <a:t>        &lt;/p&gt;</a:t>
            </a:r>
          </a:p>
          <a:p>
            <a:r>
              <a:rPr lang="pl-PL" dirty="0"/>
              <a:t>      &lt;/</a:t>
            </a:r>
            <a:r>
              <a:rPr lang="pl-PL" dirty="0" err="1"/>
              <a:t>section</a:t>
            </a:r>
            <a:r>
              <a:rPr lang="pl-PL" dirty="0"/>
              <a:t>&gt;</a:t>
            </a:r>
          </a:p>
          <a:p>
            <a:r>
              <a:rPr lang="pl-PL" dirty="0"/>
              <a:t>      &lt;</a:t>
            </a:r>
            <a:r>
              <a:rPr lang="pl-PL" dirty="0" err="1"/>
              <a:t>section</a:t>
            </a:r>
            <a:r>
              <a:rPr lang="pl-PL" dirty="0"/>
              <a:t> id="draft"&gt;</a:t>
            </a:r>
          </a:p>
          <a:p>
            <a:r>
              <a:rPr lang="pl-PL" dirty="0"/>
              <a:t>        &lt;h2&gt;</a:t>
            </a:r>
            <a:r>
              <a:rPr lang="pl-PL" dirty="0" err="1"/>
              <a:t>Your</a:t>
            </a:r>
            <a:r>
              <a:rPr lang="pl-PL" dirty="0"/>
              <a:t> feedback&lt;/h2&gt;</a:t>
            </a:r>
          </a:p>
          <a:p>
            <a:r>
              <a:rPr lang="pl-PL" dirty="0">
                <a:solidFill>
                  <a:srgbClr val="FF0000"/>
                </a:solidFill>
              </a:rPr>
              <a:t>        &lt;</a:t>
            </a:r>
            <a:r>
              <a:rPr lang="pl-PL" dirty="0" err="1">
                <a:solidFill>
                  <a:srgbClr val="FF0000"/>
                </a:solidFill>
              </a:rPr>
              <a:t>Review</a:t>
            </a:r>
            <a:r>
              <a:rPr lang="pl-PL" dirty="0">
                <a:solidFill>
                  <a:srgbClr val="FF0000"/>
                </a:solidFill>
              </a:rPr>
              <a:t> feedback={feedback} student={</a:t>
            </a:r>
            <a:r>
              <a:rPr lang="pl-PL" dirty="0" err="1">
                <a:solidFill>
                  <a:srgbClr val="FF0000"/>
                </a:solidFill>
              </a:rPr>
              <a:t>studentName</a:t>
            </a:r>
            <a:r>
              <a:rPr lang="pl-PL" dirty="0">
                <a:solidFill>
                  <a:srgbClr val="FF0000"/>
                </a:solidFill>
              </a:rPr>
              <a:t>} /&gt;</a:t>
            </a:r>
            <a:endParaRPr lang="pl-PL" dirty="0"/>
          </a:p>
          <a:p>
            <a:r>
              <a:rPr lang="pl-PL" dirty="0"/>
              <a:t>        &lt;p&gt;</a:t>
            </a:r>
          </a:p>
          <a:p>
            <a:r>
              <a:rPr lang="pl-PL" dirty="0"/>
              <a:t>          &lt;</a:t>
            </a:r>
            <a:r>
              <a:rPr lang="pl-PL" dirty="0" err="1"/>
              <a:t>button</a:t>
            </a:r>
            <a:r>
              <a:rPr lang="pl-PL" dirty="0"/>
              <a:t>&gt;</a:t>
            </a:r>
            <a:r>
              <a:rPr lang="pl-PL" dirty="0" err="1"/>
              <a:t>Save</a:t>
            </a:r>
            <a:r>
              <a:rPr lang="pl-PL" dirty="0"/>
              <a:t>&lt;/</a:t>
            </a:r>
            <a:r>
              <a:rPr lang="pl-PL" dirty="0" err="1"/>
              <a:t>button</a:t>
            </a:r>
            <a:r>
              <a:rPr lang="pl-PL" dirty="0"/>
              <a:t>&gt;</a:t>
            </a:r>
          </a:p>
          <a:p>
            <a:r>
              <a:rPr lang="pl-PL" dirty="0"/>
              <a:t>        &lt;/p&gt;</a:t>
            </a:r>
          </a:p>
          <a:p>
            <a:r>
              <a:rPr lang="pl-PL" dirty="0"/>
              <a:t>      &lt;/</a:t>
            </a:r>
            <a:r>
              <a:rPr lang="pl-PL" dirty="0" err="1"/>
              <a:t>section</a:t>
            </a:r>
            <a:r>
              <a:rPr lang="pl-PL" dirty="0"/>
              <a:t>&gt;</a:t>
            </a:r>
          </a:p>
          <a:p>
            <a:r>
              <a:rPr lang="pl-PL" dirty="0"/>
              <a:t>    &lt;/&gt;</a:t>
            </a:r>
          </a:p>
          <a:p>
            <a:r>
              <a:rPr lang="pl-PL" dirty="0"/>
              <a:t>  );</a:t>
            </a:r>
          </a:p>
          <a:p>
            <a:r>
              <a:rPr lang="pl-PL" dirty="0"/>
              <a:t>}</a:t>
            </a:r>
          </a:p>
        </p:txBody>
      </p:sp>
    </p:spTree>
    <p:extLst>
      <p:ext uri="{BB962C8B-B14F-4D97-AF65-F5344CB8AC3E}">
        <p14:creationId xmlns:p14="http://schemas.microsoft.com/office/powerpoint/2010/main" val="1261089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D8BA-6BD2-5547-C158-1D826170D811}"/>
              </a:ext>
            </a:extLst>
          </p:cNvPr>
          <p:cNvSpPr>
            <a:spLocks noGrp="1"/>
          </p:cNvSpPr>
          <p:nvPr>
            <p:ph type="title"/>
          </p:nvPr>
        </p:nvSpPr>
        <p:spPr/>
        <p:txBody>
          <a:bodyPr/>
          <a:lstStyle/>
          <a:p>
            <a:r>
              <a:rPr lang="pl-PL" dirty="0" err="1"/>
              <a:t>Index.jsx</a:t>
            </a:r>
            <a:endParaRPr lang="pl-PL" dirty="0"/>
          </a:p>
        </p:txBody>
      </p:sp>
      <p:sp>
        <p:nvSpPr>
          <p:cNvPr id="3" name="Content Placeholder 2">
            <a:extLst>
              <a:ext uri="{FF2B5EF4-FFF2-40B4-BE49-F238E27FC236}">
                <a16:creationId xmlns:a16="http://schemas.microsoft.com/office/drawing/2014/main" id="{7D831004-14B4-5E4C-6A75-71D092F6356A}"/>
              </a:ext>
            </a:extLst>
          </p:cNvPr>
          <p:cNvSpPr>
            <a:spLocks noGrp="1"/>
          </p:cNvSpPr>
          <p:nvPr>
            <p:ph idx="1"/>
          </p:nvPr>
        </p:nvSpPr>
        <p:spPr/>
        <p:txBody>
          <a:bodyPr/>
          <a:lstStyle/>
          <a:p>
            <a:r>
              <a:rPr lang="pl-PL" dirty="0"/>
              <a:t>import </a:t>
            </a:r>
            <a:r>
              <a:rPr lang="pl-PL" dirty="0" err="1"/>
              <a:t>ReactDOM</a:t>
            </a:r>
            <a:r>
              <a:rPr lang="pl-PL" dirty="0"/>
              <a:t> from '</a:t>
            </a:r>
            <a:r>
              <a:rPr lang="pl-PL" dirty="0" err="1"/>
              <a:t>react</a:t>
            </a:r>
            <a:r>
              <a:rPr lang="pl-PL" dirty="0"/>
              <a:t>-dom/</a:t>
            </a:r>
            <a:r>
              <a:rPr lang="pl-PL" dirty="0" err="1"/>
              <a:t>client</a:t>
            </a:r>
            <a:r>
              <a:rPr lang="pl-PL" dirty="0"/>
              <a:t>';</a:t>
            </a:r>
          </a:p>
          <a:p>
            <a:endParaRPr lang="pl-PL" dirty="0"/>
          </a:p>
          <a:p>
            <a:r>
              <a:rPr lang="pl-PL" dirty="0"/>
              <a:t>import </a:t>
            </a:r>
            <a:r>
              <a:rPr lang="pl-PL" dirty="0" err="1"/>
              <a:t>App</a:t>
            </a:r>
            <a:r>
              <a:rPr lang="pl-PL" dirty="0"/>
              <a:t> from './</a:t>
            </a:r>
            <a:r>
              <a:rPr lang="pl-PL" dirty="0" err="1"/>
              <a:t>App.jsx</a:t>
            </a:r>
            <a:r>
              <a:rPr lang="pl-PL" dirty="0"/>
              <a:t>';</a:t>
            </a:r>
          </a:p>
          <a:p>
            <a:r>
              <a:rPr lang="pl-PL" dirty="0"/>
              <a:t>import './index.css';</a:t>
            </a:r>
          </a:p>
          <a:p>
            <a:endParaRPr lang="pl-PL" dirty="0"/>
          </a:p>
          <a:p>
            <a:r>
              <a:rPr lang="pl-PL" dirty="0" err="1"/>
              <a:t>ReactDOM.createRoot</a:t>
            </a:r>
            <a:r>
              <a:rPr lang="pl-PL" dirty="0"/>
              <a:t>(</a:t>
            </a:r>
            <a:r>
              <a:rPr lang="pl-PL" dirty="0" err="1"/>
              <a:t>document.getElementById</a:t>
            </a:r>
            <a:r>
              <a:rPr lang="pl-PL" dirty="0"/>
              <a:t>('</a:t>
            </a:r>
            <a:r>
              <a:rPr lang="pl-PL" dirty="0" err="1"/>
              <a:t>root</a:t>
            </a:r>
            <a:r>
              <a:rPr lang="pl-PL" dirty="0"/>
              <a:t>')).</a:t>
            </a:r>
            <a:r>
              <a:rPr lang="pl-PL" dirty="0" err="1"/>
              <a:t>render</a:t>
            </a:r>
            <a:r>
              <a:rPr lang="pl-PL" dirty="0"/>
              <a:t>(&lt;</a:t>
            </a:r>
            <a:r>
              <a:rPr lang="pl-PL" dirty="0" err="1"/>
              <a:t>App</a:t>
            </a:r>
            <a:r>
              <a:rPr lang="pl-PL" dirty="0"/>
              <a:t> /&gt;);</a:t>
            </a:r>
          </a:p>
          <a:p>
            <a:endParaRPr lang="pl-PL" dirty="0"/>
          </a:p>
        </p:txBody>
      </p:sp>
    </p:spTree>
    <p:extLst>
      <p:ext uri="{BB962C8B-B14F-4D97-AF65-F5344CB8AC3E}">
        <p14:creationId xmlns:p14="http://schemas.microsoft.com/office/powerpoint/2010/main" val="2971895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F8F6-E491-0A69-91C1-DA5499E800A4}"/>
              </a:ext>
            </a:extLst>
          </p:cNvPr>
          <p:cNvSpPr>
            <a:spLocks noGrp="1"/>
          </p:cNvSpPr>
          <p:nvPr>
            <p:ph type="title"/>
          </p:nvPr>
        </p:nvSpPr>
        <p:spPr/>
        <p:txBody>
          <a:bodyPr/>
          <a:lstStyle/>
          <a:p>
            <a:r>
              <a:rPr lang="pl-PL" dirty="0" err="1"/>
              <a:t>Displaying</a:t>
            </a:r>
            <a:r>
              <a:rPr lang="pl-PL" dirty="0"/>
              <a:t> </a:t>
            </a:r>
            <a:r>
              <a:rPr lang="pl-PL" dirty="0" err="1"/>
              <a:t>game</a:t>
            </a:r>
            <a:r>
              <a:rPr lang="pl-PL" dirty="0"/>
              <a:t> </a:t>
            </a:r>
            <a:r>
              <a:rPr lang="pl-PL" dirty="0" err="1"/>
              <a:t>board</a:t>
            </a:r>
            <a:endParaRPr lang="pl-PL" dirty="0"/>
          </a:p>
        </p:txBody>
      </p:sp>
      <p:sp>
        <p:nvSpPr>
          <p:cNvPr id="3" name="Text Placeholder 2">
            <a:extLst>
              <a:ext uri="{FF2B5EF4-FFF2-40B4-BE49-F238E27FC236}">
                <a16:creationId xmlns:a16="http://schemas.microsoft.com/office/drawing/2014/main" id="{885C2A1A-29FA-64AF-0749-80FF2B70225E}"/>
              </a:ext>
            </a:extLst>
          </p:cNvPr>
          <p:cNvSpPr>
            <a:spLocks noGrp="1"/>
          </p:cNvSpPr>
          <p:nvPr>
            <p:ph type="body" idx="1"/>
          </p:nvPr>
        </p:nvSpPr>
        <p:spPr/>
        <p:txBody>
          <a:bodyPr/>
          <a:lstStyle/>
          <a:p>
            <a:r>
              <a:rPr lang="pl-PL" dirty="0"/>
              <a:t>start with Tic-Tac-Toe_step_2</a:t>
            </a:r>
          </a:p>
          <a:p>
            <a:r>
              <a:rPr lang="pl-PL" dirty="0" err="1"/>
              <a:t>ready</a:t>
            </a:r>
            <a:r>
              <a:rPr lang="pl-PL" dirty="0"/>
              <a:t> </a:t>
            </a:r>
            <a:r>
              <a:rPr lang="pl-PL" dirty="0" err="1"/>
              <a:t>solution</a:t>
            </a:r>
            <a:r>
              <a:rPr lang="pl-PL" dirty="0"/>
              <a:t> </a:t>
            </a:r>
            <a:r>
              <a:rPr lang="pl-PL" dirty="0" err="1"/>
              <a:t>is</a:t>
            </a:r>
            <a:r>
              <a:rPr lang="pl-PL" dirty="0"/>
              <a:t> in Tic-Tac-Toe_step_3</a:t>
            </a:r>
          </a:p>
        </p:txBody>
      </p:sp>
    </p:spTree>
    <p:extLst>
      <p:ext uri="{BB962C8B-B14F-4D97-AF65-F5344CB8AC3E}">
        <p14:creationId xmlns:p14="http://schemas.microsoft.com/office/powerpoint/2010/main" val="2227240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4E9B-9DE2-4AF4-6C53-D1A22007F849}"/>
              </a:ext>
            </a:extLst>
          </p:cNvPr>
          <p:cNvSpPr>
            <a:spLocks noGrp="1"/>
          </p:cNvSpPr>
          <p:nvPr>
            <p:ph type="title"/>
          </p:nvPr>
        </p:nvSpPr>
        <p:spPr>
          <a:xfrm>
            <a:off x="0" y="0"/>
            <a:ext cx="12192000" cy="615950"/>
          </a:xfrm>
        </p:spPr>
        <p:txBody>
          <a:bodyPr>
            <a:normAutofit fontScale="90000"/>
          </a:bodyPr>
          <a:lstStyle/>
          <a:p>
            <a:pPr algn="ctr"/>
            <a:r>
              <a:rPr lang="pl-PL" dirty="0"/>
              <a:t>Rendering </a:t>
            </a:r>
            <a:r>
              <a:rPr lang="pl-PL" dirty="0" err="1"/>
              <a:t>multi-dimentional</a:t>
            </a:r>
            <a:r>
              <a:rPr lang="pl-PL" dirty="0"/>
              <a:t> </a:t>
            </a:r>
            <a:r>
              <a:rPr lang="pl-PL" dirty="0" err="1"/>
              <a:t>lists</a:t>
            </a:r>
            <a:r>
              <a:rPr lang="pl-PL" dirty="0"/>
              <a:t> – </a:t>
            </a:r>
            <a:r>
              <a:rPr lang="pl-PL" dirty="0" err="1"/>
              <a:t>gameboard</a:t>
            </a:r>
            <a:r>
              <a:rPr lang="pl-PL" dirty="0"/>
              <a:t> – </a:t>
            </a:r>
            <a:r>
              <a:rPr lang="pl-PL" dirty="0" err="1"/>
              <a:t>App.jsx</a:t>
            </a:r>
            <a:endParaRPr lang="pl-PL" dirty="0"/>
          </a:p>
        </p:txBody>
      </p:sp>
      <p:sp>
        <p:nvSpPr>
          <p:cNvPr id="4" name="Content Placeholder 3">
            <a:extLst>
              <a:ext uri="{FF2B5EF4-FFF2-40B4-BE49-F238E27FC236}">
                <a16:creationId xmlns:a16="http://schemas.microsoft.com/office/drawing/2014/main" id="{93C3EFFD-A933-3F50-86C2-F75DFBC1DFC8}"/>
              </a:ext>
            </a:extLst>
          </p:cNvPr>
          <p:cNvSpPr>
            <a:spLocks noGrp="1"/>
          </p:cNvSpPr>
          <p:nvPr>
            <p:ph idx="1"/>
          </p:nvPr>
        </p:nvSpPr>
        <p:spPr>
          <a:xfrm>
            <a:off x="400050" y="1057274"/>
            <a:ext cx="11391900" cy="5400675"/>
          </a:xfrm>
        </p:spPr>
        <p:txBody>
          <a:bodyPr numCol="2">
            <a:normAutofit fontScale="92500" lnSpcReduction="20000"/>
          </a:bodyPr>
          <a:lstStyle/>
          <a:p>
            <a:pPr marL="0" indent="0">
              <a:buNone/>
            </a:pPr>
            <a:r>
              <a:rPr lang="pl-PL" dirty="0"/>
              <a:t>const </a:t>
            </a:r>
            <a:r>
              <a:rPr lang="pl-PL" dirty="0" err="1"/>
              <a:t>initialGameBoard</a:t>
            </a:r>
            <a:r>
              <a:rPr lang="pl-PL" dirty="0"/>
              <a:t> = [</a:t>
            </a:r>
          </a:p>
          <a:p>
            <a:pPr marL="0" indent="0">
              <a:buNone/>
            </a:pPr>
            <a:r>
              <a:rPr lang="pl-PL" dirty="0"/>
              <a:t>    [</a:t>
            </a:r>
            <a:r>
              <a:rPr lang="pl-PL" dirty="0" err="1"/>
              <a:t>null</a:t>
            </a:r>
            <a:r>
              <a:rPr lang="pl-PL" dirty="0"/>
              <a:t>, </a:t>
            </a:r>
            <a:r>
              <a:rPr lang="pl-PL" dirty="0" err="1"/>
              <a:t>null</a:t>
            </a:r>
            <a:r>
              <a:rPr lang="pl-PL" dirty="0"/>
              <a:t>, </a:t>
            </a:r>
            <a:r>
              <a:rPr lang="pl-PL" dirty="0" err="1"/>
              <a:t>null</a:t>
            </a:r>
            <a:r>
              <a:rPr lang="pl-PL" dirty="0"/>
              <a:t>],</a:t>
            </a:r>
          </a:p>
          <a:p>
            <a:pPr marL="0" indent="0">
              <a:buNone/>
            </a:pPr>
            <a:r>
              <a:rPr lang="pl-PL" dirty="0"/>
              <a:t>    [</a:t>
            </a:r>
            <a:r>
              <a:rPr lang="pl-PL" dirty="0" err="1"/>
              <a:t>null</a:t>
            </a:r>
            <a:r>
              <a:rPr lang="pl-PL" dirty="0"/>
              <a:t>, </a:t>
            </a:r>
            <a:r>
              <a:rPr lang="pl-PL" dirty="0" err="1"/>
              <a:t>null</a:t>
            </a:r>
            <a:r>
              <a:rPr lang="pl-PL" dirty="0"/>
              <a:t>, </a:t>
            </a:r>
            <a:r>
              <a:rPr lang="pl-PL" dirty="0" err="1"/>
              <a:t>null</a:t>
            </a:r>
            <a:r>
              <a:rPr lang="pl-PL" dirty="0"/>
              <a:t>],</a:t>
            </a:r>
          </a:p>
          <a:p>
            <a:pPr marL="0" indent="0">
              <a:buNone/>
            </a:pPr>
            <a:r>
              <a:rPr lang="pl-PL" dirty="0"/>
              <a:t>    [</a:t>
            </a:r>
            <a:r>
              <a:rPr lang="pl-PL" dirty="0" err="1"/>
              <a:t>null</a:t>
            </a:r>
            <a:r>
              <a:rPr lang="pl-PL" dirty="0"/>
              <a:t>, </a:t>
            </a:r>
            <a:r>
              <a:rPr lang="pl-PL" dirty="0" err="1"/>
              <a:t>null</a:t>
            </a:r>
            <a:r>
              <a:rPr lang="pl-PL" dirty="0"/>
              <a:t>, </a:t>
            </a:r>
            <a:r>
              <a:rPr lang="pl-PL" dirty="0" err="1"/>
              <a:t>null</a:t>
            </a:r>
            <a:r>
              <a:rPr lang="pl-PL" dirty="0"/>
              <a:t>]</a:t>
            </a:r>
          </a:p>
          <a:p>
            <a:pPr marL="0" indent="0">
              <a:buNone/>
            </a:pPr>
            <a:r>
              <a:rPr lang="pl-PL" dirty="0"/>
              <a:t>];</a:t>
            </a:r>
          </a:p>
          <a:p>
            <a:pPr marL="0" indent="0">
              <a:buNone/>
            </a:pPr>
            <a:endParaRPr lang="pl-PL" dirty="0"/>
          </a:p>
          <a:p>
            <a:pPr marL="0" indent="0">
              <a:buNone/>
            </a:pPr>
            <a:r>
              <a:rPr lang="pl-PL" dirty="0"/>
              <a:t>export </a:t>
            </a:r>
            <a:r>
              <a:rPr lang="pl-PL" dirty="0" err="1"/>
              <a:t>default</a:t>
            </a:r>
            <a:r>
              <a:rPr lang="pl-PL" dirty="0"/>
              <a:t> </a:t>
            </a:r>
            <a:r>
              <a:rPr lang="pl-PL" dirty="0" err="1"/>
              <a:t>function</a:t>
            </a:r>
            <a:r>
              <a:rPr lang="pl-PL" dirty="0"/>
              <a:t> </a:t>
            </a:r>
            <a:r>
              <a:rPr lang="pl-PL" dirty="0" err="1"/>
              <a:t>GameBoard</a:t>
            </a:r>
            <a:r>
              <a:rPr lang="pl-PL" dirty="0"/>
              <a:t>(){</a:t>
            </a:r>
          </a:p>
          <a:p>
            <a:pPr marL="0" indent="0">
              <a:buNone/>
            </a:pPr>
            <a:r>
              <a:rPr lang="pl-PL" dirty="0"/>
              <a:t>    return(</a:t>
            </a:r>
          </a:p>
          <a:p>
            <a:pPr marL="0" indent="0">
              <a:buNone/>
            </a:pPr>
            <a:r>
              <a:rPr lang="pl-PL" dirty="0"/>
              <a:t>        &lt;</a:t>
            </a:r>
            <a:r>
              <a:rPr lang="pl-PL" dirty="0" err="1"/>
              <a:t>ol</a:t>
            </a:r>
            <a:r>
              <a:rPr lang="pl-PL" dirty="0"/>
              <a:t> id="</a:t>
            </a:r>
            <a:r>
              <a:rPr lang="pl-PL" dirty="0" err="1"/>
              <a:t>game-board</a:t>
            </a:r>
            <a:r>
              <a:rPr lang="pl-PL" dirty="0"/>
              <a:t>"&gt;</a:t>
            </a:r>
          </a:p>
          <a:p>
            <a:pPr marL="0" indent="0">
              <a:buNone/>
            </a:pPr>
            <a:r>
              <a:rPr lang="pl-PL" dirty="0"/>
              <a:t>            {</a:t>
            </a:r>
            <a:r>
              <a:rPr lang="pl-PL" dirty="0" err="1"/>
              <a:t>initialGameBoard.map</a:t>
            </a:r>
            <a:r>
              <a:rPr lang="pl-PL" dirty="0"/>
              <a:t>((</a:t>
            </a:r>
            <a:r>
              <a:rPr lang="pl-PL" dirty="0" err="1"/>
              <a:t>row</a:t>
            </a:r>
            <a:r>
              <a:rPr lang="pl-PL" dirty="0"/>
              <a:t>, </a:t>
            </a:r>
            <a:r>
              <a:rPr lang="pl-PL" dirty="0" err="1"/>
              <a:t>rowIndex</a:t>
            </a:r>
            <a:r>
              <a:rPr lang="pl-PL" dirty="0"/>
              <a:t>) =&gt; (</a:t>
            </a:r>
          </a:p>
          <a:p>
            <a:pPr marL="0" indent="0">
              <a:buNone/>
            </a:pPr>
            <a:r>
              <a:rPr lang="pl-PL" dirty="0"/>
              <a:t>            &lt;li </a:t>
            </a:r>
            <a:r>
              <a:rPr lang="pl-PL" dirty="0" err="1"/>
              <a:t>key</a:t>
            </a:r>
            <a:r>
              <a:rPr lang="pl-PL" dirty="0"/>
              <a:t>={</a:t>
            </a:r>
            <a:r>
              <a:rPr lang="pl-PL" dirty="0" err="1"/>
              <a:t>rowIndex</a:t>
            </a:r>
            <a:r>
              <a:rPr lang="pl-PL" dirty="0"/>
              <a:t>}&gt;</a:t>
            </a:r>
          </a:p>
          <a:p>
            <a:pPr marL="0" indent="0">
              <a:buNone/>
            </a:pPr>
            <a:r>
              <a:rPr lang="pl-PL" dirty="0"/>
              <a:t>             &lt;</a:t>
            </a:r>
            <a:r>
              <a:rPr lang="pl-PL" dirty="0" err="1"/>
              <a:t>ol</a:t>
            </a:r>
            <a:r>
              <a:rPr lang="pl-PL" dirty="0"/>
              <a:t>&gt;</a:t>
            </a:r>
          </a:p>
          <a:p>
            <a:pPr marL="0" indent="0">
              <a:buNone/>
            </a:pPr>
            <a:r>
              <a:rPr lang="pl-PL" dirty="0"/>
              <a:t>                {</a:t>
            </a:r>
            <a:r>
              <a:rPr lang="pl-PL" dirty="0" err="1"/>
              <a:t>row.map</a:t>
            </a:r>
            <a:r>
              <a:rPr lang="pl-PL" dirty="0"/>
              <a:t>((</a:t>
            </a:r>
            <a:r>
              <a:rPr lang="pl-PL" dirty="0" err="1"/>
              <a:t>playerSymbol</a:t>
            </a:r>
            <a:r>
              <a:rPr lang="pl-PL" dirty="0"/>
              <a:t>, </a:t>
            </a:r>
            <a:r>
              <a:rPr lang="pl-PL" dirty="0" err="1"/>
              <a:t>colIndex</a:t>
            </a:r>
            <a:r>
              <a:rPr lang="pl-PL" dirty="0"/>
              <a:t>)=&gt;(</a:t>
            </a:r>
          </a:p>
          <a:p>
            <a:pPr marL="0" indent="0">
              <a:buNone/>
            </a:pPr>
            <a:r>
              <a:rPr lang="pl-PL" dirty="0"/>
              <a:t>                    &lt;li </a:t>
            </a:r>
            <a:r>
              <a:rPr lang="pl-PL" dirty="0" err="1"/>
              <a:t>key</a:t>
            </a:r>
            <a:r>
              <a:rPr lang="pl-PL" dirty="0"/>
              <a:t>={</a:t>
            </a:r>
            <a:r>
              <a:rPr lang="pl-PL" dirty="0" err="1"/>
              <a:t>colIndex</a:t>
            </a:r>
            <a:r>
              <a:rPr lang="pl-PL" dirty="0"/>
              <a:t>}&gt;</a:t>
            </a:r>
          </a:p>
          <a:p>
            <a:pPr marL="0" indent="0">
              <a:buNone/>
            </a:pPr>
            <a:r>
              <a:rPr lang="pl-PL" dirty="0"/>
              <a:t>                        &lt;</a:t>
            </a:r>
            <a:r>
              <a:rPr lang="pl-PL" dirty="0" err="1"/>
              <a:t>button</a:t>
            </a:r>
            <a:r>
              <a:rPr lang="pl-PL" dirty="0"/>
              <a:t>&gt;{</a:t>
            </a:r>
            <a:r>
              <a:rPr lang="pl-PL" dirty="0" err="1"/>
              <a:t>playerSymbol</a:t>
            </a:r>
            <a:r>
              <a:rPr lang="pl-PL" dirty="0"/>
              <a:t>}&lt;/</a:t>
            </a:r>
            <a:r>
              <a:rPr lang="pl-PL" dirty="0" err="1"/>
              <a:t>button</a:t>
            </a:r>
            <a:r>
              <a:rPr lang="pl-PL" dirty="0"/>
              <a:t>&gt;</a:t>
            </a:r>
          </a:p>
          <a:p>
            <a:pPr marL="0" indent="0">
              <a:buNone/>
            </a:pPr>
            <a:r>
              <a:rPr lang="pl-PL" dirty="0"/>
              <a:t>                    &lt;/li&gt;</a:t>
            </a:r>
          </a:p>
          <a:p>
            <a:pPr marL="0" indent="0">
              <a:buNone/>
            </a:pPr>
            <a:r>
              <a:rPr lang="pl-PL" dirty="0"/>
              <a:t>                ))};</a:t>
            </a:r>
          </a:p>
          <a:p>
            <a:pPr marL="0" indent="0">
              <a:buNone/>
            </a:pPr>
            <a:r>
              <a:rPr lang="pl-PL" dirty="0"/>
              <a:t>             &lt;/</a:t>
            </a:r>
            <a:r>
              <a:rPr lang="pl-PL" dirty="0" err="1"/>
              <a:t>ol</a:t>
            </a:r>
            <a:r>
              <a:rPr lang="pl-PL" dirty="0"/>
              <a:t>&gt;</a:t>
            </a:r>
          </a:p>
          <a:p>
            <a:pPr marL="0" indent="0">
              <a:buNone/>
            </a:pPr>
            <a:r>
              <a:rPr lang="pl-PL" dirty="0"/>
              <a:t>            &lt;/li&gt;</a:t>
            </a:r>
          </a:p>
          <a:p>
            <a:pPr marL="0" indent="0">
              <a:buNone/>
            </a:pPr>
            <a:r>
              <a:rPr lang="pl-PL" dirty="0"/>
              <a:t>            ))};</a:t>
            </a:r>
          </a:p>
          <a:p>
            <a:pPr marL="0" indent="0">
              <a:buNone/>
            </a:pPr>
            <a:r>
              <a:rPr lang="pl-PL" dirty="0"/>
              <a:t>        &lt;/</a:t>
            </a:r>
            <a:r>
              <a:rPr lang="pl-PL" dirty="0" err="1"/>
              <a:t>ol</a:t>
            </a:r>
            <a:r>
              <a:rPr lang="pl-PL" dirty="0"/>
              <a:t>&gt;</a:t>
            </a:r>
          </a:p>
          <a:p>
            <a:pPr marL="0" indent="0">
              <a:buNone/>
            </a:pPr>
            <a:r>
              <a:rPr lang="pl-PL" dirty="0"/>
              <a:t>    );</a:t>
            </a:r>
          </a:p>
          <a:p>
            <a:pPr marL="0" indent="0">
              <a:buNone/>
            </a:pPr>
            <a:r>
              <a:rPr lang="pl-PL" dirty="0"/>
              <a:t>}</a:t>
            </a:r>
          </a:p>
        </p:txBody>
      </p:sp>
    </p:spTree>
    <p:extLst>
      <p:ext uri="{BB962C8B-B14F-4D97-AF65-F5344CB8AC3E}">
        <p14:creationId xmlns:p14="http://schemas.microsoft.com/office/powerpoint/2010/main" val="487475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4E9B-9DE2-4AF4-6C53-D1A22007F849}"/>
              </a:ext>
            </a:extLst>
          </p:cNvPr>
          <p:cNvSpPr>
            <a:spLocks noGrp="1"/>
          </p:cNvSpPr>
          <p:nvPr>
            <p:ph type="title"/>
          </p:nvPr>
        </p:nvSpPr>
        <p:spPr>
          <a:xfrm>
            <a:off x="0" y="0"/>
            <a:ext cx="12192000" cy="615950"/>
          </a:xfrm>
        </p:spPr>
        <p:txBody>
          <a:bodyPr>
            <a:normAutofit fontScale="90000"/>
          </a:bodyPr>
          <a:lstStyle/>
          <a:p>
            <a:pPr algn="ctr"/>
            <a:r>
              <a:rPr lang="pl-PL" dirty="0"/>
              <a:t>Rendering </a:t>
            </a:r>
            <a:r>
              <a:rPr lang="pl-PL" dirty="0" err="1"/>
              <a:t>multi-dimentional</a:t>
            </a:r>
            <a:r>
              <a:rPr lang="pl-PL" dirty="0"/>
              <a:t> </a:t>
            </a:r>
            <a:r>
              <a:rPr lang="pl-PL" dirty="0" err="1"/>
              <a:t>lists</a:t>
            </a:r>
            <a:r>
              <a:rPr lang="pl-PL" dirty="0"/>
              <a:t> – </a:t>
            </a:r>
            <a:r>
              <a:rPr lang="pl-PL" dirty="0" err="1"/>
              <a:t>gameboard</a:t>
            </a:r>
            <a:r>
              <a:rPr lang="pl-PL" dirty="0"/>
              <a:t> – </a:t>
            </a:r>
            <a:r>
              <a:rPr lang="pl-PL" dirty="0" err="1"/>
              <a:t>App.jsx</a:t>
            </a:r>
            <a:endParaRPr lang="pl-PL" dirty="0"/>
          </a:p>
        </p:txBody>
      </p:sp>
      <p:sp>
        <p:nvSpPr>
          <p:cNvPr id="5" name="Content Placeholder 4">
            <a:extLst>
              <a:ext uri="{FF2B5EF4-FFF2-40B4-BE49-F238E27FC236}">
                <a16:creationId xmlns:a16="http://schemas.microsoft.com/office/drawing/2014/main" id="{82C4DC9C-B59B-908A-997B-76A703784282}"/>
              </a:ext>
            </a:extLst>
          </p:cNvPr>
          <p:cNvSpPr>
            <a:spLocks noGrp="1"/>
          </p:cNvSpPr>
          <p:nvPr>
            <p:ph idx="1"/>
          </p:nvPr>
        </p:nvSpPr>
        <p:spPr>
          <a:xfrm>
            <a:off x="838200" y="962025"/>
            <a:ext cx="10515600" cy="5214938"/>
          </a:xfrm>
        </p:spPr>
        <p:txBody>
          <a:bodyPr>
            <a:normAutofit/>
          </a:bodyPr>
          <a:lstStyle/>
          <a:p>
            <a:r>
              <a:rPr lang="pl-PL" dirty="0" err="1"/>
              <a:t>Now</a:t>
            </a:r>
            <a:r>
              <a:rPr lang="pl-PL" dirty="0"/>
              <a:t> we </a:t>
            </a:r>
            <a:r>
              <a:rPr lang="pl-PL" dirty="0" err="1"/>
              <a:t>have</a:t>
            </a:r>
            <a:r>
              <a:rPr lang="pl-PL" dirty="0"/>
              <a:t> to </a:t>
            </a:r>
            <a:r>
              <a:rPr lang="pl-PL" dirty="0" err="1"/>
              <a:t>change</a:t>
            </a:r>
            <a:r>
              <a:rPr lang="pl-PL" dirty="0"/>
              <a:t> the </a:t>
            </a:r>
            <a:r>
              <a:rPr lang="pl-PL" dirty="0" err="1"/>
              <a:t>state</a:t>
            </a:r>
            <a:r>
              <a:rPr lang="pl-PL" dirty="0"/>
              <a:t> of the </a:t>
            </a:r>
            <a:r>
              <a:rPr lang="pl-PL" dirty="0" err="1"/>
              <a:t>board</a:t>
            </a:r>
            <a:endParaRPr lang="pl-PL" dirty="0"/>
          </a:p>
          <a:p>
            <a:r>
              <a:rPr lang="pl-PL" dirty="0"/>
              <a:t>We </a:t>
            </a:r>
            <a:r>
              <a:rPr lang="pl-PL" dirty="0" err="1"/>
              <a:t>should</a:t>
            </a:r>
            <a:r>
              <a:rPr lang="pl-PL" dirty="0"/>
              <a:t> not </a:t>
            </a:r>
            <a:r>
              <a:rPr lang="pl-PL" dirty="0" err="1"/>
              <a:t>change</a:t>
            </a:r>
            <a:r>
              <a:rPr lang="pl-PL" dirty="0"/>
              <a:t> the </a:t>
            </a:r>
            <a:r>
              <a:rPr lang="pl-PL" dirty="0" err="1"/>
              <a:t>array</a:t>
            </a:r>
            <a:r>
              <a:rPr lang="pl-PL" dirty="0"/>
              <a:t> of </a:t>
            </a:r>
            <a:r>
              <a:rPr lang="pl-PL" dirty="0" err="1"/>
              <a:t>arrays</a:t>
            </a:r>
            <a:r>
              <a:rPr lang="pl-PL" dirty="0"/>
              <a:t> </a:t>
            </a:r>
            <a:r>
              <a:rPr lang="pl-PL" dirty="0" err="1"/>
              <a:t>directly</a:t>
            </a:r>
            <a:r>
              <a:rPr lang="pl-PL" dirty="0"/>
              <a:t>, </a:t>
            </a:r>
            <a:r>
              <a:rPr lang="pl-PL" dirty="0" err="1"/>
              <a:t>because</a:t>
            </a:r>
            <a:r>
              <a:rPr lang="pl-PL" dirty="0"/>
              <a:t> </a:t>
            </a:r>
            <a:r>
              <a:rPr lang="pl-PL" dirty="0" err="1"/>
              <a:t>it</a:t>
            </a:r>
            <a:r>
              <a:rPr lang="pl-PL" dirty="0"/>
              <a:t> </a:t>
            </a:r>
            <a:r>
              <a:rPr lang="pl-PL" dirty="0" err="1"/>
              <a:t>is</a:t>
            </a:r>
            <a:r>
              <a:rPr lang="pl-PL" dirty="0"/>
              <a:t> not a </a:t>
            </a:r>
            <a:r>
              <a:rPr lang="pl-PL" b="1" dirty="0" err="1">
                <a:solidFill>
                  <a:srgbClr val="FF0000"/>
                </a:solidFill>
              </a:rPr>
              <a:t>primitive</a:t>
            </a:r>
            <a:r>
              <a:rPr lang="pl-PL" b="1" dirty="0">
                <a:solidFill>
                  <a:srgbClr val="FF0000"/>
                </a:solidFill>
              </a:rPr>
              <a:t> </a:t>
            </a:r>
            <a:r>
              <a:rPr lang="pl-PL" b="1" dirty="0" err="1">
                <a:solidFill>
                  <a:srgbClr val="FF0000"/>
                </a:solidFill>
              </a:rPr>
              <a:t>value</a:t>
            </a:r>
            <a:r>
              <a:rPr lang="pl-PL" dirty="0"/>
              <a:t>, but a </a:t>
            </a:r>
            <a:r>
              <a:rPr lang="pl-PL" b="1" dirty="0" err="1">
                <a:solidFill>
                  <a:srgbClr val="FF0000"/>
                </a:solidFill>
              </a:rPr>
              <a:t>reference</a:t>
            </a:r>
            <a:r>
              <a:rPr lang="pl-PL" b="1" dirty="0">
                <a:solidFill>
                  <a:srgbClr val="FF0000"/>
                </a:solidFill>
              </a:rPr>
              <a:t> </a:t>
            </a:r>
            <a:r>
              <a:rPr lang="pl-PL" b="1" dirty="0" err="1">
                <a:solidFill>
                  <a:srgbClr val="FF0000"/>
                </a:solidFill>
              </a:rPr>
              <a:t>value</a:t>
            </a:r>
            <a:endParaRPr lang="pl-PL" b="1" dirty="0">
              <a:solidFill>
                <a:srgbClr val="FF0000"/>
              </a:solidFill>
            </a:endParaRPr>
          </a:p>
          <a:p>
            <a:r>
              <a:rPr lang="pl-PL" dirty="0" err="1"/>
              <a:t>So</a:t>
            </a:r>
            <a:r>
              <a:rPr lang="pl-PL" dirty="0"/>
              <a:t>, </a:t>
            </a:r>
            <a:r>
              <a:rPr lang="pl-PL" dirty="0" err="1"/>
              <a:t>it</a:t>
            </a:r>
            <a:r>
              <a:rPr lang="pl-PL" dirty="0"/>
              <a:t> </a:t>
            </a:r>
            <a:r>
              <a:rPr lang="pl-PL" dirty="0" err="1"/>
              <a:t>is</a:t>
            </a:r>
            <a:r>
              <a:rPr lang="pl-PL" dirty="0"/>
              <a:t> not a </a:t>
            </a:r>
            <a:r>
              <a:rPr lang="pl-PL" dirty="0" err="1"/>
              <a:t>good</a:t>
            </a:r>
            <a:r>
              <a:rPr lang="pl-PL" dirty="0"/>
              <a:t> </a:t>
            </a:r>
            <a:r>
              <a:rPr lang="pl-PL" dirty="0" err="1"/>
              <a:t>practice</a:t>
            </a:r>
            <a:r>
              <a:rPr lang="pl-PL" dirty="0"/>
              <a:t> to update the </a:t>
            </a:r>
            <a:r>
              <a:rPr lang="pl-PL" dirty="0" err="1"/>
              <a:t>board</a:t>
            </a:r>
            <a:r>
              <a:rPr lang="pl-PL" dirty="0"/>
              <a:t> in </a:t>
            </a:r>
            <a:r>
              <a:rPr lang="pl-PL" dirty="0" err="1"/>
              <a:t>this</a:t>
            </a:r>
            <a:r>
              <a:rPr lang="pl-PL" dirty="0"/>
              <a:t> </a:t>
            </a:r>
            <a:r>
              <a:rPr lang="pl-PL" dirty="0" err="1"/>
              <a:t>way</a:t>
            </a:r>
            <a:r>
              <a:rPr lang="pl-PL" dirty="0"/>
              <a:t>:</a:t>
            </a:r>
          </a:p>
          <a:p>
            <a:r>
              <a:rPr lang="pl-PL" dirty="0"/>
              <a:t>          </a:t>
            </a:r>
            <a:r>
              <a:rPr lang="pl-PL" b="1" dirty="0" err="1"/>
              <a:t>prevGameBoard</a:t>
            </a:r>
            <a:r>
              <a:rPr lang="pl-PL" b="1" dirty="0"/>
              <a:t>[</a:t>
            </a:r>
            <a:r>
              <a:rPr lang="pl-PL" b="1" dirty="0" err="1"/>
              <a:t>rowIndex</a:t>
            </a:r>
            <a:r>
              <a:rPr lang="pl-PL" b="1" dirty="0"/>
              <a:t>][</a:t>
            </a:r>
            <a:r>
              <a:rPr lang="pl-PL" b="1" dirty="0" err="1"/>
              <a:t>colIndex</a:t>
            </a:r>
            <a:r>
              <a:rPr lang="pl-PL" b="1" dirty="0"/>
              <a:t>]=’X’;</a:t>
            </a:r>
          </a:p>
          <a:p>
            <a:r>
              <a:rPr lang="pl-PL" dirty="0"/>
              <a:t>but </a:t>
            </a:r>
            <a:r>
              <a:rPr lang="pl-PL" dirty="0" err="1"/>
              <a:t>instead</a:t>
            </a:r>
            <a:r>
              <a:rPr lang="pl-PL" dirty="0"/>
              <a:t> we </a:t>
            </a:r>
            <a:r>
              <a:rPr lang="pl-PL" dirty="0" err="1"/>
              <a:t>should</a:t>
            </a:r>
            <a:r>
              <a:rPr lang="pl-PL" dirty="0"/>
              <a:t> </a:t>
            </a:r>
            <a:r>
              <a:rPr lang="pl-PL" dirty="0" err="1"/>
              <a:t>rather</a:t>
            </a:r>
            <a:r>
              <a:rPr lang="pl-PL" dirty="0"/>
              <a:t> do </a:t>
            </a:r>
            <a:r>
              <a:rPr lang="pl-PL" dirty="0" err="1"/>
              <a:t>this</a:t>
            </a:r>
            <a:r>
              <a:rPr lang="pl-PL" dirty="0"/>
              <a:t> UPDATE IT IN AN UNMUTABLE WAY:</a:t>
            </a:r>
          </a:p>
          <a:p>
            <a:r>
              <a:rPr lang="pl-PL" b="1" dirty="0"/>
              <a:t>const </a:t>
            </a:r>
            <a:r>
              <a:rPr lang="pl-PL" b="1" dirty="0" err="1"/>
              <a:t>updatedBoard</a:t>
            </a:r>
            <a:r>
              <a:rPr lang="pl-PL" b="1" dirty="0"/>
              <a:t> = [...</a:t>
            </a:r>
            <a:r>
              <a:rPr lang="pl-PL" b="1" dirty="0" err="1"/>
              <a:t>prevGameBoard</a:t>
            </a:r>
            <a:r>
              <a:rPr lang="pl-PL" b="1" dirty="0"/>
              <a:t>].map(</a:t>
            </a:r>
            <a:r>
              <a:rPr lang="pl-PL" b="1" dirty="0" err="1"/>
              <a:t>innerArray</a:t>
            </a:r>
            <a:r>
              <a:rPr lang="pl-PL" b="1" dirty="0"/>
              <a:t>=&gt;[...</a:t>
            </a:r>
            <a:r>
              <a:rPr lang="pl-PL" b="1" dirty="0" err="1"/>
              <a:t>innerArray</a:t>
            </a:r>
            <a:r>
              <a:rPr lang="pl-PL" b="1" dirty="0"/>
              <a:t>]);</a:t>
            </a:r>
          </a:p>
          <a:p>
            <a:r>
              <a:rPr lang="pl-PL" b="1" dirty="0"/>
              <a:t>            </a:t>
            </a:r>
            <a:r>
              <a:rPr lang="pl-PL" b="1" dirty="0" err="1"/>
              <a:t>prevGameBoard</a:t>
            </a:r>
            <a:r>
              <a:rPr lang="pl-PL" b="1" dirty="0"/>
              <a:t>[</a:t>
            </a:r>
            <a:r>
              <a:rPr lang="pl-PL" b="1" dirty="0" err="1"/>
              <a:t>rowIndex</a:t>
            </a:r>
            <a:r>
              <a:rPr lang="pl-PL" b="1" dirty="0"/>
              <a:t>][</a:t>
            </a:r>
            <a:r>
              <a:rPr lang="pl-PL" b="1" dirty="0" err="1"/>
              <a:t>colIndex</a:t>
            </a:r>
            <a:r>
              <a:rPr lang="pl-PL" b="1" dirty="0"/>
              <a:t>] = 'X';</a:t>
            </a:r>
          </a:p>
          <a:p>
            <a:r>
              <a:rPr lang="pl-PL" b="1" dirty="0"/>
              <a:t>            return </a:t>
            </a:r>
            <a:r>
              <a:rPr lang="pl-PL" b="1" dirty="0" err="1"/>
              <a:t>prevGameBoard</a:t>
            </a:r>
            <a:r>
              <a:rPr lang="pl-PL" b="1" dirty="0"/>
              <a:t>;</a:t>
            </a:r>
          </a:p>
        </p:txBody>
      </p:sp>
    </p:spTree>
    <p:extLst>
      <p:ext uri="{BB962C8B-B14F-4D97-AF65-F5344CB8AC3E}">
        <p14:creationId xmlns:p14="http://schemas.microsoft.com/office/powerpoint/2010/main" val="452337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4E9B-9DE2-4AF4-6C53-D1A22007F849}"/>
              </a:ext>
            </a:extLst>
          </p:cNvPr>
          <p:cNvSpPr>
            <a:spLocks noGrp="1"/>
          </p:cNvSpPr>
          <p:nvPr>
            <p:ph type="title"/>
          </p:nvPr>
        </p:nvSpPr>
        <p:spPr>
          <a:xfrm>
            <a:off x="838200" y="0"/>
            <a:ext cx="10515600" cy="615950"/>
          </a:xfrm>
        </p:spPr>
        <p:txBody>
          <a:bodyPr>
            <a:normAutofit fontScale="90000"/>
          </a:bodyPr>
          <a:lstStyle/>
          <a:p>
            <a:pPr algn="ctr"/>
            <a:r>
              <a:rPr lang="pl-PL" dirty="0"/>
              <a:t>Rendering </a:t>
            </a:r>
            <a:r>
              <a:rPr lang="pl-PL" dirty="0" err="1"/>
              <a:t>multi-dimentional</a:t>
            </a:r>
            <a:r>
              <a:rPr lang="pl-PL" dirty="0"/>
              <a:t> </a:t>
            </a:r>
            <a:r>
              <a:rPr lang="pl-PL" dirty="0" err="1"/>
              <a:t>lists</a:t>
            </a:r>
            <a:r>
              <a:rPr lang="pl-PL" dirty="0"/>
              <a:t> - </a:t>
            </a:r>
            <a:r>
              <a:rPr lang="pl-PL" dirty="0" err="1"/>
              <a:t>gameboard</a:t>
            </a:r>
            <a:endParaRPr lang="pl-PL" dirty="0"/>
          </a:p>
        </p:txBody>
      </p:sp>
      <p:pic>
        <p:nvPicPr>
          <p:cNvPr id="5" name="Content Placeholder 4" descr="A screenshot of a computer screen&#10;&#10;Description automatically generated">
            <a:extLst>
              <a:ext uri="{FF2B5EF4-FFF2-40B4-BE49-F238E27FC236}">
                <a16:creationId xmlns:a16="http://schemas.microsoft.com/office/drawing/2014/main" id="{64EAA829-3FFC-90A2-FBAA-3A84BA0DD4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53110"/>
            <a:ext cx="12192000" cy="6075680"/>
          </a:xfrm>
        </p:spPr>
      </p:pic>
    </p:spTree>
    <p:extLst>
      <p:ext uri="{BB962C8B-B14F-4D97-AF65-F5344CB8AC3E}">
        <p14:creationId xmlns:p14="http://schemas.microsoft.com/office/powerpoint/2010/main" val="697240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4E9B-9DE2-4AF4-6C53-D1A22007F849}"/>
              </a:ext>
            </a:extLst>
          </p:cNvPr>
          <p:cNvSpPr>
            <a:spLocks noGrp="1"/>
          </p:cNvSpPr>
          <p:nvPr>
            <p:ph type="title"/>
          </p:nvPr>
        </p:nvSpPr>
        <p:spPr>
          <a:xfrm>
            <a:off x="0" y="0"/>
            <a:ext cx="12192000" cy="615950"/>
          </a:xfrm>
        </p:spPr>
        <p:txBody>
          <a:bodyPr>
            <a:normAutofit fontScale="90000"/>
          </a:bodyPr>
          <a:lstStyle/>
          <a:p>
            <a:pPr algn="ctr"/>
            <a:r>
              <a:rPr lang="pl-PL" dirty="0"/>
              <a:t>Rendering </a:t>
            </a:r>
            <a:r>
              <a:rPr lang="pl-PL" dirty="0" err="1"/>
              <a:t>multi-dimentional</a:t>
            </a:r>
            <a:r>
              <a:rPr lang="pl-PL" dirty="0"/>
              <a:t> </a:t>
            </a:r>
            <a:r>
              <a:rPr lang="pl-PL" dirty="0" err="1"/>
              <a:t>lists</a:t>
            </a:r>
            <a:r>
              <a:rPr lang="pl-PL" dirty="0"/>
              <a:t> – </a:t>
            </a:r>
            <a:r>
              <a:rPr lang="pl-PL" dirty="0" err="1"/>
              <a:t>gameboard</a:t>
            </a:r>
            <a:r>
              <a:rPr lang="pl-PL" dirty="0"/>
              <a:t> – </a:t>
            </a:r>
            <a:r>
              <a:rPr lang="pl-PL" dirty="0" err="1"/>
              <a:t>App.jsx</a:t>
            </a:r>
            <a:endParaRPr lang="pl-PL" dirty="0"/>
          </a:p>
        </p:txBody>
      </p:sp>
      <p:sp>
        <p:nvSpPr>
          <p:cNvPr id="4" name="Content Placeholder 3">
            <a:extLst>
              <a:ext uri="{FF2B5EF4-FFF2-40B4-BE49-F238E27FC236}">
                <a16:creationId xmlns:a16="http://schemas.microsoft.com/office/drawing/2014/main" id="{93C3EFFD-A933-3F50-86C2-F75DFBC1DFC8}"/>
              </a:ext>
            </a:extLst>
          </p:cNvPr>
          <p:cNvSpPr>
            <a:spLocks noGrp="1"/>
          </p:cNvSpPr>
          <p:nvPr>
            <p:ph idx="1"/>
          </p:nvPr>
        </p:nvSpPr>
        <p:spPr>
          <a:xfrm>
            <a:off x="400050" y="1057274"/>
            <a:ext cx="11391900" cy="5400675"/>
          </a:xfrm>
        </p:spPr>
        <p:txBody>
          <a:bodyPr numCol="2">
            <a:normAutofit/>
          </a:bodyPr>
          <a:lstStyle/>
          <a:p>
            <a:endParaRPr lang="pl-PL" dirty="0"/>
          </a:p>
        </p:txBody>
      </p:sp>
      <p:pic>
        <p:nvPicPr>
          <p:cNvPr id="5" name="Picture 4">
            <a:extLst>
              <a:ext uri="{FF2B5EF4-FFF2-40B4-BE49-F238E27FC236}">
                <a16:creationId xmlns:a16="http://schemas.microsoft.com/office/drawing/2014/main" id="{1234DA68-4F96-FAE5-B0BF-83EA4668F88F}"/>
              </a:ext>
            </a:extLst>
          </p:cNvPr>
          <p:cNvPicPr>
            <a:picLocks noChangeAspect="1"/>
          </p:cNvPicPr>
          <p:nvPr/>
        </p:nvPicPr>
        <p:blipFill>
          <a:blip r:embed="rId2"/>
          <a:stretch>
            <a:fillRect/>
          </a:stretch>
        </p:blipFill>
        <p:spPr>
          <a:xfrm>
            <a:off x="0" y="830382"/>
            <a:ext cx="12192000" cy="5627567"/>
          </a:xfrm>
          <a:prstGeom prst="rect">
            <a:avLst/>
          </a:prstGeom>
        </p:spPr>
      </p:pic>
    </p:spTree>
    <p:extLst>
      <p:ext uri="{BB962C8B-B14F-4D97-AF65-F5344CB8AC3E}">
        <p14:creationId xmlns:p14="http://schemas.microsoft.com/office/powerpoint/2010/main" val="2717758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4823-86AC-DBEF-0059-5D6145C34775}"/>
              </a:ext>
            </a:extLst>
          </p:cNvPr>
          <p:cNvSpPr>
            <a:spLocks noGrp="1"/>
          </p:cNvSpPr>
          <p:nvPr>
            <p:ph type="title"/>
          </p:nvPr>
        </p:nvSpPr>
        <p:spPr>
          <a:xfrm>
            <a:off x="838200" y="0"/>
            <a:ext cx="10515600" cy="644525"/>
          </a:xfrm>
        </p:spPr>
        <p:txBody>
          <a:bodyPr>
            <a:normAutofit fontScale="90000"/>
          </a:bodyPr>
          <a:lstStyle/>
          <a:p>
            <a:pPr algn="ctr"/>
            <a:r>
              <a:rPr lang="pl-PL" dirty="0" err="1"/>
              <a:t>GameBoard.jsx</a:t>
            </a:r>
            <a:endParaRPr lang="pl-PL" dirty="0"/>
          </a:p>
        </p:txBody>
      </p:sp>
      <p:sp>
        <p:nvSpPr>
          <p:cNvPr id="3" name="Content Placeholder 2">
            <a:extLst>
              <a:ext uri="{FF2B5EF4-FFF2-40B4-BE49-F238E27FC236}">
                <a16:creationId xmlns:a16="http://schemas.microsoft.com/office/drawing/2014/main" id="{C9BF03D5-61D9-5C8E-92DE-3C011EF7D39E}"/>
              </a:ext>
            </a:extLst>
          </p:cNvPr>
          <p:cNvSpPr>
            <a:spLocks noGrp="1"/>
          </p:cNvSpPr>
          <p:nvPr>
            <p:ph idx="1"/>
          </p:nvPr>
        </p:nvSpPr>
        <p:spPr>
          <a:xfrm>
            <a:off x="0" y="644524"/>
            <a:ext cx="12192000" cy="6213475"/>
          </a:xfrm>
        </p:spPr>
        <p:txBody>
          <a:bodyPr numCol="2">
            <a:normAutofit fontScale="92500" lnSpcReduction="20000"/>
          </a:bodyPr>
          <a:lstStyle/>
          <a:p>
            <a:pPr marL="0" indent="0">
              <a:buNone/>
            </a:pPr>
            <a:r>
              <a:rPr lang="pl-PL" dirty="0" err="1"/>
              <a:t>Let</a:t>
            </a:r>
            <a:r>
              <a:rPr lang="pl-PL" dirty="0"/>
              <a:t> </a:t>
            </a:r>
            <a:r>
              <a:rPr lang="pl-PL" dirty="0" err="1"/>
              <a:t>us</a:t>
            </a:r>
            <a:r>
              <a:rPr lang="pl-PL" dirty="0"/>
              <a:t> </a:t>
            </a:r>
            <a:r>
              <a:rPr lang="pl-PL" dirty="0" err="1"/>
              <a:t>create</a:t>
            </a:r>
            <a:r>
              <a:rPr lang="pl-PL" dirty="0"/>
              <a:t> the </a:t>
            </a:r>
            <a:r>
              <a:rPr lang="pl-PL" dirty="0" err="1"/>
              <a:t>initial</a:t>
            </a:r>
            <a:r>
              <a:rPr lang="pl-PL" dirty="0"/>
              <a:t> </a:t>
            </a:r>
            <a:r>
              <a:rPr lang="pl-PL" dirty="0" err="1"/>
              <a:t>board</a:t>
            </a:r>
            <a:r>
              <a:rPr lang="pl-PL" dirty="0"/>
              <a:t> </a:t>
            </a:r>
            <a:r>
              <a:rPr lang="pl-PL" dirty="0" err="1"/>
              <a:t>first</a:t>
            </a:r>
            <a:r>
              <a:rPr lang="pl-PL" dirty="0"/>
              <a:t>:</a:t>
            </a:r>
          </a:p>
          <a:p>
            <a:pPr marL="0" indent="0">
              <a:buNone/>
            </a:pPr>
            <a:endParaRPr lang="pl-PL" dirty="0"/>
          </a:p>
          <a:p>
            <a:pPr marL="0" indent="0">
              <a:buNone/>
            </a:pPr>
            <a:r>
              <a:rPr lang="pl-PL" b="1" dirty="0"/>
              <a:t>const </a:t>
            </a:r>
            <a:r>
              <a:rPr lang="pl-PL" b="1" dirty="0" err="1"/>
              <a:t>initialGameBoard</a:t>
            </a:r>
            <a:r>
              <a:rPr lang="pl-PL" b="1" dirty="0"/>
              <a:t> = [</a:t>
            </a:r>
          </a:p>
          <a:p>
            <a:pPr marL="0" indent="0">
              <a:buNone/>
            </a:pPr>
            <a:r>
              <a:rPr lang="pl-PL" b="1" dirty="0"/>
              <a:t>    [</a:t>
            </a:r>
            <a:r>
              <a:rPr lang="pl-PL" b="1" dirty="0" err="1"/>
              <a:t>null</a:t>
            </a:r>
            <a:r>
              <a:rPr lang="pl-PL" b="1" dirty="0"/>
              <a:t>, </a:t>
            </a:r>
            <a:r>
              <a:rPr lang="pl-PL" b="1" dirty="0" err="1"/>
              <a:t>null</a:t>
            </a:r>
            <a:r>
              <a:rPr lang="pl-PL" b="1" dirty="0"/>
              <a:t>, </a:t>
            </a:r>
            <a:r>
              <a:rPr lang="pl-PL" b="1" dirty="0" err="1"/>
              <a:t>null</a:t>
            </a:r>
            <a:r>
              <a:rPr lang="pl-PL" b="1" dirty="0"/>
              <a:t>],</a:t>
            </a:r>
          </a:p>
          <a:p>
            <a:pPr marL="0" indent="0">
              <a:buNone/>
            </a:pPr>
            <a:r>
              <a:rPr lang="pl-PL" b="1" dirty="0"/>
              <a:t>    [</a:t>
            </a:r>
            <a:r>
              <a:rPr lang="pl-PL" b="1" dirty="0" err="1"/>
              <a:t>null</a:t>
            </a:r>
            <a:r>
              <a:rPr lang="pl-PL" b="1" dirty="0"/>
              <a:t>, </a:t>
            </a:r>
            <a:r>
              <a:rPr lang="pl-PL" b="1" dirty="0" err="1"/>
              <a:t>null</a:t>
            </a:r>
            <a:r>
              <a:rPr lang="pl-PL" b="1" dirty="0"/>
              <a:t>, </a:t>
            </a:r>
            <a:r>
              <a:rPr lang="pl-PL" b="1" dirty="0" err="1"/>
              <a:t>null</a:t>
            </a:r>
            <a:r>
              <a:rPr lang="pl-PL" b="1" dirty="0"/>
              <a:t>],</a:t>
            </a:r>
          </a:p>
          <a:p>
            <a:pPr marL="0" indent="0">
              <a:buNone/>
            </a:pPr>
            <a:r>
              <a:rPr lang="pl-PL" b="1" dirty="0"/>
              <a:t>    [</a:t>
            </a:r>
            <a:r>
              <a:rPr lang="pl-PL" b="1" dirty="0" err="1"/>
              <a:t>null</a:t>
            </a:r>
            <a:r>
              <a:rPr lang="pl-PL" b="1" dirty="0"/>
              <a:t>, </a:t>
            </a:r>
            <a:r>
              <a:rPr lang="pl-PL" b="1" dirty="0" err="1"/>
              <a:t>null</a:t>
            </a:r>
            <a:r>
              <a:rPr lang="pl-PL" b="1" dirty="0"/>
              <a:t>, </a:t>
            </a:r>
            <a:r>
              <a:rPr lang="pl-PL" b="1" dirty="0" err="1"/>
              <a:t>null</a:t>
            </a:r>
            <a:r>
              <a:rPr lang="pl-PL" b="1" dirty="0"/>
              <a:t>]</a:t>
            </a:r>
          </a:p>
          <a:p>
            <a:pPr marL="0" indent="0">
              <a:buNone/>
            </a:pPr>
            <a:r>
              <a:rPr lang="pl-PL" b="1" dirty="0"/>
              <a:t>];</a:t>
            </a:r>
          </a:p>
          <a:p>
            <a:pPr marL="0" indent="0">
              <a:buNone/>
            </a:pPr>
            <a:endParaRPr lang="pl-PL" dirty="0"/>
          </a:p>
          <a:p>
            <a:pPr marL="0" indent="0">
              <a:buNone/>
            </a:pPr>
            <a:r>
              <a:rPr lang="pl-PL" dirty="0"/>
              <a:t>And we </a:t>
            </a:r>
            <a:r>
              <a:rPr lang="pl-PL" dirty="0" err="1"/>
              <a:t>will</a:t>
            </a:r>
            <a:r>
              <a:rPr lang="pl-PL" dirty="0"/>
              <a:t> </a:t>
            </a:r>
            <a:r>
              <a:rPr lang="pl-PL" dirty="0" err="1"/>
              <a:t>create</a:t>
            </a:r>
            <a:r>
              <a:rPr lang="pl-PL" dirty="0"/>
              <a:t> a </a:t>
            </a:r>
            <a:r>
              <a:rPr lang="pl-PL" dirty="0" err="1"/>
              <a:t>state</a:t>
            </a:r>
            <a:r>
              <a:rPr lang="pl-PL" dirty="0"/>
              <a:t> </a:t>
            </a:r>
            <a:r>
              <a:rPr lang="pl-PL" dirty="0" err="1"/>
              <a:t>function</a:t>
            </a:r>
            <a:r>
              <a:rPr lang="pl-PL" dirty="0"/>
              <a:t> to </a:t>
            </a:r>
            <a:r>
              <a:rPr lang="pl-PL" dirty="0" err="1"/>
              <a:t>change</a:t>
            </a:r>
            <a:r>
              <a:rPr lang="pl-PL" dirty="0"/>
              <a:t> the </a:t>
            </a:r>
            <a:r>
              <a:rPr lang="pl-PL" dirty="0" err="1"/>
              <a:t>situation</a:t>
            </a:r>
            <a:r>
              <a:rPr lang="pl-PL" dirty="0"/>
              <a:t> on the </a:t>
            </a:r>
            <a:r>
              <a:rPr lang="pl-PL" dirty="0" err="1"/>
              <a:t>board</a:t>
            </a:r>
            <a:r>
              <a:rPr lang="pl-PL" dirty="0"/>
              <a:t>:</a:t>
            </a:r>
          </a:p>
          <a:p>
            <a:pPr marL="0" indent="0">
              <a:buNone/>
            </a:pPr>
            <a:r>
              <a:rPr lang="pl-PL" b="1" dirty="0"/>
              <a:t>const [</a:t>
            </a:r>
            <a:r>
              <a:rPr lang="pl-PL" b="1" dirty="0" err="1"/>
              <a:t>gameBoard</a:t>
            </a:r>
            <a:r>
              <a:rPr lang="pl-PL" b="1" dirty="0"/>
              <a:t>, </a:t>
            </a:r>
            <a:r>
              <a:rPr lang="pl-PL" b="1" dirty="0" err="1"/>
              <a:t>setGameBoard</a:t>
            </a:r>
            <a:r>
              <a:rPr lang="pl-PL" b="1" dirty="0"/>
              <a:t>] = </a:t>
            </a:r>
            <a:r>
              <a:rPr lang="pl-PL" b="1" dirty="0" err="1"/>
              <a:t>useState</a:t>
            </a:r>
            <a:r>
              <a:rPr lang="pl-PL" b="1" dirty="0"/>
              <a:t>(</a:t>
            </a:r>
            <a:r>
              <a:rPr lang="pl-PL" b="1" dirty="0" err="1"/>
              <a:t>initialGameBoard</a:t>
            </a:r>
            <a:r>
              <a:rPr lang="pl-PL" b="1" dirty="0"/>
              <a:t>);</a:t>
            </a:r>
          </a:p>
          <a:p>
            <a:pPr marL="0" indent="0">
              <a:buNone/>
            </a:pPr>
            <a:endParaRPr lang="pl-PL" dirty="0"/>
          </a:p>
          <a:p>
            <a:pPr marL="0" indent="0">
              <a:buNone/>
            </a:pPr>
            <a:r>
              <a:rPr lang="pl-PL" dirty="0" err="1"/>
              <a:t>Also</a:t>
            </a:r>
            <a:r>
              <a:rPr lang="pl-PL" dirty="0"/>
              <a:t> we </a:t>
            </a:r>
            <a:r>
              <a:rPr lang="pl-PL" dirty="0" err="1"/>
              <a:t>need</a:t>
            </a:r>
            <a:r>
              <a:rPr lang="pl-PL" dirty="0"/>
              <a:t> to </a:t>
            </a:r>
            <a:r>
              <a:rPr lang="pl-PL" dirty="0" err="1"/>
              <a:t>create</a:t>
            </a:r>
            <a:r>
              <a:rPr lang="pl-PL" dirty="0"/>
              <a:t> a </a:t>
            </a:r>
            <a:r>
              <a:rPr lang="pl-PL" dirty="0" err="1"/>
              <a:t>board</a:t>
            </a:r>
            <a:r>
              <a:rPr lang="pl-PL" dirty="0"/>
              <a:t> </a:t>
            </a:r>
            <a:r>
              <a:rPr lang="pl-PL" dirty="0" err="1"/>
              <a:t>change</a:t>
            </a:r>
            <a:r>
              <a:rPr lang="pl-PL" dirty="0"/>
              <a:t> - </a:t>
            </a:r>
            <a:r>
              <a:rPr lang="pl-PL" dirty="0" err="1"/>
              <a:t>function</a:t>
            </a:r>
            <a:r>
              <a:rPr lang="pl-PL" dirty="0"/>
              <a:t> </a:t>
            </a:r>
            <a:r>
              <a:rPr lang="pl-PL" dirty="0" err="1"/>
              <a:t>which</a:t>
            </a:r>
            <a:r>
              <a:rPr lang="pl-PL" dirty="0"/>
              <a:t> </a:t>
            </a:r>
            <a:r>
              <a:rPr lang="pl-PL" dirty="0" err="1"/>
              <a:t>will</a:t>
            </a:r>
            <a:r>
              <a:rPr lang="pl-PL" dirty="0"/>
              <a:t> transfer the list of </a:t>
            </a:r>
            <a:r>
              <a:rPr lang="pl-PL" dirty="0" err="1"/>
              <a:t>lists</a:t>
            </a:r>
            <a:r>
              <a:rPr lang="pl-PL" dirty="0"/>
              <a:t> </a:t>
            </a:r>
            <a:r>
              <a:rPr lang="pl-PL" dirty="0" err="1"/>
              <a:t>into</a:t>
            </a:r>
            <a:r>
              <a:rPr lang="pl-PL" dirty="0"/>
              <a:t> the </a:t>
            </a:r>
            <a:r>
              <a:rPr lang="pl-PL" dirty="0" err="1"/>
              <a:t>gameboard</a:t>
            </a:r>
            <a:endParaRPr lang="pl-PL" dirty="0"/>
          </a:p>
          <a:p>
            <a:pPr marL="0" indent="0">
              <a:buNone/>
            </a:pPr>
            <a:endParaRPr lang="pl-PL" dirty="0"/>
          </a:p>
          <a:p>
            <a:pPr marL="0" indent="0">
              <a:buNone/>
            </a:pPr>
            <a:r>
              <a:rPr lang="pl-PL" dirty="0"/>
              <a:t>    </a:t>
            </a:r>
            <a:r>
              <a:rPr lang="pl-PL" b="1" dirty="0" err="1"/>
              <a:t>function</a:t>
            </a:r>
            <a:r>
              <a:rPr lang="pl-PL" b="1" dirty="0"/>
              <a:t> </a:t>
            </a:r>
            <a:r>
              <a:rPr lang="pl-PL" b="1" dirty="0" err="1"/>
              <a:t>handleSelectSquare</a:t>
            </a:r>
            <a:r>
              <a:rPr lang="pl-PL" b="1" dirty="0"/>
              <a:t>(</a:t>
            </a:r>
            <a:r>
              <a:rPr lang="pl-PL" b="1" dirty="0" err="1"/>
              <a:t>rowIndex</a:t>
            </a:r>
            <a:r>
              <a:rPr lang="pl-PL" b="1" dirty="0"/>
              <a:t>, </a:t>
            </a:r>
            <a:r>
              <a:rPr lang="pl-PL" b="1" dirty="0" err="1"/>
              <a:t>colIndex</a:t>
            </a:r>
            <a:r>
              <a:rPr lang="pl-PL" b="1" dirty="0"/>
              <a:t>){</a:t>
            </a:r>
          </a:p>
          <a:p>
            <a:pPr marL="0" indent="0">
              <a:buNone/>
            </a:pPr>
            <a:r>
              <a:rPr lang="pl-PL" b="1" dirty="0"/>
              <a:t>        </a:t>
            </a:r>
            <a:r>
              <a:rPr lang="pl-PL" b="1" dirty="0" err="1"/>
              <a:t>setGameBoard</a:t>
            </a:r>
            <a:r>
              <a:rPr lang="pl-PL" b="1" dirty="0"/>
              <a:t>((</a:t>
            </a:r>
            <a:r>
              <a:rPr lang="pl-PL" b="1" dirty="0" err="1"/>
              <a:t>prevGameBoard</a:t>
            </a:r>
            <a:r>
              <a:rPr lang="pl-PL" b="1" dirty="0"/>
              <a:t>)=&gt;{</a:t>
            </a:r>
          </a:p>
          <a:p>
            <a:pPr marL="0" indent="0">
              <a:buNone/>
            </a:pPr>
            <a:r>
              <a:rPr lang="pl-PL" b="1" dirty="0"/>
              <a:t>            const </a:t>
            </a:r>
            <a:r>
              <a:rPr lang="pl-PL" b="1" dirty="0" err="1"/>
              <a:t>updatedBoard</a:t>
            </a:r>
            <a:r>
              <a:rPr lang="pl-PL" b="1" dirty="0"/>
              <a:t> = [...</a:t>
            </a:r>
            <a:r>
              <a:rPr lang="pl-PL" b="1" dirty="0" err="1"/>
              <a:t>prevGameBoard.map</a:t>
            </a:r>
            <a:r>
              <a:rPr lang="pl-PL" b="1" dirty="0"/>
              <a:t>(</a:t>
            </a:r>
            <a:r>
              <a:rPr lang="pl-PL" b="1" dirty="0" err="1"/>
              <a:t>innerArray</a:t>
            </a:r>
            <a:r>
              <a:rPr lang="pl-PL" b="1" dirty="0"/>
              <a:t>=&gt;[...</a:t>
            </a:r>
            <a:r>
              <a:rPr lang="pl-PL" b="1" dirty="0" err="1"/>
              <a:t>innerArray</a:t>
            </a:r>
            <a:r>
              <a:rPr lang="pl-PL" b="1" dirty="0"/>
              <a:t>])];</a:t>
            </a:r>
          </a:p>
          <a:p>
            <a:pPr marL="0" indent="0">
              <a:buNone/>
            </a:pPr>
            <a:r>
              <a:rPr lang="pl-PL" b="1" dirty="0"/>
              <a:t>            </a:t>
            </a:r>
            <a:r>
              <a:rPr lang="pl-PL" b="1" dirty="0" err="1"/>
              <a:t>updatedBoard</a:t>
            </a:r>
            <a:r>
              <a:rPr lang="pl-PL" b="1" dirty="0"/>
              <a:t>[</a:t>
            </a:r>
            <a:r>
              <a:rPr lang="pl-PL" b="1" dirty="0" err="1"/>
              <a:t>rowIndex</a:t>
            </a:r>
            <a:r>
              <a:rPr lang="pl-PL" b="1" dirty="0"/>
              <a:t>][</a:t>
            </a:r>
            <a:r>
              <a:rPr lang="pl-PL" b="1" dirty="0" err="1"/>
              <a:t>colIndex</a:t>
            </a:r>
            <a:r>
              <a:rPr lang="pl-PL" b="1" dirty="0"/>
              <a:t>] = 'X';</a:t>
            </a:r>
          </a:p>
          <a:p>
            <a:pPr marL="0" indent="0">
              <a:buNone/>
            </a:pPr>
            <a:r>
              <a:rPr lang="pl-PL" b="1" dirty="0"/>
              <a:t>            return </a:t>
            </a:r>
            <a:r>
              <a:rPr lang="pl-PL" b="1" dirty="0" err="1"/>
              <a:t>updatedBoard</a:t>
            </a:r>
            <a:r>
              <a:rPr lang="pl-PL" b="1" dirty="0"/>
              <a:t>;</a:t>
            </a:r>
          </a:p>
          <a:p>
            <a:pPr marL="0" indent="0">
              <a:buNone/>
            </a:pPr>
            <a:r>
              <a:rPr lang="pl-PL" b="1" dirty="0"/>
              <a:t>        });</a:t>
            </a:r>
          </a:p>
          <a:p>
            <a:pPr marL="0" indent="0">
              <a:buNone/>
            </a:pPr>
            <a:r>
              <a:rPr lang="pl-PL" b="1" dirty="0"/>
              <a:t>    }</a:t>
            </a:r>
          </a:p>
          <a:p>
            <a:pPr marL="0" indent="0">
              <a:buNone/>
            </a:pPr>
            <a:r>
              <a:rPr lang="pl-PL" dirty="0"/>
              <a:t>    </a:t>
            </a:r>
          </a:p>
          <a:p>
            <a:pPr marL="0" indent="0">
              <a:buNone/>
            </a:pPr>
            <a:r>
              <a:rPr lang="pl-PL" dirty="0"/>
              <a:t>    </a:t>
            </a:r>
          </a:p>
        </p:txBody>
      </p:sp>
    </p:spTree>
    <p:extLst>
      <p:ext uri="{BB962C8B-B14F-4D97-AF65-F5344CB8AC3E}">
        <p14:creationId xmlns:p14="http://schemas.microsoft.com/office/powerpoint/2010/main" val="3943559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E28B-64F5-2F6A-36A3-D1BA53431EA4}"/>
              </a:ext>
            </a:extLst>
          </p:cNvPr>
          <p:cNvSpPr>
            <a:spLocks noGrp="1"/>
          </p:cNvSpPr>
          <p:nvPr>
            <p:ph type="title"/>
          </p:nvPr>
        </p:nvSpPr>
        <p:spPr/>
        <p:txBody>
          <a:bodyPr/>
          <a:lstStyle/>
          <a:p>
            <a:pPr algn="ctr"/>
            <a:r>
              <a:rPr lang="pl-PL" dirty="0" err="1"/>
              <a:t>GameBoard.jsx</a:t>
            </a:r>
            <a:r>
              <a:rPr lang="pl-PL" dirty="0"/>
              <a:t> – map </a:t>
            </a:r>
            <a:r>
              <a:rPr lang="pl-PL" dirty="0" err="1"/>
              <a:t>function</a:t>
            </a:r>
            <a:r>
              <a:rPr lang="pl-PL" dirty="0"/>
              <a:t> </a:t>
            </a:r>
            <a:r>
              <a:rPr lang="pl-PL" dirty="0" err="1"/>
              <a:t>explained</a:t>
            </a:r>
            <a:endParaRPr lang="pl-PL" dirty="0"/>
          </a:p>
        </p:txBody>
      </p:sp>
      <p:sp>
        <p:nvSpPr>
          <p:cNvPr id="3" name="Content Placeholder 2">
            <a:extLst>
              <a:ext uri="{FF2B5EF4-FFF2-40B4-BE49-F238E27FC236}">
                <a16:creationId xmlns:a16="http://schemas.microsoft.com/office/drawing/2014/main" id="{55E8A71C-E9CE-1C10-7A0B-5CA44E084445}"/>
              </a:ext>
            </a:extLst>
          </p:cNvPr>
          <p:cNvSpPr>
            <a:spLocks noGrp="1"/>
          </p:cNvSpPr>
          <p:nvPr>
            <p:ph idx="1"/>
          </p:nvPr>
        </p:nvSpPr>
        <p:spPr/>
        <p:txBody>
          <a:bodyPr/>
          <a:lstStyle/>
          <a:p>
            <a:r>
              <a:rPr lang="pl-PL" dirty="0"/>
              <a:t>We </a:t>
            </a:r>
            <a:r>
              <a:rPr lang="pl-PL" dirty="0" err="1"/>
              <a:t>need</a:t>
            </a:r>
            <a:r>
              <a:rPr lang="pl-PL" dirty="0"/>
              <a:t> to map </a:t>
            </a:r>
            <a:r>
              <a:rPr lang="pl-PL" dirty="0" err="1"/>
              <a:t>an</a:t>
            </a:r>
            <a:r>
              <a:rPr lang="pl-PL" dirty="0"/>
              <a:t> </a:t>
            </a:r>
            <a:r>
              <a:rPr lang="pl-PL" dirty="0" err="1"/>
              <a:t>array</a:t>
            </a:r>
            <a:r>
              <a:rPr lang="pl-PL" dirty="0"/>
              <a:t> of </a:t>
            </a:r>
            <a:r>
              <a:rPr lang="pl-PL" dirty="0" err="1"/>
              <a:t>arrays</a:t>
            </a:r>
            <a:endParaRPr lang="pl-PL" dirty="0"/>
          </a:p>
          <a:p>
            <a:r>
              <a:rPr lang="pl-PL" dirty="0" err="1"/>
              <a:t>var</a:t>
            </a:r>
            <a:r>
              <a:rPr lang="pl-PL" dirty="0"/>
              <a:t> </a:t>
            </a:r>
            <a:r>
              <a:rPr lang="pl-PL" dirty="0" err="1"/>
              <a:t>array</a:t>
            </a:r>
            <a:r>
              <a:rPr lang="pl-PL" dirty="0"/>
              <a:t> = [[1, 2], [3, 4]];</a:t>
            </a:r>
          </a:p>
          <a:p>
            <a:r>
              <a:rPr lang="pl-PL" dirty="0" err="1"/>
              <a:t>var</a:t>
            </a:r>
            <a:r>
              <a:rPr lang="pl-PL" dirty="0"/>
              <a:t> </a:t>
            </a:r>
            <a:r>
              <a:rPr lang="pl-PL" dirty="0" err="1"/>
              <a:t>double</a:t>
            </a:r>
            <a:r>
              <a:rPr lang="pl-PL" dirty="0"/>
              <a:t> = x =&gt; x * 2;</a:t>
            </a:r>
          </a:p>
          <a:p>
            <a:r>
              <a:rPr lang="pl-PL" dirty="0" err="1"/>
              <a:t>var</a:t>
            </a:r>
            <a:r>
              <a:rPr lang="pl-PL" dirty="0"/>
              <a:t> </a:t>
            </a:r>
            <a:r>
              <a:rPr lang="pl-PL" dirty="0" err="1"/>
              <a:t>doubledArray</a:t>
            </a:r>
            <a:r>
              <a:rPr lang="pl-PL" dirty="0"/>
              <a:t> = </a:t>
            </a:r>
            <a:r>
              <a:rPr lang="pl-PL" dirty="0" err="1"/>
              <a:t>array.map</a:t>
            </a:r>
            <a:r>
              <a:rPr lang="pl-PL" dirty="0"/>
              <a:t>( </a:t>
            </a:r>
            <a:r>
              <a:rPr lang="pl-PL" dirty="0" err="1"/>
              <a:t>subarray</a:t>
            </a:r>
            <a:r>
              <a:rPr lang="pl-PL" dirty="0"/>
              <a:t> =&gt; </a:t>
            </a:r>
            <a:r>
              <a:rPr lang="pl-PL" dirty="0" err="1"/>
              <a:t>subarray.map</a:t>
            </a:r>
            <a:r>
              <a:rPr lang="pl-PL" dirty="0"/>
              <a:t>( </a:t>
            </a:r>
            <a:r>
              <a:rPr lang="pl-PL" dirty="0" err="1"/>
              <a:t>double</a:t>
            </a:r>
            <a:r>
              <a:rPr lang="pl-PL" dirty="0"/>
              <a:t> ));</a:t>
            </a:r>
          </a:p>
          <a:p>
            <a:r>
              <a:rPr lang="pl-PL" dirty="0" err="1"/>
              <a:t>or</a:t>
            </a:r>
            <a:r>
              <a:rPr lang="pl-PL" dirty="0"/>
              <a:t>:</a:t>
            </a:r>
          </a:p>
          <a:p>
            <a:r>
              <a:rPr lang="pl-PL" dirty="0" err="1"/>
              <a:t>var</a:t>
            </a:r>
            <a:r>
              <a:rPr lang="pl-PL" dirty="0"/>
              <a:t> </a:t>
            </a:r>
            <a:r>
              <a:rPr lang="pl-PL" dirty="0" err="1"/>
              <a:t>doubledArray</a:t>
            </a:r>
            <a:r>
              <a:rPr lang="pl-PL" dirty="0"/>
              <a:t> = </a:t>
            </a:r>
            <a:r>
              <a:rPr lang="pl-PL" dirty="0" err="1"/>
              <a:t>array.map</a:t>
            </a:r>
            <a:r>
              <a:rPr lang="pl-PL" dirty="0"/>
              <a:t>( </a:t>
            </a:r>
            <a:r>
              <a:rPr lang="pl-PL" dirty="0" err="1"/>
              <a:t>subarray</a:t>
            </a:r>
            <a:r>
              <a:rPr lang="pl-PL" dirty="0"/>
              <a:t> =&gt; </a:t>
            </a:r>
            <a:r>
              <a:rPr lang="pl-PL" dirty="0" err="1"/>
              <a:t>subarray.map</a:t>
            </a:r>
            <a:r>
              <a:rPr lang="pl-PL" dirty="0"/>
              <a:t>( x=&gt;x*2 ));</a:t>
            </a:r>
          </a:p>
          <a:p>
            <a:endParaRPr lang="pl-PL" dirty="0"/>
          </a:p>
        </p:txBody>
      </p:sp>
    </p:spTree>
    <p:extLst>
      <p:ext uri="{BB962C8B-B14F-4D97-AF65-F5344CB8AC3E}">
        <p14:creationId xmlns:p14="http://schemas.microsoft.com/office/powerpoint/2010/main" val="784601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27BE-B8C6-4629-EA7D-6DEF7A3E8DB4}"/>
              </a:ext>
            </a:extLst>
          </p:cNvPr>
          <p:cNvSpPr>
            <a:spLocks noGrp="1"/>
          </p:cNvSpPr>
          <p:nvPr>
            <p:ph type="title"/>
          </p:nvPr>
        </p:nvSpPr>
        <p:spPr>
          <a:xfrm>
            <a:off x="838200" y="0"/>
            <a:ext cx="10515600" cy="796925"/>
          </a:xfrm>
        </p:spPr>
        <p:txBody>
          <a:bodyPr/>
          <a:lstStyle/>
          <a:p>
            <a:r>
              <a:rPr lang="pl-PL" dirty="0" err="1"/>
              <a:t>GameBoard.jsx</a:t>
            </a:r>
            <a:r>
              <a:rPr lang="pl-PL" dirty="0"/>
              <a:t> – map </a:t>
            </a:r>
            <a:r>
              <a:rPr lang="pl-PL" dirty="0" err="1"/>
              <a:t>function</a:t>
            </a:r>
            <a:r>
              <a:rPr lang="pl-PL" dirty="0"/>
              <a:t> </a:t>
            </a:r>
            <a:r>
              <a:rPr lang="pl-PL" dirty="0" err="1"/>
              <a:t>expained</a:t>
            </a:r>
            <a:endParaRPr lang="pl-PL" dirty="0"/>
          </a:p>
        </p:txBody>
      </p:sp>
      <p:sp>
        <p:nvSpPr>
          <p:cNvPr id="3" name="Content Placeholder 2">
            <a:extLst>
              <a:ext uri="{FF2B5EF4-FFF2-40B4-BE49-F238E27FC236}">
                <a16:creationId xmlns:a16="http://schemas.microsoft.com/office/drawing/2014/main" id="{612B2B33-3352-DC61-59CD-FF1060C5B223}"/>
              </a:ext>
            </a:extLst>
          </p:cNvPr>
          <p:cNvSpPr>
            <a:spLocks noGrp="1"/>
          </p:cNvSpPr>
          <p:nvPr>
            <p:ph idx="1"/>
          </p:nvPr>
        </p:nvSpPr>
        <p:spPr>
          <a:xfrm>
            <a:off x="438150" y="885824"/>
            <a:ext cx="11010900" cy="5514975"/>
          </a:xfrm>
        </p:spPr>
        <p:txBody>
          <a:bodyPr>
            <a:normAutofit fontScale="85000" lnSpcReduction="20000"/>
          </a:bodyPr>
          <a:lstStyle/>
          <a:p>
            <a:r>
              <a:rPr lang="en-US" dirty="0" err="1"/>
              <a:t>array.map</a:t>
            </a:r>
            <a:r>
              <a:rPr lang="en-US" dirty="0"/>
              <a:t>(function(</a:t>
            </a:r>
            <a:r>
              <a:rPr lang="en-US" dirty="0" err="1"/>
              <a:t>currentValue</a:t>
            </a:r>
            <a:r>
              <a:rPr lang="en-US" dirty="0"/>
              <a:t>, index, </a:t>
            </a:r>
            <a:r>
              <a:rPr lang="en-US" dirty="0" err="1"/>
              <a:t>arr</a:t>
            </a:r>
            <a:r>
              <a:rPr lang="en-US" dirty="0"/>
              <a:t>), </a:t>
            </a:r>
            <a:r>
              <a:rPr lang="en-US" dirty="0" err="1"/>
              <a:t>thisValue</a:t>
            </a:r>
            <a:r>
              <a:rPr lang="en-US" dirty="0"/>
              <a:t>)</a:t>
            </a:r>
            <a:endParaRPr lang="pl-PL" dirty="0"/>
          </a:p>
          <a:p>
            <a:r>
              <a:rPr lang="pl-PL" dirty="0" err="1"/>
              <a:t>where</a:t>
            </a:r>
            <a:r>
              <a:rPr lang="pl-PL" dirty="0"/>
              <a:t>:</a:t>
            </a:r>
          </a:p>
          <a:p>
            <a:endParaRPr lang="pl-PL" dirty="0"/>
          </a:p>
          <a:p>
            <a:r>
              <a:rPr lang="en-US" dirty="0"/>
              <a:t>function() </a:t>
            </a:r>
            <a:r>
              <a:rPr lang="pl-PL" dirty="0"/>
              <a:t>– </a:t>
            </a:r>
            <a:r>
              <a:rPr lang="en-US" dirty="0"/>
              <a:t>Required</a:t>
            </a:r>
            <a:r>
              <a:rPr lang="pl-PL" dirty="0"/>
              <a:t>, </a:t>
            </a:r>
            <a:r>
              <a:rPr lang="en-US" dirty="0"/>
              <a:t>A function to be run for each array element.</a:t>
            </a:r>
          </a:p>
          <a:p>
            <a:endParaRPr lang="pl-PL" dirty="0"/>
          </a:p>
          <a:p>
            <a:r>
              <a:rPr lang="en-US" dirty="0" err="1"/>
              <a:t>currentValue</a:t>
            </a:r>
            <a:r>
              <a:rPr lang="en-US" dirty="0"/>
              <a:t> </a:t>
            </a:r>
            <a:r>
              <a:rPr lang="pl-PL" dirty="0"/>
              <a:t>– </a:t>
            </a:r>
            <a:r>
              <a:rPr lang="en-US" dirty="0"/>
              <a:t>Required</a:t>
            </a:r>
            <a:r>
              <a:rPr lang="pl-PL" dirty="0"/>
              <a:t>, </a:t>
            </a:r>
            <a:r>
              <a:rPr lang="en-US" dirty="0"/>
              <a:t>The value of the current element.</a:t>
            </a:r>
          </a:p>
          <a:p>
            <a:endParaRPr lang="pl-PL" dirty="0"/>
          </a:p>
          <a:p>
            <a:r>
              <a:rPr lang="en-US" dirty="0"/>
              <a:t>index </a:t>
            </a:r>
            <a:r>
              <a:rPr lang="pl-PL" dirty="0"/>
              <a:t>– </a:t>
            </a:r>
            <a:r>
              <a:rPr lang="en-US" dirty="0"/>
              <a:t>Optional</a:t>
            </a:r>
            <a:r>
              <a:rPr lang="pl-PL" dirty="0"/>
              <a:t>, </a:t>
            </a:r>
            <a:r>
              <a:rPr lang="en-US" dirty="0"/>
              <a:t>The index of the current element.</a:t>
            </a:r>
          </a:p>
          <a:p>
            <a:endParaRPr lang="pl-PL" dirty="0"/>
          </a:p>
          <a:p>
            <a:r>
              <a:rPr lang="en-US" dirty="0" err="1"/>
              <a:t>arr</a:t>
            </a:r>
            <a:r>
              <a:rPr lang="en-US" dirty="0"/>
              <a:t> </a:t>
            </a:r>
            <a:r>
              <a:rPr lang="pl-PL" dirty="0"/>
              <a:t> - </a:t>
            </a:r>
            <a:r>
              <a:rPr lang="en-US" dirty="0"/>
              <a:t>Optional</a:t>
            </a:r>
            <a:r>
              <a:rPr lang="pl-PL" dirty="0"/>
              <a:t>, </a:t>
            </a:r>
            <a:r>
              <a:rPr lang="en-US" dirty="0"/>
              <a:t>The array of the current element.</a:t>
            </a:r>
          </a:p>
          <a:p>
            <a:endParaRPr lang="pl-PL" dirty="0"/>
          </a:p>
          <a:p>
            <a:r>
              <a:rPr lang="en-US" dirty="0" err="1"/>
              <a:t>thisValue</a:t>
            </a:r>
            <a:r>
              <a:rPr lang="en-US" dirty="0"/>
              <a:t> 	Optional</a:t>
            </a:r>
            <a:r>
              <a:rPr lang="pl-PL" dirty="0"/>
              <a:t>, </a:t>
            </a:r>
            <a:r>
              <a:rPr lang="en-US" dirty="0"/>
              <a:t>Default value undefined.</a:t>
            </a:r>
          </a:p>
          <a:p>
            <a:endParaRPr lang="pl-PL" dirty="0"/>
          </a:p>
          <a:p>
            <a:r>
              <a:rPr lang="en-US" dirty="0"/>
              <a:t>A value passed to the function to be used as its this value.</a:t>
            </a:r>
            <a:endParaRPr lang="pl-PL" dirty="0"/>
          </a:p>
        </p:txBody>
      </p:sp>
    </p:spTree>
    <p:extLst>
      <p:ext uri="{BB962C8B-B14F-4D97-AF65-F5344CB8AC3E}">
        <p14:creationId xmlns:p14="http://schemas.microsoft.com/office/powerpoint/2010/main" val="834863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27BE-B8C6-4629-EA7D-6DEF7A3E8DB4}"/>
              </a:ext>
            </a:extLst>
          </p:cNvPr>
          <p:cNvSpPr>
            <a:spLocks noGrp="1"/>
          </p:cNvSpPr>
          <p:nvPr>
            <p:ph type="title"/>
          </p:nvPr>
        </p:nvSpPr>
        <p:spPr>
          <a:xfrm>
            <a:off x="838200" y="0"/>
            <a:ext cx="10515600" cy="796925"/>
          </a:xfrm>
        </p:spPr>
        <p:txBody>
          <a:bodyPr/>
          <a:lstStyle/>
          <a:p>
            <a:r>
              <a:rPr lang="pl-PL" dirty="0" err="1"/>
              <a:t>GameBoard.jsx</a:t>
            </a:r>
            <a:r>
              <a:rPr lang="pl-PL" dirty="0"/>
              <a:t> – map </a:t>
            </a:r>
            <a:r>
              <a:rPr lang="pl-PL" dirty="0" err="1"/>
              <a:t>function</a:t>
            </a:r>
            <a:r>
              <a:rPr lang="pl-PL" dirty="0"/>
              <a:t> </a:t>
            </a:r>
            <a:r>
              <a:rPr lang="pl-PL" dirty="0" err="1"/>
              <a:t>expained</a:t>
            </a:r>
            <a:endParaRPr lang="pl-PL" dirty="0"/>
          </a:p>
        </p:txBody>
      </p:sp>
      <p:sp>
        <p:nvSpPr>
          <p:cNvPr id="3" name="Content Placeholder 2">
            <a:extLst>
              <a:ext uri="{FF2B5EF4-FFF2-40B4-BE49-F238E27FC236}">
                <a16:creationId xmlns:a16="http://schemas.microsoft.com/office/drawing/2014/main" id="{612B2B33-3352-DC61-59CD-FF1060C5B223}"/>
              </a:ext>
            </a:extLst>
          </p:cNvPr>
          <p:cNvSpPr>
            <a:spLocks noGrp="1"/>
          </p:cNvSpPr>
          <p:nvPr>
            <p:ph idx="1"/>
          </p:nvPr>
        </p:nvSpPr>
        <p:spPr>
          <a:xfrm>
            <a:off x="438150" y="885824"/>
            <a:ext cx="11010900" cy="5514975"/>
          </a:xfrm>
        </p:spPr>
        <p:txBody>
          <a:bodyPr>
            <a:normAutofit/>
          </a:bodyPr>
          <a:lstStyle/>
          <a:p>
            <a:r>
              <a:rPr lang="pl-PL" dirty="0" err="1"/>
              <a:t>GameBoard</a:t>
            </a:r>
            <a:r>
              <a:rPr lang="en-US" dirty="0"/>
              <a:t>.map(</a:t>
            </a:r>
            <a:endParaRPr lang="pl-PL" dirty="0"/>
          </a:p>
          <a:p>
            <a:r>
              <a:rPr lang="en-US" dirty="0"/>
              <a:t>function(</a:t>
            </a:r>
            <a:r>
              <a:rPr lang="pl-PL" dirty="0" err="1"/>
              <a:t>subArray</a:t>
            </a:r>
            <a:r>
              <a:rPr lang="en-US" dirty="0"/>
              <a:t>, </a:t>
            </a:r>
            <a:r>
              <a:rPr lang="pl-PL" dirty="0" err="1"/>
              <a:t>rowI</a:t>
            </a:r>
            <a:r>
              <a:rPr lang="en-US" dirty="0" err="1"/>
              <a:t>ndex</a:t>
            </a:r>
            <a:r>
              <a:rPr lang="en-US" dirty="0"/>
              <a:t>)</a:t>
            </a:r>
            <a:endParaRPr lang="pl-PL" dirty="0"/>
          </a:p>
          <a:p>
            <a:r>
              <a:rPr lang="pl-PL" dirty="0"/>
              <a:t>   {return </a:t>
            </a:r>
          </a:p>
          <a:p>
            <a:r>
              <a:rPr lang="pl-PL" dirty="0"/>
              <a:t>       </a:t>
            </a:r>
            <a:r>
              <a:rPr lang="pl-PL" dirty="0" err="1"/>
              <a:t>subArray.map</a:t>
            </a:r>
            <a:r>
              <a:rPr lang="en-US" dirty="0"/>
              <a:t> (</a:t>
            </a:r>
            <a:endParaRPr lang="pl-PL" dirty="0"/>
          </a:p>
          <a:p>
            <a:r>
              <a:rPr lang="pl-PL" dirty="0"/>
              <a:t>            </a:t>
            </a:r>
            <a:r>
              <a:rPr lang="en-US" dirty="0"/>
              <a:t>function(</a:t>
            </a:r>
            <a:r>
              <a:rPr lang="pl-PL" dirty="0"/>
              <a:t>symbol</a:t>
            </a:r>
            <a:r>
              <a:rPr lang="en-US" dirty="0"/>
              <a:t>, </a:t>
            </a:r>
            <a:r>
              <a:rPr lang="pl-PL" dirty="0" err="1"/>
              <a:t>colIndex</a:t>
            </a:r>
            <a:r>
              <a:rPr lang="en-US" dirty="0"/>
              <a:t>)</a:t>
            </a:r>
            <a:r>
              <a:rPr lang="pl-PL" dirty="0"/>
              <a:t>{return &lt;</a:t>
            </a:r>
            <a:r>
              <a:rPr lang="pl-PL" dirty="0" err="1"/>
              <a:t>button</a:t>
            </a:r>
            <a:r>
              <a:rPr lang="pl-PL" dirty="0"/>
              <a:t>&gt;{symbol}&lt;</a:t>
            </a:r>
            <a:r>
              <a:rPr lang="pl-PL" dirty="0" err="1"/>
              <a:t>button</a:t>
            </a:r>
            <a:r>
              <a:rPr lang="pl-PL" dirty="0"/>
              <a:t>/&gt;} </a:t>
            </a:r>
          </a:p>
          <a:p>
            <a:r>
              <a:rPr lang="pl-PL" dirty="0"/>
              <a:t>    }</a:t>
            </a:r>
          </a:p>
          <a:p>
            <a:r>
              <a:rPr lang="en-US" dirty="0"/>
              <a:t>)</a:t>
            </a:r>
            <a:endParaRPr lang="pl-PL" dirty="0"/>
          </a:p>
          <a:p>
            <a:endParaRPr lang="pl-PL" dirty="0"/>
          </a:p>
          <a:p>
            <a:endParaRPr lang="pl-PL" dirty="0"/>
          </a:p>
        </p:txBody>
      </p:sp>
    </p:spTree>
    <p:extLst>
      <p:ext uri="{BB962C8B-B14F-4D97-AF65-F5344CB8AC3E}">
        <p14:creationId xmlns:p14="http://schemas.microsoft.com/office/powerpoint/2010/main" val="376143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4823-86AC-DBEF-0059-5D6145C34775}"/>
              </a:ext>
            </a:extLst>
          </p:cNvPr>
          <p:cNvSpPr>
            <a:spLocks noGrp="1"/>
          </p:cNvSpPr>
          <p:nvPr>
            <p:ph type="title"/>
          </p:nvPr>
        </p:nvSpPr>
        <p:spPr>
          <a:xfrm>
            <a:off x="838200" y="0"/>
            <a:ext cx="10515600" cy="644525"/>
          </a:xfrm>
        </p:spPr>
        <p:txBody>
          <a:bodyPr>
            <a:normAutofit fontScale="90000"/>
          </a:bodyPr>
          <a:lstStyle/>
          <a:p>
            <a:pPr algn="ctr"/>
            <a:r>
              <a:rPr lang="pl-PL" dirty="0" err="1"/>
              <a:t>GameBoard.jsx</a:t>
            </a:r>
            <a:endParaRPr lang="pl-PL" dirty="0"/>
          </a:p>
        </p:txBody>
      </p:sp>
      <p:sp>
        <p:nvSpPr>
          <p:cNvPr id="3" name="Content Placeholder 2">
            <a:extLst>
              <a:ext uri="{FF2B5EF4-FFF2-40B4-BE49-F238E27FC236}">
                <a16:creationId xmlns:a16="http://schemas.microsoft.com/office/drawing/2014/main" id="{C9BF03D5-61D9-5C8E-92DE-3C011EF7D39E}"/>
              </a:ext>
            </a:extLst>
          </p:cNvPr>
          <p:cNvSpPr>
            <a:spLocks noGrp="1"/>
          </p:cNvSpPr>
          <p:nvPr>
            <p:ph idx="1"/>
          </p:nvPr>
        </p:nvSpPr>
        <p:spPr>
          <a:xfrm>
            <a:off x="0" y="644524"/>
            <a:ext cx="12192000" cy="6213475"/>
          </a:xfrm>
        </p:spPr>
        <p:txBody>
          <a:bodyPr numCol="2">
            <a:normAutofit fontScale="92500" lnSpcReduction="10000"/>
          </a:bodyPr>
          <a:lstStyle/>
          <a:p>
            <a:r>
              <a:rPr lang="pl-PL" dirty="0" err="1"/>
              <a:t>Now</a:t>
            </a:r>
            <a:r>
              <a:rPr lang="pl-PL" dirty="0"/>
              <a:t> we </a:t>
            </a:r>
            <a:r>
              <a:rPr lang="pl-PL" dirty="0" err="1"/>
              <a:t>also</a:t>
            </a:r>
            <a:r>
              <a:rPr lang="pl-PL" dirty="0"/>
              <a:t> </a:t>
            </a:r>
            <a:r>
              <a:rPr lang="pl-PL" dirty="0" err="1"/>
              <a:t>need</a:t>
            </a:r>
            <a:r>
              <a:rPr lang="pl-PL" dirty="0"/>
              <a:t> to </a:t>
            </a:r>
            <a:r>
              <a:rPr lang="pl-PL" dirty="0" err="1"/>
              <a:t>create</a:t>
            </a:r>
            <a:r>
              <a:rPr lang="pl-PL" dirty="0"/>
              <a:t> the </a:t>
            </a:r>
            <a:r>
              <a:rPr lang="pl-PL" dirty="0" err="1"/>
              <a:t>board</a:t>
            </a:r>
            <a:r>
              <a:rPr lang="pl-PL" dirty="0"/>
              <a:t> </a:t>
            </a:r>
            <a:r>
              <a:rPr lang="pl-PL" dirty="0" err="1"/>
              <a:t>itself</a:t>
            </a:r>
            <a:r>
              <a:rPr lang="pl-PL" dirty="0"/>
              <a:t>. </a:t>
            </a:r>
            <a:r>
              <a:rPr lang="pl-PL" dirty="0" err="1"/>
              <a:t>This</a:t>
            </a:r>
            <a:r>
              <a:rPr lang="pl-PL" dirty="0"/>
              <a:t> </a:t>
            </a:r>
            <a:r>
              <a:rPr lang="pl-PL" dirty="0" err="1"/>
              <a:t>is</a:t>
            </a:r>
            <a:r>
              <a:rPr lang="pl-PL" dirty="0"/>
              <a:t> the </a:t>
            </a:r>
            <a:r>
              <a:rPr lang="pl-PL" dirty="0" err="1"/>
              <a:t>main</a:t>
            </a:r>
            <a:r>
              <a:rPr lang="pl-PL" dirty="0"/>
              <a:t> </a:t>
            </a:r>
            <a:r>
              <a:rPr lang="pl-PL" dirty="0" err="1"/>
              <a:t>purpose</a:t>
            </a:r>
            <a:r>
              <a:rPr lang="pl-PL" dirty="0"/>
              <a:t> of the </a:t>
            </a:r>
            <a:r>
              <a:rPr lang="pl-PL" dirty="0" err="1"/>
              <a:t>function</a:t>
            </a:r>
            <a:r>
              <a:rPr lang="pl-PL" dirty="0"/>
              <a:t> </a:t>
            </a:r>
            <a:r>
              <a:rPr lang="pl-PL" dirty="0" err="1"/>
              <a:t>GameBoard</a:t>
            </a:r>
            <a:r>
              <a:rPr lang="pl-PL" dirty="0"/>
              <a:t>. </a:t>
            </a:r>
          </a:p>
          <a:p>
            <a:r>
              <a:rPr lang="pl-PL" dirty="0"/>
              <a:t>We </a:t>
            </a:r>
            <a:r>
              <a:rPr lang="pl-PL" dirty="0" err="1"/>
              <a:t>will</a:t>
            </a:r>
            <a:r>
              <a:rPr lang="pl-PL" dirty="0"/>
              <a:t> </a:t>
            </a:r>
            <a:r>
              <a:rPr lang="pl-PL" dirty="0" err="1"/>
              <a:t>use</a:t>
            </a:r>
            <a:r>
              <a:rPr lang="pl-PL" dirty="0"/>
              <a:t> </a:t>
            </a:r>
            <a:r>
              <a:rPr lang="pl-PL" dirty="0" err="1"/>
              <a:t>mapping</a:t>
            </a:r>
            <a:r>
              <a:rPr lang="pl-PL" dirty="0"/>
              <a:t> </a:t>
            </a:r>
            <a:r>
              <a:rPr lang="pl-PL" dirty="0" err="1"/>
              <a:t>function</a:t>
            </a:r>
            <a:r>
              <a:rPr lang="pl-PL" dirty="0"/>
              <a:t> </a:t>
            </a:r>
            <a:r>
              <a:rPr lang="pl-PL" dirty="0" err="1"/>
              <a:t>twice</a:t>
            </a:r>
            <a:r>
              <a:rPr lang="pl-PL" dirty="0"/>
              <a:t>:</a:t>
            </a:r>
          </a:p>
          <a:p>
            <a:r>
              <a:rPr lang="pl-PL" dirty="0" err="1"/>
              <a:t>firstly</a:t>
            </a:r>
            <a:r>
              <a:rPr lang="pl-PL" dirty="0"/>
              <a:t>, we </a:t>
            </a:r>
            <a:r>
              <a:rPr lang="pl-PL" dirty="0" err="1"/>
              <a:t>will</a:t>
            </a:r>
            <a:r>
              <a:rPr lang="pl-PL" dirty="0"/>
              <a:t> map a list of </a:t>
            </a:r>
            <a:r>
              <a:rPr lang="pl-PL" dirty="0" err="1"/>
              <a:t>lists</a:t>
            </a:r>
            <a:r>
              <a:rPr lang="pl-PL" dirty="0"/>
              <a:t> </a:t>
            </a:r>
            <a:r>
              <a:rPr lang="pl-PL" dirty="0" err="1"/>
              <a:t>onto</a:t>
            </a:r>
            <a:r>
              <a:rPr lang="pl-PL" dirty="0"/>
              <a:t> </a:t>
            </a:r>
            <a:r>
              <a:rPr lang="pl-PL" dirty="0" err="1"/>
              <a:t>row</a:t>
            </a:r>
            <a:r>
              <a:rPr lang="pl-PL" dirty="0"/>
              <a:t> and </a:t>
            </a:r>
            <a:r>
              <a:rPr lang="pl-PL" dirty="0" err="1"/>
              <a:t>rowIndex</a:t>
            </a:r>
            <a:endParaRPr lang="pl-PL" dirty="0"/>
          </a:p>
          <a:p>
            <a:pPr marL="0" indent="0">
              <a:buNone/>
            </a:pPr>
            <a:r>
              <a:rPr lang="pl-PL" dirty="0" err="1"/>
              <a:t>then</a:t>
            </a:r>
            <a:r>
              <a:rPr lang="pl-PL" dirty="0"/>
              <a:t> we </a:t>
            </a:r>
            <a:r>
              <a:rPr lang="pl-PL" dirty="0" err="1"/>
              <a:t>will</a:t>
            </a:r>
            <a:r>
              <a:rPr lang="pl-PL" dirty="0"/>
              <a:t> map </a:t>
            </a:r>
            <a:r>
              <a:rPr lang="pl-PL" dirty="0" err="1"/>
              <a:t>row</a:t>
            </a:r>
            <a:r>
              <a:rPr lang="pl-PL" dirty="0"/>
              <a:t> </a:t>
            </a:r>
            <a:r>
              <a:rPr lang="pl-PL" dirty="0" err="1"/>
              <a:t>onto</a:t>
            </a:r>
            <a:r>
              <a:rPr lang="pl-PL" dirty="0"/>
              <a:t> the </a:t>
            </a:r>
            <a:r>
              <a:rPr lang="pl-PL" dirty="0" err="1"/>
              <a:t>colIndex</a:t>
            </a:r>
            <a:endParaRPr lang="pl-PL" dirty="0"/>
          </a:p>
          <a:p>
            <a:r>
              <a:rPr lang="pl-PL" dirty="0" err="1"/>
              <a:t>once</a:t>
            </a:r>
            <a:r>
              <a:rPr lang="pl-PL" dirty="0"/>
              <a:t> we </a:t>
            </a:r>
            <a:r>
              <a:rPr lang="pl-PL" dirty="0" err="1"/>
              <a:t>have</a:t>
            </a:r>
            <a:r>
              <a:rPr lang="pl-PL" dirty="0"/>
              <a:t> </a:t>
            </a:r>
            <a:r>
              <a:rPr lang="pl-PL" dirty="0" err="1"/>
              <a:t>rowIndex</a:t>
            </a:r>
            <a:r>
              <a:rPr lang="pl-PL" dirty="0"/>
              <a:t> and </a:t>
            </a:r>
            <a:r>
              <a:rPr lang="pl-PL" dirty="0" err="1"/>
              <a:t>colIndex</a:t>
            </a:r>
            <a:r>
              <a:rPr lang="pl-PL" dirty="0"/>
              <a:t>, we can set </a:t>
            </a:r>
            <a:r>
              <a:rPr lang="pl-PL" dirty="0" err="1"/>
              <a:t>there</a:t>
            </a:r>
            <a:r>
              <a:rPr lang="pl-PL" dirty="0"/>
              <a:t> a </a:t>
            </a:r>
            <a:r>
              <a:rPr lang="pl-PL" dirty="0" err="1"/>
              <a:t>button</a:t>
            </a:r>
            <a:r>
              <a:rPr lang="pl-PL" dirty="0"/>
              <a:t> to </a:t>
            </a:r>
            <a:r>
              <a:rPr lang="pl-PL" dirty="0" err="1"/>
              <a:t>click</a:t>
            </a:r>
            <a:endParaRPr lang="pl-PL" dirty="0"/>
          </a:p>
          <a:p>
            <a:pPr marL="0" indent="0">
              <a:buNone/>
            </a:pPr>
            <a:r>
              <a:rPr lang="pl-PL" dirty="0"/>
              <a:t>    return(</a:t>
            </a:r>
          </a:p>
          <a:p>
            <a:pPr marL="0" indent="0">
              <a:buNone/>
            </a:pPr>
            <a:r>
              <a:rPr lang="pl-PL" dirty="0"/>
              <a:t>        &lt;</a:t>
            </a:r>
            <a:r>
              <a:rPr lang="pl-PL" dirty="0" err="1"/>
              <a:t>ol</a:t>
            </a:r>
            <a:r>
              <a:rPr lang="pl-PL" dirty="0"/>
              <a:t> id="</a:t>
            </a:r>
            <a:r>
              <a:rPr lang="pl-PL" dirty="0" err="1"/>
              <a:t>game-board</a:t>
            </a:r>
            <a:r>
              <a:rPr lang="pl-PL" dirty="0"/>
              <a:t>"&gt;</a:t>
            </a:r>
          </a:p>
          <a:p>
            <a:pPr marL="0" indent="0">
              <a:buNone/>
            </a:pPr>
            <a:r>
              <a:rPr lang="pl-PL" dirty="0"/>
              <a:t>            {</a:t>
            </a:r>
            <a:r>
              <a:rPr lang="pl-PL" dirty="0" err="1"/>
              <a:t>gameBoard.map</a:t>
            </a:r>
            <a:r>
              <a:rPr lang="pl-PL" dirty="0"/>
              <a:t>((</a:t>
            </a:r>
            <a:r>
              <a:rPr lang="pl-PL" dirty="0" err="1"/>
              <a:t>row</a:t>
            </a:r>
            <a:r>
              <a:rPr lang="pl-PL" dirty="0"/>
              <a:t>, </a:t>
            </a:r>
            <a:r>
              <a:rPr lang="pl-PL" dirty="0" err="1"/>
              <a:t>rowIndex</a:t>
            </a:r>
            <a:r>
              <a:rPr lang="pl-PL" dirty="0"/>
              <a:t>) =&gt; (</a:t>
            </a:r>
          </a:p>
          <a:p>
            <a:pPr marL="0" indent="0">
              <a:buNone/>
            </a:pPr>
            <a:r>
              <a:rPr lang="pl-PL" dirty="0"/>
              <a:t>            &lt;li </a:t>
            </a:r>
            <a:r>
              <a:rPr lang="pl-PL" dirty="0" err="1"/>
              <a:t>key</a:t>
            </a:r>
            <a:r>
              <a:rPr lang="pl-PL" dirty="0"/>
              <a:t>={</a:t>
            </a:r>
            <a:r>
              <a:rPr lang="pl-PL" dirty="0" err="1"/>
              <a:t>rowIndex</a:t>
            </a:r>
            <a:r>
              <a:rPr lang="pl-PL" dirty="0"/>
              <a:t>}&gt;</a:t>
            </a:r>
          </a:p>
          <a:p>
            <a:pPr marL="0" indent="0">
              <a:buNone/>
            </a:pPr>
            <a:r>
              <a:rPr lang="pl-PL" dirty="0"/>
              <a:t>             &lt;</a:t>
            </a:r>
            <a:r>
              <a:rPr lang="pl-PL" dirty="0" err="1"/>
              <a:t>ol</a:t>
            </a:r>
            <a:r>
              <a:rPr lang="pl-PL" dirty="0"/>
              <a:t>&gt;</a:t>
            </a:r>
          </a:p>
          <a:p>
            <a:pPr marL="0" indent="0">
              <a:buNone/>
            </a:pPr>
            <a:r>
              <a:rPr lang="pl-PL" dirty="0"/>
              <a:t>                {</a:t>
            </a:r>
            <a:r>
              <a:rPr lang="pl-PL" dirty="0" err="1"/>
              <a:t>row.map</a:t>
            </a:r>
            <a:r>
              <a:rPr lang="pl-PL" dirty="0"/>
              <a:t>((</a:t>
            </a:r>
            <a:r>
              <a:rPr lang="pl-PL" dirty="0" err="1"/>
              <a:t>playerSymbol</a:t>
            </a:r>
            <a:r>
              <a:rPr lang="pl-PL" dirty="0"/>
              <a:t>, </a:t>
            </a:r>
            <a:r>
              <a:rPr lang="pl-PL" dirty="0" err="1"/>
              <a:t>colIndex</a:t>
            </a:r>
            <a:r>
              <a:rPr lang="pl-PL" dirty="0"/>
              <a:t>)=&gt;(</a:t>
            </a:r>
          </a:p>
          <a:p>
            <a:pPr marL="0" indent="0">
              <a:buNone/>
            </a:pPr>
            <a:r>
              <a:rPr lang="pl-PL" dirty="0"/>
              <a:t>                    &lt;li </a:t>
            </a:r>
            <a:r>
              <a:rPr lang="pl-PL" dirty="0" err="1"/>
              <a:t>key</a:t>
            </a:r>
            <a:r>
              <a:rPr lang="pl-PL" dirty="0"/>
              <a:t>={</a:t>
            </a:r>
            <a:r>
              <a:rPr lang="pl-PL" dirty="0" err="1"/>
              <a:t>colIndex</a:t>
            </a:r>
            <a:r>
              <a:rPr lang="pl-PL" dirty="0"/>
              <a:t>}&gt;</a:t>
            </a:r>
          </a:p>
          <a:p>
            <a:pPr marL="0" indent="0">
              <a:buNone/>
            </a:pPr>
            <a:r>
              <a:rPr lang="pl-PL" dirty="0"/>
              <a:t>                        &lt;</a:t>
            </a:r>
            <a:r>
              <a:rPr lang="pl-PL" dirty="0" err="1"/>
              <a:t>button</a:t>
            </a:r>
            <a:r>
              <a:rPr lang="pl-PL" dirty="0"/>
              <a:t> </a:t>
            </a:r>
            <a:r>
              <a:rPr lang="pl-PL" dirty="0" err="1"/>
              <a:t>onClick</a:t>
            </a:r>
            <a:r>
              <a:rPr lang="pl-PL" dirty="0"/>
              <a:t>={()=&gt;</a:t>
            </a:r>
            <a:r>
              <a:rPr lang="pl-PL" dirty="0" err="1"/>
              <a:t>handleSelectSquare</a:t>
            </a:r>
            <a:r>
              <a:rPr lang="pl-PL" dirty="0"/>
              <a:t>(</a:t>
            </a:r>
            <a:r>
              <a:rPr lang="pl-PL" dirty="0" err="1"/>
              <a:t>rowIndex</a:t>
            </a:r>
            <a:r>
              <a:rPr lang="pl-PL" dirty="0"/>
              <a:t>, </a:t>
            </a:r>
            <a:r>
              <a:rPr lang="pl-PL" dirty="0" err="1"/>
              <a:t>colIndex</a:t>
            </a:r>
            <a:r>
              <a:rPr lang="pl-PL" dirty="0"/>
              <a:t>)}&gt;{</a:t>
            </a:r>
            <a:r>
              <a:rPr lang="pl-PL" dirty="0" err="1"/>
              <a:t>playerSymbol</a:t>
            </a:r>
            <a:r>
              <a:rPr lang="pl-PL" dirty="0"/>
              <a:t>}&lt;/</a:t>
            </a:r>
            <a:r>
              <a:rPr lang="pl-PL" dirty="0" err="1"/>
              <a:t>button</a:t>
            </a:r>
            <a:r>
              <a:rPr lang="pl-PL" dirty="0"/>
              <a:t>&gt;</a:t>
            </a:r>
          </a:p>
          <a:p>
            <a:pPr marL="0" indent="0">
              <a:buNone/>
            </a:pPr>
            <a:r>
              <a:rPr lang="pl-PL" dirty="0"/>
              <a:t>                    &lt;/li&gt;</a:t>
            </a:r>
          </a:p>
          <a:p>
            <a:pPr marL="0" indent="0">
              <a:buNone/>
            </a:pPr>
            <a:r>
              <a:rPr lang="pl-PL" dirty="0"/>
              <a:t>                ))}</a:t>
            </a:r>
          </a:p>
          <a:p>
            <a:pPr marL="0" indent="0">
              <a:buNone/>
            </a:pPr>
            <a:r>
              <a:rPr lang="pl-PL" dirty="0"/>
              <a:t>             &lt;/</a:t>
            </a:r>
            <a:r>
              <a:rPr lang="pl-PL" dirty="0" err="1"/>
              <a:t>ol</a:t>
            </a:r>
            <a:r>
              <a:rPr lang="pl-PL" dirty="0"/>
              <a:t>&gt;</a:t>
            </a:r>
          </a:p>
          <a:p>
            <a:pPr marL="0" indent="0">
              <a:buNone/>
            </a:pPr>
            <a:r>
              <a:rPr lang="pl-PL" dirty="0"/>
              <a:t>            &lt;/li&gt;</a:t>
            </a:r>
          </a:p>
          <a:p>
            <a:pPr marL="0" indent="0">
              <a:buNone/>
            </a:pPr>
            <a:r>
              <a:rPr lang="pl-PL" dirty="0"/>
              <a:t>            ))};</a:t>
            </a:r>
          </a:p>
          <a:p>
            <a:pPr marL="0" indent="0">
              <a:buNone/>
            </a:pPr>
            <a:r>
              <a:rPr lang="pl-PL" dirty="0"/>
              <a:t>        &lt;/</a:t>
            </a:r>
            <a:r>
              <a:rPr lang="pl-PL" dirty="0" err="1"/>
              <a:t>ol</a:t>
            </a:r>
            <a:r>
              <a:rPr lang="pl-PL" dirty="0"/>
              <a:t>&gt;</a:t>
            </a:r>
          </a:p>
          <a:p>
            <a:pPr marL="0" indent="0">
              <a:buNone/>
            </a:pPr>
            <a:r>
              <a:rPr lang="pl-PL" dirty="0"/>
              <a:t>    );</a:t>
            </a:r>
          </a:p>
          <a:p>
            <a:pPr marL="0" indent="0">
              <a:buNone/>
            </a:pPr>
            <a:r>
              <a:rPr lang="pl-PL" dirty="0"/>
              <a:t>}</a:t>
            </a:r>
          </a:p>
        </p:txBody>
      </p:sp>
    </p:spTree>
    <p:extLst>
      <p:ext uri="{BB962C8B-B14F-4D97-AF65-F5344CB8AC3E}">
        <p14:creationId xmlns:p14="http://schemas.microsoft.com/office/powerpoint/2010/main" val="2306487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D8BA-6BD2-5547-C158-1D826170D811}"/>
              </a:ext>
            </a:extLst>
          </p:cNvPr>
          <p:cNvSpPr>
            <a:spLocks noGrp="1"/>
          </p:cNvSpPr>
          <p:nvPr>
            <p:ph type="title"/>
          </p:nvPr>
        </p:nvSpPr>
        <p:spPr/>
        <p:txBody>
          <a:bodyPr/>
          <a:lstStyle/>
          <a:p>
            <a:r>
              <a:rPr lang="pl-PL" dirty="0" err="1"/>
              <a:t>App.jsx</a:t>
            </a:r>
            <a:endParaRPr lang="pl-PL" dirty="0"/>
          </a:p>
        </p:txBody>
      </p:sp>
      <p:sp>
        <p:nvSpPr>
          <p:cNvPr id="3" name="Content Placeholder 2">
            <a:extLst>
              <a:ext uri="{FF2B5EF4-FFF2-40B4-BE49-F238E27FC236}">
                <a16:creationId xmlns:a16="http://schemas.microsoft.com/office/drawing/2014/main" id="{7D831004-14B4-5E4C-6A75-71D092F6356A}"/>
              </a:ext>
            </a:extLst>
          </p:cNvPr>
          <p:cNvSpPr>
            <a:spLocks noGrp="1"/>
          </p:cNvSpPr>
          <p:nvPr>
            <p:ph idx="1"/>
          </p:nvPr>
        </p:nvSpPr>
        <p:spPr/>
        <p:txBody>
          <a:bodyPr>
            <a:normAutofit lnSpcReduction="10000"/>
          </a:bodyPr>
          <a:lstStyle/>
          <a:p>
            <a:endParaRPr lang="en-US" dirty="0"/>
          </a:p>
          <a:p>
            <a:r>
              <a:rPr lang="en-US" dirty="0"/>
              <a:t>function App() {</a:t>
            </a:r>
          </a:p>
          <a:p>
            <a:endParaRPr lang="en-US" dirty="0"/>
          </a:p>
          <a:p>
            <a:r>
              <a:rPr lang="en-US" dirty="0"/>
              <a:t>  return (</a:t>
            </a:r>
          </a:p>
          <a:p>
            <a:r>
              <a:rPr lang="en-US" dirty="0"/>
              <a:t>    &lt;h1&gt;React Tic-Tac-Toe&lt;/h1&gt;</a:t>
            </a:r>
          </a:p>
          <a:p>
            <a:r>
              <a:rPr lang="en-US" dirty="0"/>
              <a:t>  )</a:t>
            </a:r>
          </a:p>
          <a:p>
            <a:r>
              <a:rPr lang="en-US" dirty="0"/>
              <a:t>}</a:t>
            </a:r>
          </a:p>
          <a:p>
            <a:endParaRPr lang="en-US" dirty="0"/>
          </a:p>
          <a:p>
            <a:r>
              <a:rPr lang="en-US" dirty="0"/>
              <a:t>export default App</a:t>
            </a:r>
          </a:p>
          <a:p>
            <a:endParaRPr lang="pl-PL" dirty="0"/>
          </a:p>
        </p:txBody>
      </p:sp>
    </p:spTree>
    <p:extLst>
      <p:ext uri="{BB962C8B-B14F-4D97-AF65-F5344CB8AC3E}">
        <p14:creationId xmlns:p14="http://schemas.microsoft.com/office/powerpoint/2010/main" val="1061761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4823-86AC-DBEF-0059-5D6145C34775}"/>
              </a:ext>
            </a:extLst>
          </p:cNvPr>
          <p:cNvSpPr>
            <a:spLocks noGrp="1"/>
          </p:cNvSpPr>
          <p:nvPr>
            <p:ph type="title"/>
          </p:nvPr>
        </p:nvSpPr>
        <p:spPr>
          <a:xfrm>
            <a:off x="838200" y="0"/>
            <a:ext cx="10515600" cy="644525"/>
          </a:xfrm>
        </p:spPr>
        <p:txBody>
          <a:bodyPr>
            <a:normAutofit fontScale="90000"/>
          </a:bodyPr>
          <a:lstStyle/>
          <a:p>
            <a:pPr algn="ctr"/>
            <a:r>
              <a:rPr lang="pl-PL" dirty="0" err="1"/>
              <a:t>GameBoard.jsx</a:t>
            </a:r>
            <a:r>
              <a:rPr lang="pl-PL" dirty="0"/>
              <a:t> - </a:t>
            </a:r>
            <a:r>
              <a:rPr lang="pl-PL" dirty="0" err="1"/>
              <a:t>solution</a:t>
            </a:r>
            <a:endParaRPr lang="pl-PL" dirty="0"/>
          </a:p>
        </p:txBody>
      </p:sp>
      <p:sp>
        <p:nvSpPr>
          <p:cNvPr id="3" name="Content Placeholder 2">
            <a:extLst>
              <a:ext uri="{FF2B5EF4-FFF2-40B4-BE49-F238E27FC236}">
                <a16:creationId xmlns:a16="http://schemas.microsoft.com/office/drawing/2014/main" id="{C9BF03D5-61D9-5C8E-92DE-3C011EF7D39E}"/>
              </a:ext>
            </a:extLst>
          </p:cNvPr>
          <p:cNvSpPr>
            <a:spLocks noGrp="1"/>
          </p:cNvSpPr>
          <p:nvPr>
            <p:ph idx="1"/>
          </p:nvPr>
        </p:nvSpPr>
        <p:spPr>
          <a:xfrm>
            <a:off x="0" y="644524"/>
            <a:ext cx="12192000" cy="6213475"/>
          </a:xfrm>
        </p:spPr>
        <p:txBody>
          <a:bodyPr numCol="2">
            <a:normAutofit fontScale="55000" lnSpcReduction="20000"/>
          </a:bodyPr>
          <a:lstStyle/>
          <a:p>
            <a:r>
              <a:rPr lang="pl-PL" dirty="0"/>
              <a:t>import {</a:t>
            </a:r>
            <a:r>
              <a:rPr lang="pl-PL" dirty="0" err="1"/>
              <a:t>useState</a:t>
            </a:r>
            <a:r>
              <a:rPr lang="pl-PL" dirty="0"/>
              <a:t>} from '</a:t>
            </a:r>
            <a:r>
              <a:rPr lang="pl-PL" dirty="0" err="1"/>
              <a:t>react</a:t>
            </a:r>
            <a:r>
              <a:rPr lang="pl-PL" dirty="0"/>
              <a:t>';</a:t>
            </a:r>
          </a:p>
          <a:p>
            <a:r>
              <a:rPr lang="pl-PL" dirty="0"/>
              <a:t>import </a:t>
            </a:r>
            <a:r>
              <a:rPr lang="pl-PL" dirty="0" err="1"/>
              <a:t>React</a:t>
            </a:r>
            <a:r>
              <a:rPr lang="pl-PL" dirty="0"/>
              <a:t> from '</a:t>
            </a:r>
            <a:r>
              <a:rPr lang="pl-PL" dirty="0" err="1"/>
              <a:t>react</a:t>
            </a:r>
            <a:r>
              <a:rPr lang="pl-PL" dirty="0"/>
              <a:t>';</a:t>
            </a:r>
          </a:p>
          <a:p>
            <a:endParaRPr lang="pl-PL" dirty="0"/>
          </a:p>
          <a:p>
            <a:r>
              <a:rPr lang="pl-PL" dirty="0"/>
              <a:t>const </a:t>
            </a:r>
            <a:r>
              <a:rPr lang="pl-PL" dirty="0" err="1"/>
              <a:t>initialGameBoard</a:t>
            </a:r>
            <a:r>
              <a:rPr lang="pl-PL" dirty="0"/>
              <a:t> = [</a:t>
            </a:r>
          </a:p>
          <a:p>
            <a:r>
              <a:rPr lang="pl-PL" dirty="0"/>
              <a:t>    [</a:t>
            </a:r>
            <a:r>
              <a:rPr lang="pl-PL" dirty="0" err="1"/>
              <a:t>null</a:t>
            </a:r>
            <a:r>
              <a:rPr lang="pl-PL" dirty="0"/>
              <a:t>, </a:t>
            </a:r>
            <a:r>
              <a:rPr lang="pl-PL" dirty="0" err="1"/>
              <a:t>null</a:t>
            </a:r>
            <a:r>
              <a:rPr lang="pl-PL" dirty="0"/>
              <a:t>, </a:t>
            </a:r>
            <a:r>
              <a:rPr lang="pl-PL" dirty="0" err="1"/>
              <a:t>null</a:t>
            </a:r>
            <a:r>
              <a:rPr lang="pl-PL" dirty="0"/>
              <a:t>],</a:t>
            </a:r>
          </a:p>
          <a:p>
            <a:r>
              <a:rPr lang="pl-PL" dirty="0"/>
              <a:t>    [</a:t>
            </a:r>
            <a:r>
              <a:rPr lang="pl-PL" dirty="0" err="1"/>
              <a:t>null</a:t>
            </a:r>
            <a:r>
              <a:rPr lang="pl-PL" dirty="0"/>
              <a:t>, </a:t>
            </a:r>
            <a:r>
              <a:rPr lang="pl-PL" dirty="0" err="1"/>
              <a:t>null</a:t>
            </a:r>
            <a:r>
              <a:rPr lang="pl-PL" dirty="0"/>
              <a:t>, </a:t>
            </a:r>
            <a:r>
              <a:rPr lang="pl-PL" dirty="0" err="1"/>
              <a:t>null</a:t>
            </a:r>
            <a:r>
              <a:rPr lang="pl-PL" dirty="0"/>
              <a:t>],</a:t>
            </a:r>
          </a:p>
          <a:p>
            <a:r>
              <a:rPr lang="pl-PL" dirty="0"/>
              <a:t>    [</a:t>
            </a:r>
            <a:r>
              <a:rPr lang="pl-PL" dirty="0" err="1"/>
              <a:t>null</a:t>
            </a:r>
            <a:r>
              <a:rPr lang="pl-PL" dirty="0"/>
              <a:t>, </a:t>
            </a:r>
            <a:r>
              <a:rPr lang="pl-PL" dirty="0" err="1"/>
              <a:t>null</a:t>
            </a:r>
            <a:r>
              <a:rPr lang="pl-PL" dirty="0"/>
              <a:t>, </a:t>
            </a:r>
            <a:r>
              <a:rPr lang="pl-PL" dirty="0" err="1"/>
              <a:t>null</a:t>
            </a:r>
            <a:r>
              <a:rPr lang="pl-PL" dirty="0"/>
              <a:t>]</a:t>
            </a:r>
          </a:p>
          <a:p>
            <a:r>
              <a:rPr lang="pl-PL" dirty="0"/>
              <a:t>];</a:t>
            </a:r>
          </a:p>
          <a:p>
            <a:endParaRPr lang="pl-PL" dirty="0"/>
          </a:p>
          <a:p>
            <a:r>
              <a:rPr lang="pl-PL" dirty="0"/>
              <a:t>//we do not </a:t>
            </a:r>
            <a:r>
              <a:rPr lang="pl-PL" dirty="0" err="1"/>
              <a:t>mutate</a:t>
            </a:r>
            <a:r>
              <a:rPr lang="pl-PL" dirty="0"/>
              <a:t> (</a:t>
            </a:r>
            <a:r>
              <a:rPr lang="pl-PL" dirty="0" err="1"/>
              <a:t>change</a:t>
            </a:r>
            <a:r>
              <a:rPr lang="pl-PL" dirty="0"/>
              <a:t>) </a:t>
            </a:r>
            <a:r>
              <a:rPr lang="pl-PL" dirty="0" err="1"/>
              <a:t>arrays</a:t>
            </a:r>
            <a:r>
              <a:rPr lang="pl-PL" dirty="0"/>
              <a:t> </a:t>
            </a:r>
            <a:r>
              <a:rPr lang="pl-PL" dirty="0" err="1"/>
              <a:t>directly</a:t>
            </a:r>
            <a:endParaRPr lang="pl-PL" dirty="0"/>
          </a:p>
          <a:p>
            <a:r>
              <a:rPr lang="pl-PL" dirty="0"/>
              <a:t>//</a:t>
            </a:r>
            <a:r>
              <a:rPr lang="pl-PL" dirty="0" err="1"/>
              <a:t>they</a:t>
            </a:r>
            <a:r>
              <a:rPr lang="pl-PL" dirty="0"/>
              <a:t> </a:t>
            </a:r>
            <a:r>
              <a:rPr lang="pl-PL" dirty="0" err="1"/>
              <a:t>are</a:t>
            </a:r>
            <a:r>
              <a:rPr lang="pl-PL" dirty="0"/>
              <a:t> </a:t>
            </a:r>
            <a:r>
              <a:rPr lang="pl-PL" dirty="0" err="1"/>
              <a:t>reference-based</a:t>
            </a:r>
            <a:r>
              <a:rPr lang="pl-PL" dirty="0"/>
              <a:t> </a:t>
            </a:r>
            <a:r>
              <a:rPr lang="pl-PL" dirty="0" err="1"/>
              <a:t>objects</a:t>
            </a:r>
            <a:endParaRPr lang="pl-PL" dirty="0"/>
          </a:p>
          <a:p>
            <a:r>
              <a:rPr lang="pl-PL" dirty="0"/>
              <a:t>//and we </a:t>
            </a:r>
            <a:r>
              <a:rPr lang="pl-PL" dirty="0" err="1"/>
              <a:t>change</a:t>
            </a:r>
            <a:r>
              <a:rPr lang="pl-PL" dirty="0"/>
              <a:t> </a:t>
            </a:r>
            <a:r>
              <a:rPr lang="pl-PL" dirty="0" err="1"/>
              <a:t>them</a:t>
            </a:r>
            <a:r>
              <a:rPr lang="pl-PL" dirty="0"/>
              <a:t> by </a:t>
            </a:r>
            <a:r>
              <a:rPr lang="pl-PL" dirty="0" err="1"/>
              <a:t>making</a:t>
            </a:r>
            <a:r>
              <a:rPr lang="pl-PL" dirty="0"/>
              <a:t> a </a:t>
            </a:r>
            <a:r>
              <a:rPr lang="pl-PL" dirty="0" err="1"/>
              <a:t>deep</a:t>
            </a:r>
            <a:r>
              <a:rPr lang="pl-PL" dirty="0"/>
              <a:t> </a:t>
            </a:r>
            <a:r>
              <a:rPr lang="pl-PL" dirty="0" err="1"/>
              <a:t>copy</a:t>
            </a:r>
            <a:endParaRPr lang="pl-PL" dirty="0"/>
          </a:p>
          <a:p>
            <a:endParaRPr lang="pl-PL" dirty="0"/>
          </a:p>
          <a:p>
            <a:r>
              <a:rPr lang="pl-PL" dirty="0"/>
              <a:t>export </a:t>
            </a:r>
            <a:r>
              <a:rPr lang="pl-PL" dirty="0" err="1"/>
              <a:t>default</a:t>
            </a:r>
            <a:r>
              <a:rPr lang="pl-PL" dirty="0"/>
              <a:t> </a:t>
            </a:r>
            <a:r>
              <a:rPr lang="pl-PL" dirty="0" err="1"/>
              <a:t>function</a:t>
            </a:r>
            <a:r>
              <a:rPr lang="pl-PL" dirty="0"/>
              <a:t> </a:t>
            </a:r>
            <a:r>
              <a:rPr lang="pl-PL" dirty="0" err="1"/>
              <a:t>GameBoard</a:t>
            </a:r>
            <a:r>
              <a:rPr lang="pl-PL" dirty="0"/>
              <a:t>(){</a:t>
            </a:r>
          </a:p>
          <a:p>
            <a:r>
              <a:rPr lang="pl-PL" dirty="0"/>
              <a:t>    const [</a:t>
            </a:r>
            <a:r>
              <a:rPr lang="pl-PL" dirty="0" err="1"/>
              <a:t>gameBoard</a:t>
            </a:r>
            <a:r>
              <a:rPr lang="pl-PL" dirty="0"/>
              <a:t>, </a:t>
            </a:r>
            <a:r>
              <a:rPr lang="pl-PL" dirty="0" err="1"/>
              <a:t>setGameBoard</a:t>
            </a:r>
            <a:r>
              <a:rPr lang="pl-PL" dirty="0"/>
              <a:t>] = </a:t>
            </a:r>
            <a:r>
              <a:rPr lang="pl-PL" dirty="0" err="1"/>
              <a:t>useState</a:t>
            </a:r>
            <a:r>
              <a:rPr lang="pl-PL" dirty="0"/>
              <a:t>(</a:t>
            </a:r>
            <a:r>
              <a:rPr lang="pl-PL" dirty="0" err="1"/>
              <a:t>initialGameBoard</a:t>
            </a:r>
            <a:r>
              <a:rPr lang="pl-PL" dirty="0"/>
              <a:t>);</a:t>
            </a:r>
          </a:p>
          <a:p>
            <a:endParaRPr lang="pl-PL" dirty="0"/>
          </a:p>
          <a:p>
            <a:r>
              <a:rPr lang="pl-PL" dirty="0"/>
              <a:t>    </a:t>
            </a:r>
            <a:r>
              <a:rPr lang="pl-PL" dirty="0" err="1"/>
              <a:t>function</a:t>
            </a:r>
            <a:r>
              <a:rPr lang="pl-PL" dirty="0"/>
              <a:t> </a:t>
            </a:r>
            <a:r>
              <a:rPr lang="pl-PL" dirty="0" err="1"/>
              <a:t>handleSelectSquare</a:t>
            </a:r>
            <a:r>
              <a:rPr lang="pl-PL" dirty="0"/>
              <a:t>(</a:t>
            </a:r>
            <a:r>
              <a:rPr lang="pl-PL" dirty="0" err="1"/>
              <a:t>rowIndex</a:t>
            </a:r>
            <a:r>
              <a:rPr lang="pl-PL" dirty="0"/>
              <a:t>, </a:t>
            </a:r>
            <a:r>
              <a:rPr lang="pl-PL" dirty="0" err="1"/>
              <a:t>colIndex</a:t>
            </a:r>
            <a:r>
              <a:rPr lang="pl-PL" dirty="0"/>
              <a:t>){</a:t>
            </a:r>
          </a:p>
          <a:p>
            <a:r>
              <a:rPr lang="pl-PL" dirty="0"/>
              <a:t>        </a:t>
            </a:r>
            <a:r>
              <a:rPr lang="pl-PL" dirty="0" err="1"/>
              <a:t>setGameBoard</a:t>
            </a:r>
            <a:r>
              <a:rPr lang="pl-PL" dirty="0"/>
              <a:t>((</a:t>
            </a:r>
            <a:r>
              <a:rPr lang="pl-PL" dirty="0" err="1"/>
              <a:t>prevGameBoard</a:t>
            </a:r>
            <a:r>
              <a:rPr lang="pl-PL" dirty="0"/>
              <a:t>)=&gt;{</a:t>
            </a:r>
          </a:p>
          <a:p>
            <a:r>
              <a:rPr lang="pl-PL" dirty="0"/>
              <a:t>            const </a:t>
            </a:r>
            <a:r>
              <a:rPr lang="pl-PL" dirty="0" err="1"/>
              <a:t>updatedBoard</a:t>
            </a:r>
            <a:r>
              <a:rPr lang="pl-PL" dirty="0"/>
              <a:t> = [...</a:t>
            </a:r>
            <a:r>
              <a:rPr lang="pl-PL" dirty="0" err="1"/>
              <a:t>prevGameBoard.map</a:t>
            </a:r>
            <a:r>
              <a:rPr lang="pl-PL" dirty="0"/>
              <a:t>(</a:t>
            </a:r>
            <a:r>
              <a:rPr lang="pl-PL" dirty="0" err="1"/>
              <a:t>innerArray</a:t>
            </a:r>
            <a:r>
              <a:rPr lang="pl-PL" dirty="0"/>
              <a:t>=&gt;[...</a:t>
            </a:r>
            <a:r>
              <a:rPr lang="pl-PL" dirty="0" err="1"/>
              <a:t>innerArray</a:t>
            </a:r>
            <a:r>
              <a:rPr lang="pl-PL" dirty="0"/>
              <a:t>])];</a:t>
            </a:r>
          </a:p>
          <a:p>
            <a:r>
              <a:rPr lang="pl-PL" dirty="0"/>
              <a:t>            </a:t>
            </a:r>
            <a:r>
              <a:rPr lang="pl-PL" dirty="0" err="1"/>
              <a:t>updatedBoard</a:t>
            </a:r>
            <a:r>
              <a:rPr lang="pl-PL" dirty="0"/>
              <a:t>[</a:t>
            </a:r>
            <a:r>
              <a:rPr lang="pl-PL" dirty="0" err="1"/>
              <a:t>rowIndex</a:t>
            </a:r>
            <a:r>
              <a:rPr lang="pl-PL" dirty="0"/>
              <a:t>][</a:t>
            </a:r>
            <a:r>
              <a:rPr lang="pl-PL" dirty="0" err="1"/>
              <a:t>colIndex</a:t>
            </a:r>
            <a:r>
              <a:rPr lang="pl-PL" dirty="0"/>
              <a:t>] = 'X';</a:t>
            </a:r>
          </a:p>
          <a:p>
            <a:r>
              <a:rPr lang="pl-PL" dirty="0"/>
              <a:t>            return </a:t>
            </a:r>
            <a:r>
              <a:rPr lang="pl-PL" dirty="0" err="1"/>
              <a:t>updatedBoard</a:t>
            </a:r>
            <a:r>
              <a:rPr lang="pl-PL" dirty="0"/>
              <a:t>;</a:t>
            </a:r>
          </a:p>
          <a:p>
            <a:r>
              <a:rPr lang="pl-PL" dirty="0"/>
              <a:t>        });</a:t>
            </a:r>
          </a:p>
          <a:p>
            <a:r>
              <a:rPr lang="pl-PL" dirty="0"/>
              <a:t>    }</a:t>
            </a:r>
          </a:p>
          <a:p>
            <a:r>
              <a:rPr lang="pl-PL" dirty="0"/>
              <a:t>    </a:t>
            </a:r>
            <a:r>
              <a:rPr lang="pl-PL" dirty="0" err="1"/>
              <a:t>let</a:t>
            </a:r>
            <a:r>
              <a:rPr lang="pl-PL" dirty="0"/>
              <a:t> </a:t>
            </a:r>
            <a:r>
              <a:rPr lang="pl-PL" dirty="0" err="1"/>
              <a:t>row</a:t>
            </a:r>
            <a:r>
              <a:rPr lang="pl-PL" dirty="0"/>
              <a:t>;</a:t>
            </a:r>
          </a:p>
          <a:p>
            <a:r>
              <a:rPr lang="pl-PL" dirty="0"/>
              <a:t>    return(</a:t>
            </a:r>
          </a:p>
          <a:p>
            <a:r>
              <a:rPr lang="pl-PL" dirty="0"/>
              <a:t>        &lt;</a:t>
            </a:r>
            <a:r>
              <a:rPr lang="pl-PL" dirty="0" err="1"/>
              <a:t>ol</a:t>
            </a:r>
            <a:r>
              <a:rPr lang="pl-PL" dirty="0"/>
              <a:t> id="</a:t>
            </a:r>
            <a:r>
              <a:rPr lang="pl-PL" dirty="0" err="1"/>
              <a:t>game-board</a:t>
            </a:r>
            <a:r>
              <a:rPr lang="pl-PL" dirty="0"/>
              <a:t>"&gt;</a:t>
            </a:r>
          </a:p>
          <a:p>
            <a:r>
              <a:rPr lang="pl-PL" dirty="0"/>
              <a:t>            {</a:t>
            </a:r>
            <a:r>
              <a:rPr lang="pl-PL" dirty="0" err="1"/>
              <a:t>gameBoard.map</a:t>
            </a:r>
            <a:r>
              <a:rPr lang="pl-PL" dirty="0"/>
              <a:t>((</a:t>
            </a:r>
            <a:r>
              <a:rPr lang="pl-PL" dirty="0" err="1"/>
              <a:t>row</a:t>
            </a:r>
            <a:r>
              <a:rPr lang="pl-PL" dirty="0"/>
              <a:t>, </a:t>
            </a:r>
            <a:r>
              <a:rPr lang="pl-PL" dirty="0" err="1"/>
              <a:t>rowIndex</a:t>
            </a:r>
            <a:r>
              <a:rPr lang="pl-PL" dirty="0"/>
              <a:t>) =&gt; (</a:t>
            </a:r>
          </a:p>
          <a:p>
            <a:r>
              <a:rPr lang="pl-PL" dirty="0"/>
              <a:t>            &lt;li </a:t>
            </a:r>
            <a:r>
              <a:rPr lang="pl-PL" dirty="0" err="1"/>
              <a:t>key</a:t>
            </a:r>
            <a:r>
              <a:rPr lang="pl-PL" dirty="0"/>
              <a:t>={</a:t>
            </a:r>
            <a:r>
              <a:rPr lang="pl-PL" dirty="0" err="1"/>
              <a:t>rowIndex</a:t>
            </a:r>
            <a:r>
              <a:rPr lang="pl-PL" dirty="0"/>
              <a:t>}&gt;</a:t>
            </a:r>
          </a:p>
          <a:p>
            <a:r>
              <a:rPr lang="pl-PL" dirty="0"/>
              <a:t>             &lt;</a:t>
            </a:r>
            <a:r>
              <a:rPr lang="pl-PL" dirty="0" err="1"/>
              <a:t>ol</a:t>
            </a:r>
            <a:r>
              <a:rPr lang="pl-PL" dirty="0"/>
              <a:t>&gt;</a:t>
            </a:r>
          </a:p>
          <a:p>
            <a:r>
              <a:rPr lang="pl-PL" dirty="0"/>
              <a:t>                {</a:t>
            </a:r>
            <a:r>
              <a:rPr lang="pl-PL" dirty="0" err="1"/>
              <a:t>row.map</a:t>
            </a:r>
            <a:r>
              <a:rPr lang="pl-PL" dirty="0"/>
              <a:t>((</a:t>
            </a:r>
            <a:r>
              <a:rPr lang="pl-PL" dirty="0" err="1"/>
              <a:t>playerSymbol</a:t>
            </a:r>
            <a:r>
              <a:rPr lang="pl-PL" dirty="0"/>
              <a:t>, </a:t>
            </a:r>
            <a:r>
              <a:rPr lang="pl-PL" dirty="0" err="1"/>
              <a:t>colIndex</a:t>
            </a:r>
            <a:r>
              <a:rPr lang="pl-PL" dirty="0"/>
              <a:t>)=&gt;(</a:t>
            </a:r>
          </a:p>
          <a:p>
            <a:r>
              <a:rPr lang="pl-PL" dirty="0"/>
              <a:t>                    &lt;li </a:t>
            </a:r>
            <a:r>
              <a:rPr lang="pl-PL" dirty="0" err="1"/>
              <a:t>key</a:t>
            </a:r>
            <a:r>
              <a:rPr lang="pl-PL" dirty="0"/>
              <a:t>={</a:t>
            </a:r>
            <a:r>
              <a:rPr lang="pl-PL" dirty="0" err="1"/>
              <a:t>colIndex</a:t>
            </a:r>
            <a:r>
              <a:rPr lang="pl-PL" dirty="0"/>
              <a:t>}&gt;</a:t>
            </a:r>
          </a:p>
          <a:p>
            <a:r>
              <a:rPr lang="pl-PL" dirty="0"/>
              <a:t>                        &lt;</a:t>
            </a:r>
            <a:r>
              <a:rPr lang="pl-PL" dirty="0" err="1"/>
              <a:t>button</a:t>
            </a:r>
            <a:r>
              <a:rPr lang="pl-PL" dirty="0"/>
              <a:t> </a:t>
            </a:r>
            <a:r>
              <a:rPr lang="pl-PL" dirty="0" err="1"/>
              <a:t>onClick</a:t>
            </a:r>
            <a:r>
              <a:rPr lang="pl-PL" dirty="0"/>
              <a:t>={()=&gt;</a:t>
            </a:r>
            <a:r>
              <a:rPr lang="pl-PL" dirty="0" err="1"/>
              <a:t>handleSelectSquare</a:t>
            </a:r>
            <a:r>
              <a:rPr lang="pl-PL" dirty="0"/>
              <a:t>(</a:t>
            </a:r>
            <a:r>
              <a:rPr lang="pl-PL" dirty="0" err="1"/>
              <a:t>rowIndex</a:t>
            </a:r>
            <a:r>
              <a:rPr lang="pl-PL" dirty="0"/>
              <a:t>, </a:t>
            </a:r>
            <a:r>
              <a:rPr lang="pl-PL" dirty="0" err="1"/>
              <a:t>colIndex</a:t>
            </a:r>
            <a:r>
              <a:rPr lang="pl-PL" dirty="0"/>
              <a:t>)}&gt;{</a:t>
            </a:r>
            <a:r>
              <a:rPr lang="pl-PL" dirty="0" err="1"/>
              <a:t>playerSymbol</a:t>
            </a:r>
            <a:r>
              <a:rPr lang="pl-PL" dirty="0"/>
              <a:t>}&lt;/</a:t>
            </a:r>
            <a:r>
              <a:rPr lang="pl-PL" dirty="0" err="1"/>
              <a:t>button</a:t>
            </a:r>
            <a:r>
              <a:rPr lang="pl-PL" dirty="0"/>
              <a:t>&gt;</a:t>
            </a:r>
          </a:p>
          <a:p>
            <a:r>
              <a:rPr lang="pl-PL" dirty="0"/>
              <a:t>                    &lt;/li&gt;</a:t>
            </a:r>
          </a:p>
          <a:p>
            <a:r>
              <a:rPr lang="pl-PL" dirty="0"/>
              <a:t>                ))}</a:t>
            </a:r>
          </a:p>
          <a:p>
            <a:r>
              <a:rPr lang="pl-PL" dirty="0"/>
              <a:t>             &lt;/</a:t>
            </a:r>
            <a:r>
              <a:rPr lang="pl-PL" dirty="0" err="1"/>
              <a:t>ol</a:t>
            </a:r>
            <a:r>
              <a:rPr lang="pl-PL" dirty="0"/>
              <a:t>&gt;</a:t>
            </a:r>
          </a:p>
          <a:p>
            <a:r>
              <a:rPr lang="pl-PL" dirty="0"/>
              <a:t>            &lt;/li&gt;</a:t>
            </a:r>
          </a:p>
          <a:p>
            <a:r>
              <a:rPr lang="pl-PL" dirty="0"/>
              <a:t>            ))};</a:t>
            </a:r>
          </a:p>
          <a:p>
            <a:r>
              <a:rPr lang="pl-PL" dirty="0"/>
              <a:t>        &lt;/</a:t>
            </a:r>
            <a:r>
              <a:rPr lang="pl-PL" dirty="0" err="1"/>
              <a:t>ol</a:t>
            </a:r>
            <a:r>
              <a:rPr lang="pl-PL" dirty="0"/>
              <a:t>&gt;</a:t>
            </a:r>
          </a:p>
          <a:p>
            <a:r>
              <a:rPr lang="pl-PL" dirty="0"/>
              <a:t>    );</a:t>
            </a:r>
          </a:p>
          <a:p>
            <a:r>
              <a:rPr lang="pl-PL" dirty="0"/>
              <a:t>}</a:t>
            </a:r>
          </a:p>
        </p:txBody>
      </p:sp>
    </p:spTree>
    <p:extLst>
      <p:ext uri="{BB962C8B-B14F-4D97-AF65-F5344CB8AC3E}">
        <p14:creationId xmlns:p14="http://schemas.microsoft.com/office/powerpoint/2010/main" val="2904027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B1A6-CE7E-64DF-7781-BC15B7BB2E6D}"/>
              </a:ext>
            </a:extLst>
          </p:cNvPr>
          <p:cNvSpPr>
            <a:spLocks noGrp="1"/>
          </p:cNvSpPr>
          <p:nvPr>
            <p:ph type="title"/>
          </p:nvPr>
        </p:nvSpPr>
        <p:spPr>
          <a:xfrm>
            <a:off x="838200" y="0"/>
            <a:ext cx="10515600" cy="692150"/>
          </a:xfrm>
        </p:spPr>
        <p:txBody>
          <a:bodyPr>
            <a:normAutofit fontScale="90000"/>
          </a:bodyPr>
          <a:lstStyle/>
          <a:p>
            <a:r>
              <a:rPr lang="pl-PL" dirty="0" err="1"/>
              <a:t>App.jsx</a:t>
            </a:r>
            <a:r>
              <a:rPr lang="pl-PL" dirty="0"/>
              <a:t> - </a:t>
            </a:r>
            <a:r>
              <a:rPr lang="pl-PL" dirty="0" err="1"/>
              <a:t>solution</a:t>
            </a:r>
            <a:endParaRPr lang="pl-PL" dirty="0"/>
          </a:p>
        </p:txBody>
      </p:sp>
      <p:sp>
        <p:nvSpPr>
          <p:cNvPr id="3" name="Content Placeholder 2">
            <a:extLst>
              <a:ext uri="{FF2B5EF4-FFF2-40B4-BE49-F238E27FC236}">
                <a16:creationId xmlns:a16="http://schemas.microsoft.com/office/drawing/2014/main" id="{43C5682A-47C7-FF59-ABEB-81E3850C194A}"/>
              </a:ext>
            </a:extLst>
          </p:cNvPr>
          <p:cNvSpPr>
            <a:spLocks noGrp="1"/>
          </p:cNvSpPr>
          <p:nvPr>
            <p:ph idx="1"/>
          </p:nvPr>
        </p:nvSpPr>
        <p:spPr>
          <a:xfrm>
            <a:off x="0" y="771524"/>
            <a:ext cx="12192000" cy="6086475"/>
          </a:xfrm>
        </p:spPr>
        <p:txBody>
          <a:bodyPr>
            <a:normAutofit fontScale="55000" lnSpcReduction="20000"/>
          </a:bodyPr>
          <a:lstStyle/>
          <a:p>
            <a:r>
              <a:rPr lang="pl-PL" dirty="0"/>
              <a:t>import Player from './Player';</a:t>
            </a:r>
          </a:p>
          <a:p>
            <a:r>
              <a:rPr lang="pl-PL" dirty="0"/>
              <a:t>import </a:t>
            </a:r>
            <a:r>
              <a:rPr lang="pl-PL" dirty="0" err="1"/>
              <a:t>GameBoard</a:t>
            </a:r>
            <a:r>
              <a:rPr lang="pl-PL" dirty="0"/>
              <a:t> from './</a:t>
            </a:r>
            <a:r>
              <a:rPr lang="pl-PL" dirty="0" err="1"/>
              <a:t>GameBoard</a:t>
            </a:r>
            <a:r>
              <a:rPr lang="pl-PL" dirty="0"/>
              <a:t>';</a:t>
            </a:r>
          </a:p>
          <a:p>
            <a:endParaRPr lang="pl-PL" dirty="0"/>
          </a:p>
          <a:p>
            <a:r>
              <a:rPr lang="pl-PL" dirty="0" err="1"/>
              <a:t>function</a:t>
            </a:r>
            <a:r>
              <a:rPr lang="pl-PL" dirty="0"/>
              <a:t> </a:t>
            </a:r>
            <a:r>
              <a:rPr lang="pl-PL" dirty="0" err="1"/>
              <a:t>App</a:t>
            </a:r>
            <a:r>
              <a:rPr lang="pl-PL" dirty="0"/>
              <a:t>() {</a:t>
            </a:r>
          </a:p>
          <a:p>
            <a:endParaRPr lang="pl-PL" dirty="0"/>
          </a:p>
          <a:p>
            <a:r>
              <a:rPr lang="pl-PL" dirty="0"/>
              <a:t>  return (</a:t>
            </a:r>
          </a:p>
          <a:p>
            <a:r>
              <a:rPr lang="pl-PL" dirty="0"/>
              <a:t>    &lt;</a:t>
            </a:r>
            <a:r>
              <a:rPr lang="pl-PL" dirty="0" err="1"/>
              <a:t>main</a:t>
            </a:r>
            <a:r>
              <a:rPr lang="pl-PL" dirty="0"/>
              <a:t>&gt;</a:t>
            </a:r>
          </a:p>
          <a:p>
            <a:r>
              <a:rPr lang="pl-PL" dirty="0"/>
              <a:t>      &lt;div id="</a:t>
            </a:r>
            <a:r>
              <a:rPr lang="pl-PL" dirty="0" err="1"/>
              <a:t>game-container</a:t>
            </a:r>
            <a:r>
              <a:rPr lang="pl-PL" dirty="0"/>
              <a:t>"&gt;</a:t>
            </a:r>
          </a:p>
          <a:p>
            <a:r>
              <a:rPr lang="pl-PL" dirty="0"/>
              <a:t>        &lt;</a:t>
            </a:r>
            <a:r>
              <a:rPr lang="pl-PL" dirty="0" err="1"/>
              <a:t>ol</a:t>
            </a:r>
            <a:r>
              <a:rPr lang="pl-PL" dirty="0"/>
              <a:t> id="</a:t>
            </a:r>
            <a:r>
              <a:rPr lang="pl-PL" dirty="0" err="1"/>
              <a:t>players</a:t>
            </a:r>
            <a:r>
              <a:rPr lang="pl-PL" dirty="0"/>
              <a:t>"&gt;</a:t>
            </a:r>
          </a:p>
          <a:p>
            <a:r>
              <a:rPr lang="pl-PL" dirty="0"/>
              <a:t>          &lt;Player </a:t>
            </a:r>
            <a:r>
              <a:rPr lang="pl-PL" dirty="0" err="1"/>
              <a:t>initialName</a:t>
            </a:r>
            <a:r>
              <a:rPr lang="pl-PL" dirty="0"/>
              <a:t>="</a:t>
            </a:r>
            <a:r>
              <a:rPr lang="pl-PL" dirty="0" err="1"/>
              <a:t>MissW</a:t>
            </a:r>
            <a:r>
              <a:rPr lang="pl-PL" dirty="0"/>
              <a:t>" symbol="X" &gt;&lt;/Player&gt;</a:t>
            </a:r>
          </a:p>
          <a:p>
            <a:r>
              <a:rPr lang="pl-PL" dirty="0"/>
              <a:t>          &lt;Player </a:t>
            </a:r>
            <a:r>
              <a:rPr lang="pl-PL" dirty="0" err="1"/>
              <a:t>initialName</a:t>
            </a:r>
            <a:r>
              <a:rPr lang="pl-PL" dirty="0"/>
              <a:t>="</a:t>
            </a:r>
            <a:r>
              <a:rPr lang="pl-PL" dirty="0" err="1"/>
              <a:t>MisterQ</a:t>
            </a:r>
            <a:r>
              <a:rPr lang="pl-PL" dirty="0"/>
              <a:t>" symbol = "O"&gt;&lt;/Player&gt;</a:t>
            </a:r>
          </a:p>
          <a:p>
            <a:r>
              <a:rPr lang="pl-PL" dirty="0"/>
              <a:t>        &lt;/</a:t>
            </a:r>
            <a:r>
              <a:rPr lang="pl-PL" dirty="0" err="1"/>
              <a:t>ol</a:t>
            </a:r>
            <a:r>
              <a:rPr lang="pl-PL" dirty="0"/>
              <a:t>&gt;</a:t>
            </a:r>
          </a:p>
          <a:p>
            <a:r>
              <a:rPr lang="pl-PL" dirty="0"/>
              <a:t>        &lt;</a:t>
            </a:r>
            <a:r>
              <a:rPr lang="pl-PL" dirty="0" err="1"/>
              <a:t>GameBoard</a:t>
            </a:r>
            <a:r>
              <a:rPr lang="pl-PL" dirty="0"/>
              <a:t>&gt;&lt;/</a:t>
            </a:r>
            <a:r>
              <a:rPr lang="pl-PL" dirty="0" err="1"/>
              <a:t>GameBoard</a:t>
            </a:r>
            <a:r>
              <a:rPr lang="pl-PL" dirty="0"/>
              <a:t>&gt;</a:t>
            </a:r>
          </a:p>
          <a:p>
            <a:r>
              <a:rPr lang="pl-PL" dirty="0"/>
              <a:t>      &lt;/div&gt;</a:t>
            </a:r>
          </a:p>
          <a:p>
            <a:r>
              <a:rPr lang="pl-PL" dirty="0"/>
              <a:t>      LOG</a:t>
            </a:r>
          </a:p>
          <a:p>
            <a:r>
              <a:rPr lang="pl-PL" dirty="0"/>
              <a:t>    &lt;/</a:t>
            </a:r>
            <a:r>
              <a:rPr lang="pl-PL" dirty="0" err="1"/>
              <a:t>main</a:t>
            </a:r>
            <a:r>
              <a:rPr lang="pl-PL" dirty="0"/>
              <a:t>&gt;</a:t>
            </a:r>
          </a:p>
          <a:p>
            <a:r>
              <a:rPr lang="pl-PL" dirty="0"/>
              <a:t>  )</a:t>
            </a:r>
          </a:p>
          <a:p>
            <a:r>
              <a:rPr lang="pl-PL" dirty="0"/>
              <a:t>}</a:t>
            </a:r>
          </a:p>
          <a:p>
            <a:endParaRPr lang="pl-PL" dirty="0"/>
          </a:p>
          <a:p>
            <a:r>
              <a:rPr lang="pl-PL" dirty="0"/>
              <a:t>export </a:t>
            </a:r>
            <a:r>
              <a:rPr lang="pl-PL" dirty="0" err="1"/>
              <a:t>default</a:t>
            </a:r>
            <a:r>
              <a:rPr lang="pl-PL" dirty="0"/>
              <a:t> </a:t>
            </a:r>
            <a:r>
              <a:rPr lang="pl-PL" dirty="0" err="1"/>
              <a:t>App</a:t>
            </a:r>
            <a:endParaRPr lang="pl-PL" dirty="0"/>
          </a:p>
          <a:p>
            <a:endParaRPr lang="pl-PL" dirty="0"/>
          </a:p>
        </p:txBody>
      </p:sp>
    </p:spTree>
    <p:extLst>
      <p:ext uri="{BB962C8B-B14F-4D97-AF65-F5344CB8AC3E}">
        <p14:creationId xmlns:p14="http://schemas.microsoft.com/office/powerpoint/2010/main" val="953595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33CB-0BD0-6249-52DE-AB972B81A3ED}"/>
              </a:ext>
            </a:extLst>
          </p:cNvPr>
          <p:cNvSpPr>
            <a:spLocks noGrp="1"/>
          </p:cNvSpPr>
          <p:nvPr>
            <p:ph type="title"/>
          </p:nvPr>
        </p:nvSpPr>
        <p:spPr/>
        <p:txBody>
          <a:bodyPr/>
          <a:lstStyle/>
          <a:p>
            <a:r>
              <a:rPr lang="pl-PL" dirty="0" err="1"/>
              <a:t>Core</a:t>
            </a:r>
            <a:r>
              <a:rPr lang="pl-PL" dirty="0"/>
              <a:t> </a:t>
            </a:r>
            <a:r>
              <a:rPr lang="pl-PL" dirty="0" err="1"/>
              <a:t>Concept</a:t>
            </a:r>
            <a:endParaRPr lang="pl-PL" dirty="0"/>
          </a:p>
        </p:txBody>
      </p:sp>
      <p:sp>
        <p:nvSpPr>
          <p:cNvPr id="3" name="Text Placeholder 2">
            <a:extLst>
              <a:ext uri="{FF2B5EF4-FFF2-40B4-BE49-F238E27FC236}">
                <a16:creationId xmlns:a16="http://schemas.microsoft.com/office/drawing/2014/main" id="{C357BD3C-D687-E9C7-2331-040E2D6E1096}"/>
              </a:ext>
            </a:extLst>
          </p:cNvPr>
          <p:cNvSpPr>
            <a:spLocks noGrp="1"/>
          </p:cNvSpPr>
          <p:nvPr>
            <p:ph type="body" idx="1"/>
          </p:nvPr>
        </p:nvSpPr>
        <p:spPr/>
        <p:txBody>
          <a:bodyPr/>
          <a:lstStyle/>
          <a:p>
            <a:endParaRPr lang="pl-PL"/>
          </a:p>
        </p:txBody>
      </p:sp>
    </p:spTree>
    <p:extLst>
      <p:ext uri="{BB962C8B-B14F-4D97-AF65-F5344CB8AC3E}">
        <p14:creationId xmlns:p14="http://schemas.microsoft.com/office/powerpoint/2010/main" val="3786876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231B-CB92-73DF-0694-D6C93BFE49F5}"/>
              </a:ext>
            </a:extLst>
          </p:cNvPr>
          <p:cNvSpPr>
            <a:spLocks noGrp="1"/>
          </p:cNvSpPr>
          <p:nvPr>
            <p:ph type="title"/>
          </p:nvPr>
        </p:nvSpPr>
        <p:spPr>
          <a:xfrm>
            <a:off x="838200" y="0"/>
            <a:ext cx="10515600" cy="844550"/>
          </a:xfrm>
        </p:spPr>
        <p:txBody>
          <a:bodyPr/>
          <a:lstStyle/>
          <a:p>
            <a:r>
              <a:rPr lang="pl-PL" dirty="0" err="1"/>
              <a:t>Firstly</a:t>
            </a:r>
            <a:r>
              <a:rPr lang="pl-PL" dirty="0"/>
              <a:t>, the </a:t>
            </a:r>
            <a:r>
              <a:rPr lang="pl-PL" dirty="0" err="1"/>
              <a:t>styles</a:t>
            </a:r>
            <a:endParaRPr lang="pl-PL" dirty="0"/>
          </a:p>
        </p:txBody>
      </p:sp>
      <p:sp>
        <p:nvSpPr>
          <p:cNvPr id="3" name="Content Placeholder 2">
            <a:extLst>
              <a:ext uri="{FF2B5EF4-FFF2-40B4-BE49-F238E27FC236}">
                <a16:creationId xmlns:a16="http://schemas.microsoft.com/office/drawing/2014/main" id="{3E00F2B5-9C8D-A60E-5F41-D9DA2972178E}"/>
              </a:ext>
            </a:extLst>
          </p:cNvPr>
          <p:cNvSpPr>
            <a:spLocks noGrp="1"/>
          </p:cNvSpPr>
          <p:nvPr>
            <p:ph idx="1"/>
          </p:nvPr>
        </p:nvSpPr>
        <p:spPr>
          <a:xfrm>
            <a:off x="838200" y="844550"/>
            <a:ext cx="10515600" cy="5332413"/>
          </a:xfrm>
        </p:spPr>
        <p:txBody>
          <a:bodyPr>
            <a:normAutofit lnSpcReduction="10000"/>
          </a:bodyPr>
          <a:lstStyle/>
          <a:p>
            <a:r>
              <a:rPr lang="pl-PL" dirty="0"/>
              <a:t>We </a:t>
            </a:r>
            <a:r>
              <a:rPr lang="pl-PL" dirty="0" err="1"/>
              <a:t>need</a:t>
            </a:r>
            <a:r>
              <a:rPr lang="pl-PL" dirty="0"/>
              <a:t> to </a:t>
            </a:r>
            <a:r>
              <a:rPr lang="pl-PL" dirty="0" err="1"/>
              <a:t>know</a:t>
            </a:r>
            <a:r>
              <a:rPr lang="pl-PL" dirty="0"/>
              <a:t> </a:t>
            </a:r>
            <a:r>
              <a:rPr lang="pl-PL" dirty="0" err="1"/>
              <a:t>which</a:t>
            </a:r>
            <a:r>
              <a:rPr lang="pl-PL" dirty="0"/>
              <a:t> </a:t>
            </a:r>
            <a:r>
              <a:rPr lang="pl-PL" dirty="0" err="1"/>
              <a:t>player</a:t>
            </a:r>
            <a:r>
              <a:rPr lang="pl-PL" dirty="0"/>
              <a:t> </a:t>
            </a:r>
            <a:r>
              <a:rPr lang="pl-PL" dirty="0" err="1"/>
              <a:t>is</a:t>
            </a:r>
            <a:r>
              <a:rPr lang="pl-PL" dirty="0"/>
              <a:t> </a:t>
            </a:r>
            <a:r>
              <a:rPr lang="pl-PL" dirty="0" err="1"/>
              <a:t>currently</a:t>
            </a:r>
            <a:r>
              <a:rPr lang="pl-PL" dirty="0"/>
              <a:t> </a:t>
            </a:r>
            <a:r>
              <a:rPr lang="pl-PL" dirty="0" err="1"/>
              <a:t>active</a:t>
            </a:r>
            <a:r>
              <a:rPr lang="pl-PL" dirty="0"/>
              <a:t> </a:t>
            </a:r>
            <a:r>
              <a:rPr lang="pl-PL" dirty="0" err="1"/>
              <a:t>because</a:t>
            </a:r>
            <a:r>
              <a:rPr lang="pl-PL" dirty="0"/>
              <a:t> we want to </a:t>
            </a:r>
            <a:r>
              <a:rPr lang="pl-PL" dirty="0" err="1"/>
              <a:t>highlight</a:t>
            </a:r>
            <a:r>
              <a:rPr lang="pl-PL" dirty="0"/>
              <a:t> </a:t>
            </a:r>
            <a:r>
              <a:rPr lang="pl-PL" dirty="0" err="1"/>
              <a:t>this</a:t>
            </a:r>
            <a:r>
              <a:rPr lang="pl-PL" dirty="0"/>
              <a:t> </a:t>
            </a:r>
            <a:r>
              <a:rPr lang="pl-PL" dirty="0" err="1"/>
              <a:t>player</a:t>
            </a:r>
            <a:endParaRPr lang="pl-PL" dirty="0"/>
          </a:p>
          <a:p>
            <a:r>
              <a:rPr lang="pl-PL" dirty="0"/>
              <a:t>The problem </a:t>
            </a:r>
            <a:r>
              <a:rPr lang="pl-PL" dirty="0" err="1"/>
              <a:t>is</a:t>
            </a:r>
            <a:r>
              <a:rPr lang="pl-PL" dirty="0"/>
              <a:t> </a:t>
            </a:r>
            <a:r>
              <a:rPr lang="pl-PL" dirty="0" err="1"/>
              <a:t>that</a:t>
            </a:r>
            <a:r>
              <a:rPr lang="pl-PL" dirty="0"/>
              <a:t> we </a:t>
            </a:r>
            <a:r>
              <a:rPr lang="pl-PL" dirty="0" err="1"/>
              <a:t>have</a:t>
            </a:r>
            <a:r>
              <a:rPr lang="pl-PL" dirty="0"/>
              <a:t> </a:t>
            </a:r>
            <a:r>
              <a:rPr lang="pl-PL" dirty="0" err="1"/>
              <a:t>two</a:t>
            </a:r>
            <a:r>
              <a:rPr lang="pl-PL" dirty="0"/>
              <a:t> independent </a:t>
            </a:r>
            <a:r>
              <a:rPr lang="pl-PL" dirty="0" err="1"/>
              <a:t>instances</a:t>
            </a:r>
            <a:r>
              <a:rPr lang="pl-PL" dirty="0"/>
              <a:t> of </a:t>
            </a:r>
            <a:r>
              <a:rPr lang="pl-PL" dirty="0" err="1"/>
              <a:t>players</a:t>
            </a:r>
            <a:r>
              <a:rPr lang="pl-PL" dirty="0"/>
              <a:t> – </a:t>
            </a:r>
            <a:r>
              <a:rPr lang="pl-PL" dirty="0" err="1"/>
              <a:t>completely</a:t>
            </a:r>
            <a:r>
              <a:rPr lang="pl-PL" dirty="0"/>
              <a:t> independent</a:t>
            </a:r>
          </a:p>
          <a:p>
            <a:r>
              <a:rPr lang="pl-PL" dirty="0"/>
              <a:t>To </a:t>
            </a:r>
            <a:r>
              <a:rPr lang="pl-PL" dirty="0" err="1"/>
              <a:t>solve</a:t>
            </a:r>
            <a:r>
              <a:rPr lang="pl-PL" dirty="0"/>
              <a:t> </a:t>
            </a:r>
            <a:r>
              <a:rPr lang="pl-PL" dirty="0" err="1"/>
              <a:t>this</a:t>
            </a:r>
            <a:r>
              <a:rPr lang="pl-PL" dirty="0"/>
              <a:t> problem we </a:t>
            </a:r>
            <a:r>
              <a:rPr lang="pl-PL" dirty="0" err="1"/>
              <a:t>are</a:t>
            </a:r>
            <a:r>
              <a:rPr lang="pl-PL" dirty="0"/>
              <a:t> </a:t>
            </a:r>
            <a:r>
              <a:rPr lang="pl-PL" dirty="0" err="1"/>
              <a:t>going</a:t>
            </a:r>
            <a:r>
              <a:rPr lang="pl-PL" dirty="0"/>
              <a:t> to </a:t>
            </a:r>
            <a:r>
              <a:rPr lang="pl-PL" dirty="0">
                <a:solidFill>
                  <a:srgbClr val="FF0000"/>
                </a:solidFill>
              </a:rPr>
              <a:t>lift the </a:t>
            </a:r>
            <a:r>
              <a:rPr lang="pl-PL" dirty="0" err="1">
                <a:solidFill>
                  <a:srgbClr val="FF0000"/>
                </a:solidFill>
              </a:rPr>
              <a:t>state</a:t>
            </a:r>
            <a:r>
              <a:rPr lang="pl-PL" dirty="0">
                <a:solidFill>
                  <a:srgbClr val="FF0000"/>
                </a:solidFill>
              </a:rPr>
              <a:t> </a:t>
            </a:r>
            <a:r>
              <a:rPr lang="pl-PL" dirty="0" err="1">
                <a:solidFill>
                  <a:srgbClr val="FF0000"/>
                </a:solidFill>
              </a:rPr>
              <a:t>up</a:t>
            </a:r>
            <a:endParaRPr lang="pl-PL" dirty="0">
              <a:solidFill>
                <a:srgbClr val="FF0000"/>
              </a:solidFill>
            </a:endParaRPr>
          </a:p>
          <a:p>
            <a:r>
              <a:rPr lang="pl-PL" dirty="0" err="1"/>
              <a:t>Instead</a:t>
            </a:r>
            <a:r>
              <a:rPr lang="pl-PL" dirty="0"/>
              <a:t> of </a:t>
            </a:r>
            <a:r>
              <a:rPr lang="pl-PL" dirty="0" err="1"/>
              <a:t>determining</a:t>
            </a:r>
            <a:r>
              <a:rPr lang="pl-PL" dirty="0"/>
              <a:t> </a:t>
            </a:r>
            <a:r>
              <a:rPr lang="pl-PL" dirty="0" err="1"/>
              <a:t>which</a:t>
            </a:r>
            <a:r>
              <a:rPr lang="pl-PL" dirty="0"/>
              <a:t> </a:t>
            </a:r>
            <a:r>
              <a:rPr lang="pl-PL" dirty="0" err="1"/>
              <a:t>player</a:t>
            </a:r>
            <a:r>
              <a:rPr lang="pl-PL" dirty="0"/>
              <a:t> </a:t>
            </a:r>
            <a:r>
              <a:rPr lang="pl-PL" dirty="0" err="1"/>
              <a:t>is</a:t>
            </a:r>
            <a:r>
              <a:rPr lang="pl-PL" dirty="0"/>
              <a:t> </a:t>
            </a:r>
            <a:r>
              <a:rPr lang="pl-PL" dirty="0" err="1"/>
              <a:t>active</a:t>
            </a:r>
            <a:r>
              <a:rPr lang="pl-PL" dirty="0"/>
              <a:t> </a:t>
            </a:r>
            <a:r>
              <a:rPr lang="pl-PL" dirty="0" err="1"/>
              <a:t>either</a:t>
            </a:r>
            <a:r>
              <a:rPr lang="pl-PL" dirty="0"/>
              <a:t> in the </a:t>
            </a:r>
            <a:r>
              <a:rPr lang="pl-PL" dirty="0" err="1"/>
              <a:t>gameBoard</a:t>
            </a:r>
            <a:r>
              <a:rPr lang="pl-PL" dirty="0"/>
              <a:t> component </a:t>
            </a:r>
            <a:r>
              <a:rPr lang="pl-PL" dirty="0" err="1"/>
              <a:t>or</a:t>
            </a:r>
            <a:r>
              <a:rPr lang="pl-PL" dirty="0"/>
              <a:t> Player component we </a:t>
            </a:r>
            <a:r>
              <a:rPr lang="pl-PL" dirty="0" err="1"/>
              <a:t>need</a:t>
            </a:r>
            <a:r>
              <a:rPr lang="pl-PL" dirty="0"/>
              <a:t> to </a:t>
            </a:r>
            <a:r>
              <a:rPr lang="pl-PL" dirty="0" err="1"/>
              <a:t>determine</a:t>
            </a:r>
            <a:r>
              <a:rPr lang="pl-PL" dirty="0"/>
              <a:t> </a:t>
            </a:r>
            <a:r>
              <a:rPr lang="pl-PL" dirty="0" err="1"/>
              <a:t>this</a:t>
            </a:r>
            <a:r>
              <a:rPr lang="pl-PL" dirty="0"/>
              <a:t> in </a:t>
            </a:r>
            <a:r>
              <a:rPr lang="pl-PL" dirty="0" err="1"/>
              <a:t>App.jsx</a:t>
            </a:r>
            <a:endParaRPr lang="pl-PL" dirty="0"/>
          </a:p>
          <a:p>
            <a:r>
              <a:rPr lang="pl-PL" dirty="0" err="1"/>
              <a:t>App.jsx</a:t>
            </a:r>
            <a:r>
              <a:rPr lang="pl-PL" dirty="0"/>
              <a:t> </a:t>
            </a:r>
            <a:r>
              <a:rPr lang="pl-PL" dirty="0" err="1"/>
              <a:t>is</a:t>
            </a:r>
            <a:r>
              <a:rPr lang="pl-PL" dirty="0"/>
              <a:t> the </a:t>
            </a:r>
            <a:r>
              <a:rPr lang="pl-PL" dirty="0" err="1"/>
              <a:t>closest</a:t>
            </a:r>
            <a:r>
              <a:rPr lang="pl-PL" dirty="0"/>
              <a:t> </a:t>
            </a:r>
            <a:r>
              <a:rPr lang="pl-PL" dirty="0" err="1"/>
              <a:t>ancestor</a:t>
            </a:r>
            <a:r>
              <a:rPr lang="pl-PL" dirty="0"/>
              <a:t> component </a:t>
            </a:r>
            <a:r>
              <a:rPr lang="pl-PL" dirty="0" err="1"/>
              <a:t>which</a:t>
            </a:r>
            <a:r>
              <a:rPr lang="pl-PL" dirty="0"/>
              <a:t> </a:t>
            </a:r>
            <a:r>
              <a:rPr lang="pl-PL" dirty="0" err="1"/>
              <a:t>has</a:t>
            </a:r>
            <a:r>
              <a:rPr lang="pl-PL" dirty="0"/>
              <a:t> </a:t>
            </a:r>
            <a:r>
              <a:rPr lang="pl-PL" dirty="0" err="1"/>
              <a:t>access</a:t>
            </a:r>
            <a:r>
              <a:rPr lang="pl-PL" dirty="0"/>
              <a:t> to </a:t>
            </a:r>
            <a:r>
              <a:rPr lang="pl-PL" dirty="0" err="1"/>
              <a:t>both</a:t>
            </a:r>
            <a:r>
              <a:rPr lang="pl-PL" dirty="0"/>
              <a:t> </a:t>
            </a:r>
            <a:r>
              <a:rPr lang="pl-PL" dirty="0" err="1"/>
              <a:t>components</a:t>
            </a:r>
            <a:endParaRPr lang="pl-PL" dirty="0"/>
          </a:p>
          <a:p>
            <a:r>
              <a:rPr lang="pl-PL" dirty="0" err="1"/>
              <a:t>both</a:t>
            </a:r>
            <a:r>
              <a:rPr lang="pl-PL" dirty="0"/>
              <a:t>: Player and </a:t>
            </a:r>
            <a:r>
              <a:rPr lang="pl-PL" dirty="0" err="1"/>
              <a:t>GameBoard</a:t>
            </a:r>
            <a:r>
              <a:rPr lang="pl-PL" dirty="0"/>
              <a:t> </a:t>
            </a:r>
            <a:r>
              <a:rPr lang="pl-PL" dirty="0" err="1"/>
              <a:t>need</a:t>
            </a:r>
            <a:r>
              <a:rPr lang="pl-PL" dirty="0"/>
              <a:t> </a:t>
            </a:r>
            <a:r>
              <a:rPr lang="pl-PL" dirty="0" err="1"/>
              <a:t>this</a:t>
            </a:r>
            <a:r>
              <a:rPr lang="pl-PL" dirty="0"/>
              <a:t> </a:t>
            </a:r>
            <a:r>
              <a:rPr lang="pl-PL" dirty="0" err="1"/>
              <a:t>information</a:t>
            </a:r>
            <a:endParaRPr lang="pl-PL" dirty="0"/>
          </a:p>
          <a:p>
            <a:r>
              <a:rPr lang="pl-PL" dirty="0" err="1"/>
              <a:t>App.jsx</a:t>
            </a:r>
            <a:r>
              <a:rPr lang="pl-PL" dirty="0"/>
              <a:t> can </a:t>
            </a:r>
            <a:r>
              <a:rPr lang="pl-PL" dirty="0" err="1"/>
              <a:t>inform</a:t>
            </a:r>
            <a:r>
              <a:rPr lang="pl-PL" dirty="0"/>
              <a:t> </a:t>
            </a:r>
            <a:r>
              <a:rPr lang="pl-PL" dirty="0" err="1"/>
              <a:t>both</a:t>
            </a:r>
            <a:r>
              <a:rPr lang="pl-PL" dirty="0"/>
              <a:t> </a:t>
            </a:r>
            <a:r>
              <a:rPr lang="pl-PL" dirty="0" err="1"/>
              <a:t>components</a:t>
            </a:r>
            <a:r>
              <a:rPr lang="pl-PL" dirty="0"/>
              <a:t> </a:t>
            </a:r>
            <a:r>
              <a:rPr lang="pl-PL" dirty="0" err="1"/>
              <a:t>which</a:t>
            </a:r>
            <a:r>
              <a:rPr lang="pl-PL" dirty="0"/>
              <a:t> </a:t>
            </a:r>
            <a:r>
              <a:rPr lang="pl-PL" dirty="0" err="1"/>
              <a:t>player</a:t>
            </a:r>
            <a:r>
              <a:rPr lang="pl-PL" dirty="0"/>
              <a:t> </a:t>
            </a:r>
            <a:r>
              <a:rPr lang="pl-PL" dirty="0" err="1"/>
              <a:t>is</a:t>
            </a:r>
            <a:r>
              <a:rPr lang="pl-PL" dirty="0"/>
              <a:t> </a:t>
            </a:r>
            <a:r>
              <a:rPr lang="pl-PL" dirty="0" err="1"/>
              <a:t>active</a:t>
            </a:r>
            <a:r>
              <a:rPr lang="pl-PL" dirty="0"/>
              <a:t> </a:t>
            </a:r>
            <a:r>
              <a:rPr lang="pl-PL" dirty="0" err="1"/>
              <a:t>through</a:t>
            </a:r>
            <a:r>
              <a:rPr lang="pl-PL" dirty="0"/>
              <a:t> </a:t>
            </a:r>
            <a:r>
              <a:rPr lang="pl-PL" dirty="0" err="1"/>
              <a:t>props</a:t>
            </a:r>
            <a:endParaRPr lang="pl-PL" dirty="0"/>
          </a:p>
        </p:txBody>
      </p:sp>
    </p:spTree>
    <p:extLst>
      <p:ext uri="{BB962C8B-B14F-4D97-AF65-F5344CB8AC3E}">
        <p14:creationId xmlns:p14="http://schemas.microsoft.com/office/powerpoint/2010/main" val="2760705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F721-A187-8BA6-365D-94976B66A234}"/>
              </a:ext>
            </a:extLst>
          </p:cNvPr>
          <p:cNvSpPr>
            <a:spLocks noGrp="1"/>
          </p:cNvSpPr>
          <p:nvPr>
            <p:ph type="title"/>
          </p:nvPr>
        </p:nvSpPr>
        <p:spPr>
          <a:xfrm>
            <a:off x="771525" y="0"/>
            <a:ext cx="10515600" cy="596900"/>
          </a:xfrm>
        </p:spPr>
        <p:txBody>
          <a:bodyPr>
            <a:normAutofit fontScale="90000"/>
          </a:bodyPr>
          <a:lstStyle/>
          <a:p>
            <a:r>
              <a:rPr lang="pl-PL" dirty="0"/>
              <a:t>Lifting </a:t>
            </a:r>
            <a:r>
              <a:rPr lang="pl-PL" dirty="0" err="1"/>
              <a:t>up</a:t>
            </a:r>
            <a:r>
              <a:rPr lang="pl-PL" dirty="0"/>
              <a:t> the </a:t>
            </a:r>
            <a:r>
              <a:rPr lang="pl-PL" dirty="0" err="1"/>
              <a:t>state</a:t>
            </a:r>
            <a:r>
              <a:rPr lang="pl-PL" dirty="0"/>
              <a:t>, </a:t>
            </a:r>
            <a:r>
              <a:rPr lang="pl-PL" dirty="0" err="1"/>
              <a:t>App.jsx</a:t>
            </a:r>
            <a:endParaRPr lang="pl-PL" dirty="0"/>
          </a:p>
        </p:txBody>
      </p:sp>
      <p:sp>
        <p:nvSpPr>
          <p:cNvPr id="3" name="Content Placeholder 2">
            <a:extLst>
              <a:ext uri="{FF2B5EF4-FFF2-40B4-BE49-F238E27FC236}">
                <a16:creationId xmlns:a16="http://schemas.microsoft.com/office/drawing/2014/main" id="{6278B141-B7A0-C0CD-4DA1-8A5ABA8624C9}"/>
              </a:ext>
            </a:extLst>
          </p:cNvPr>
          <p:cNvSpPr>
            <a:spLocks noGrp="1"/>
          </p:cNvSpPr>
          <p:nvPr>
            <p:ph idx="1"/>
          </p:nvPr>
        </p:nvSpPr>
        <p:spPr>
          <a:xfrm>
            <a:off x="400049" y="695324"/>
            <a:ext cx="11553825" cy="5800725"/>
          </a:xfrm>
        </p:spPr>
        <p:txBody>
          <a:bodyPr/>
          <a:lstStyle/>
          <a:p>
            <a:r>
              <a:rPr lang="pl-PL" dirty="0" err="1"/>
              <a:t>Firstly</a:t>
            </a:r>
            <a:r>
              <a:rPr lang="pl-PL" dirty="0"/>
              <a:t>, we </a:t>
            </a:r>
            <a:r>
              <a:rPr lang="pl-PL" dirty="0" err="1"/>
              <a:t>need</a:t>
            </a:r>
            <a:r>
              <a:rPr lang="pl-PL" dirty="0"/>
              <a:t> to be </a:t>
            </a:r>
            <a:r>
              <a:rPr lang="pl-PL" dirty="0" err="1"/>
              <a:t>able</a:t>
            </a:r>
            <a:r>
              <a:rPr lang="pl-PL" dirty="0"/>
              <a:t> to </a:t>
            </a:r>
            <a:r>
              <a:rPr lang="pl-PL" dirty="0" err="1"/>
              <a:t>change</a:t>
            </a:r>
            <a:r>
              <a:rPr lang="pl-PL" dirty="0"/>
              <a:t> </a:t>
            </a:r>
            <a:r>
              <a:rPr lang="pl-PL" dirty="0" err="1"/>
              <a:t>players</a:t>
            </a:r>
            <a:r>
              <a:rPr lang="pl-PL" dirty="0"/>
              <a:t> in </a:t>
            </a:r>
            <a:r>
              <a:rPr lang="pl-PL" dirty="0" err="1"/>
              <a:t>App.jsx</a:t>
            </a:r>
            <a:r>
              <a:rPr lang="pl-PL" dirty="0"/>
              <a:t>, via </a:t>
            </a:r>
            <a:r>
              <a:rPr lang="pl-PL" dirty="0" err="1"/>
              <a:t>useState</a:t>
            </a:r>
            <a:r>
              <a:rPr lang="pl-PL" dirty="0"/>
              <a:t>:</a:t>
            </a:r>
          </a:p>
          <a:p>
            <a:endParaRPr lang="pl-PL" dirty="0"/>
          </a:p>
          <a:p>
            <a:r>
              <a:rPr lang="en-US" b="1" dirty="0"/>
              <a:t>const [</a:t>
            </a:r>
            <a:r>
              <a:rPr lang="en-US" b="1" dirty="0" err="1"/>
              <a:t>activePlayer</a:t>
            </a:r>
            <a:r>
              <a:rPr lang="en-US" b="1" dirty="0"/>
              <a:t>, </a:t>
            </a:r>
            <a:r>
              <a:rPr lang="en-US" b="1" dirty="0" err="1"/>
              <a:t>setActivePlayer</a:t>
            </a:r>
            <a:r>
              <a:rPr lang="en-US" b="1" dirty="0"/>
              <a:t>] = </a:t>
            </a:r>
            <a:r>
              <a:rPr lang="en-US" b="1" dirty="0" err="1"/>
              <a:t>useState</a:t>
            </a:r>
            <a:r>
              <a:rPr lang="en-US" b="1" dirty="0"/>
              <a:t>('X’);</a:t>
            </a:r>
            <a:endParaRPr lang="pl-PL" b="1" dirty="0"/>
          </a:p>
          <a:p>
            <a:r>
              <a:rPr lang="pl-PL" dirty="0"/>
              <a:t>and </a:t>
            </a:r>
            <a:r>
              <a:rPr lang="pl-PL" dirty="0" err="1"/>
              <a:t>then</a:t>
            </a:r>
            <a:endParaRPr lang="pl-PL" dirty="0"/>
          </a:p>
          <a:p>
            <a:r>
              <a:rPr lang="en-US" b="1" dirty="0"/>
              <a:t>function </a:t>
            </a:r>
            <a:r>
              <a:rPr lang="en-US" b="1" dirty="0" err="1"/>
              <a:t>handleSelectedSquare</a:t>
            </a:r>
            <a:r>
              <a:rPr lang="en-US" b="1" dirty="0"/>
              <a:t>(){</a:t>
            </a:r>
          </a:p>
          <a:p>
            <a:r>
              <a:rPr lang="en-US" b="1" dirty="0"/>
              <a:t>    </a:t>
            </a:r>
            <a:r>
              <a:rPr lang="en-US" b="1" dirty="0" err="1"/>
              <a:t>setActivePlayer</a:t>
            </a:r>
            <a:r>
              <a:rPr lang="en-US" b="1" dirty="0"/>
              <a:t>((</a:t>
            </a:r>
            <a:r>
              <a:rPr lang="en-US" b="1" dirty="0" err="1"/>
              <a:t>curActivePlayer</a:t>
            </a:r>
            <a:r>
              <a:rPr lang="en-US" b="1" dirty="0"/>
              <a:t>) =&gt; </a:t>
            </a:r>
            <a:r>
              <a:rPr lang="en-US" b="1" dirty="0" err="1"/>
              <a:t>curActivePlayer</a:t>
            </a:r>
            <a:r>
              <a:rPr lang="en-US" b="1" dirty="0"/>
              <a:t> === 'X' ? 'O': 'X');</a:t>
            </a:r>
          </a:p>
          <a:p>
            <a:r>
              <a:rPr lang="en-US" b="1" dirty="0"/>
              <a:t>  }</a:t>
            </a:r>
            <a:endParaRPr lang="pl-PL" b="1" dirty="0"/>
          </a:p>
          <a:p>
            <a:endParaRPr lang="pl-PL" b="1" dirty="0"/>
          </a:p>
          <a:p>
            <a:r>
              <a:rPr lang="pl-PL" dirty="0" err="1"/>
              <a:t>Now</a:t>
            </a:r>
            <a:r>
              <a:rPr lang="pl-PL" dirty="0"/>
              <a:t> we </a:t>
            </a:r>
            <a:r>
              <a:rPr lang="pl-PL" dirty="0" err="1"/>
              <a:t>know</a:t>
            </a:r>
            <a:r>
              <a:rPr lang="pl-PL" dirty="0"/>
              <a:t> in </a:t>
            </a:r>
            <a:r>
              <a:rPr lang="pl-PL" dirty="0" err="1"/>
              <a:t>App.jsx</a:t>
            </a:r>
            <a:r>
              <a:rPr lang="pl-PL" dirty="0"/>
              <a:t> </a:t>
            </a:r>
            <a:r>
              <a:rPr lang="pl-PL" dirty="0" err="1"/>
              <a:t>who</a:t>
            </a:r>
            <a:r>
              <a:rPr lang="pl-PL" dirty="0"/>
              <a:t> </a:t>
            </a:r>
            <a:r>
              <a:rPr lang="pl-PL" dirty="0" err="1"/>
              <a:t>is</a:t>
            </a:r>
            <a:r>
              <a:rPr lang="pl-PL" dirty="0"/>
              <a:t> the </a:t>
            </a:r>
            <a:r>
              <a:rPr lang="pl-PL" dirty="0" err="1"/>
              <a:t>active</a:t>
            </a:r>
            <a:r>
              <a:rPr lang="pl-PL" dirty="0"/>
              <a:t> </a:t>
            </a:r>
            <a:r>
              <a:rPr lang="pl-PL" dirty="0" err="1"/>
              <a:t>player</a:t>
            </a:r>
            <a:r>
              <a:rPr lang="pl-PL" dirty="0"/>
              <a:t>, we </a:t>
            </a:r>
            <a:r>
              <a:rPr lang="pl-PL" dirty="0" err="1"/>
              <a:t>recognize</a:t>
            </a:r>
            <a:r>
              <a:rPr lang="pl-PL" dirty="0"/>
              <a:t> </a:t>
            </a:r>
            <a:r>
              <a:rPr lang="pl-PL" dirty="0" err="1"/>
              <a:t>them</a:t>
            </a:r>
            <a:r>
              <a:rPr lang="pl-PL" dirty="0"/>
              <a:t> as </a:t>
            </a:r>
            <a:r>
              <a:rPr lang="pl-PL" dirty="0" err="1"/>
              <a:t>changes</a:t>
            </a:r>
            <a:r>
              <a:rPr lang="pl-PL" dirty="0"/>
              <a:t> </a:t>
            </a:r>
            <a:r>
              <a:rPr lang="pl-PL" dirty="0" err="1"/>
              <a:t>between</a:t>
            </a:r>
            <a:r>
              <a:rPr lang="pl-PL" dirty="0"/>
              <a:t> </a:t>
            </a:r>
            <a:r>
              <a:rPr lang="pl-PL" dirty="0" err="1"/>
              <a:t>symbols</a:t>
            </a:r>
            <a:r>
              <a:rPr lang="pl-PL" dirty="0"/>
              <a:t>. </a:t>
            </a:r>
          </a:p>
          <a:p>
            <a:r>
              <a:rPr lang="pl-PL" dirty="0" err="1"/>
              <a:t>Now</a:t>
            </a:r>
            <a:r>
              <a:rPr lang="pl-PL" dirty="0"/>
              <a:t> we </a:t>
            </a:r>
            <a:r>
              <a:rPr lang="pl-PL" dirty="0" err="1"/>
              <a:t>have</a:t>
            </a:r>
            <a:r>
              <a:rPr lang="pl-PL" dirty="0"/>
              <a:t> to pass </a:t>
            </a:r>
            <a:r>
              <a:rPr lang="pl-PL" dirty="0" err="1"/>
              <a:t>it</a:t>
            </a:r>
            <a:r>
              <a:rPr lang="pl-PL" dirty="0"/>
              <a:t> to Player and </a:t>
            </a:r>
            <a:r>
              <a:rPr lang="pl-PL" dirty="0" err="1"/>
              <a:t>BoardGame</a:t>
            </a:r>
            <a:r>
              <a:rPr lang="pl-PL" dirty="0"/>
              <a:t> </a:t>
            </a:r>
            <a:r>
              <a:rPr lang="pl-PL" dirty="0" err="1"/>
              <a:t>components</a:t>
            </a:r>
            <a:endParaRPr lang="pl-PL" dirty="0"/>
          </a:p>
        </p:txBody>
      </p:sp>
    </p:spTree>
    <p:extLst>
      <p:ext uri="{BB962C8B-B14F-4D97-AF65-F5344CB8AC3E}">
        <p14:creationId xmlns:p14="http://schemas.microsoft.com/office/powerpoint/2010/main" val="4047501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F721-A187-8BA6-365D-94976B66A234}"/>
              </a:ext>
            </a:extLst>
          </p:cNvPr>
          <p:cNvSpPr>
            <a:spLocks noGrp="1"/>
          </p:cNvSpPr>
          <p:nvPr>
            <p:ph type="title"/>
          </p:nvPr>
        </p:nvSpPr>
        <p:spPr>
          <a:xfrm>
            <a:off x="771525" y="0"/>
            <a:ext cx="10515600" cy="596900"/>
          </a:xfrm>
        </p:spPr>
        <p:txBody>
          <a:bodyPr>
            <a:normAutofit fontScale="90000"/>
          </a:bodyPr>
          <a:lstStyle/>
          <a:p>
            <a:r>
              <a:rPr lang="pl-PL" dirty="0"/>
              <a:t>Lifting </a:t>
            </a:r>
            <a:r>
              <a:rPr lang="pl-PL" dirty="0" err="1"/>
              <a:t>up</a:t>
            </a:r>
            <a:r>
              <a:rPr lang="pl-PL" dirty="0"/>
              <a:t> the </a:t>
            </a:r>
            <a:r>
              <a:rPr lang="pl-PL" dirty="0" err="1"/>
              <a:t>state</a:t>
            </a:r>
            <a:r>
              <a:rPr lang="pl-PL" dirty="0"/>
              <a:t>, </a:t>
            </a:r>
            <a:r>
              <a:rPr lang="pl-PL" dirty="0" err="1"/>
              <a:t>App.jsx</a:t>
            </a:r>
            <a:endParaRPr lang="pl-PL" dirty="0"/>
          </a:p>
        </p:txBody>
      </p:sp>
      <p:sp>
        <p:nvSpPr>
          <p:cNvPr id="3" name="Content Placeholder 2">
            <a:extLst>
              <a:ext uri="{FF2B5EF4-FFF2-40B4-BE49-F238E27FC236}">
                <a16:creationId xmlns:a16="http://schemas.microsoft.com/office/drawing/2014/main" id="{6278B141-B7A0-C0CD-4DA1-8A5ABA8624C9}"/>
              </a:ext>
            </a:extLst>
          </p:cNvPr>
          <p:cNvSpPr>
            <a:spLocks noGrp="1"/>
          </p:cNvSpPr>
          <p:nvPr>
            <p:ph idx="1"/>
          </p:nvPr>
        </p:nvSpPr>
        <p:spPr>
          <a:xfrm>
            <a:off x="400049" y="695324"/>
            <a:ext cx="11553825" cy="5800725"/>
          </a:xfrm>
        </p:spPr>
        <p:txBody>
          <a:bodyPr/>
          <a:lstStyle/>
          <a:p>
            <a:r>
              <a:rPr lang="pl-PL" dirty="0"/>
              <a:t>We pass </a:t>
            </a:r>
            <a:r>
              <a:rPr lang="pl-PL" dirty="0" err="1"/>
              <a:t>an</a:t>
            </a:r>
            <a:r>
              <a:rPr lang="pl-PL" dirty="0"/>
              <a:t> </a:t>
            </a:r>
            <a:r>
              <a:rPr lang="pl-PL" dirty="0" err="1"/>
              <a:t>active</a:t>
            </a:r>
            <a:r>
              <a:rPr lang="pl-PL" dirty="0"/>
              <a:t> </a:t>
            </a:r>
            <a:r>
              <a:rPr lang="pl-PL" dirty="0" err="1"/>
              <a:t>player</a:t>
            </a:r>
            <a:r>
              <a:rPr lang="pl-PL" dirty="0"/>
              <a:t> to the Player component</a:t>
            </a:r>
          </a:p>
          <a:p>
            <a:endParaRPr lang="pl-PL" b="1" dirty="0"/>
          </a:p>
          <a:p>
            <a:r>
              <a:rPr lang="pl-PL" b="1" dirty="0"/>
              <a:t>&lt;</a:t>
            </a:r>
            <a:r>
              <a:rPr lang="pl-PL" b="1" dirty="0" err="1"/>
              <a:t>ol</a:t>
            </a:r>
            <a:r>
              <a:rPr lang="pl-PL" b="1" dirty="0"/>
              <a:t> id="</a:t>
            </a:r>
            <a:r>
              <a:rPr lang="pl-PL" b="1" dirty="0" err="1"/>
              <a:t>players</a:t>
            </a:r>
            <a:r>
              <a:rPr lang="pl-PL" b="1" dirty="0"/>
              <a:t>" </a:t>
            </a:r>
            <a:r>
              <a:rPr lang="pl-PL" b="1" dirty="0" err="1"/>
              <a:t>className</a:t>
            </a:r>
            <a:r>
              <a:rPr lang="pl-PL" b="1" dirty="0"/>
              <a:t>="</a:t>
            </a:r>
            <a:r>
              <a:rPr lang="pl-PL" b="1" dirty="0" err="1"/>
              <a:t>highlight-player</a:t>
            </a:r>
            <a:r>
              <a:rPr lang="pl-PL" b="1" dirty="0"/>
              <a:t>"&gt;</a:t>
            </a:r>
          </a:p>
          <a:p>
            <a:r>
              <a:rPr lang="pl-PL" b="1" dirty="0"/>
              <a:t>          &lt;Player </a:t>
            </a:r>
            <a:r>
              <a:rPr lang="pl-PL" b="1" dirty="0" err="1"/>
              <a:t>initialName</a:t>
            </a:r>
            <a:r>
              <a:rPr lang="pl-PL" b="1" dirty="0"/>
              <a:t>="</a:t>
            </a:r>
            <a:r>
              <a:rPr lang="pl-PL" b="1" dirty="0" err="1"/>
              <a:t>MissW</a:t>
            </a:r>
            <a:r>
              <a:rPr lang="pl-PL" b="1" dirty="0"/>
              <a:t>" symbol="X" </a:t>
            </a:r>
            <a:r>
              <a:rPr lang="pl-PL" b="1" dirty="0" err="1">
                <a:solidFill>
                  <a:srgbClr val="FF0000"/>
                </a:solidFill>
              </a:rPr>
              <a:t>isActive</a:t>
            </a:r>
            <a:r>
              <a:rPr lang="pl-PL" b="1" dirty="0">
                <a:solidFill>
                  <a:srgbClr val="FF0000"/>
                </a:solidFill>
              </a:rPr>
              <a:t>={</a:t>
            </a:r>
            <a:r>
              <a:rPr lang="pl-PL" b="1" dirty="0" err="1">
                <a:solidFill>
                  <a:srgbClr val="FF0000"/>
                </a:solidFill>
              </a:rPr>
              <a:t>activePlayer</a:t>
            </a:r>
            <a:r>
              <a:rPr lang="pl-PL" b="1" dirty="0">
                <a:solidFill>
                  <a:srgbClr val="FF0000"/>
                </a:solidFill>
              </a:rPr>
              <a:t>==='X'</a:t>
            </a:r>
            <a:r>
              <a:rPr lang="pl-PL" b="1" dirty="0"/>
              <a:t>}&gt;&lt;/Player&gt;</a:t>
            </a:r>
          </a:p>
          <a:p>
            <a:r>
              <a:rPr lang="pl-PL" b="1" dirty="0"/>
              <a:t>          &lt;Player </a:t>
            </a:r>
            <a:r>
              <a:rPr lang="pl-PL" b="1" dirty="0" err="1"/>
              <a:t>initialName</a:t>
            </a:r>
            <a:r>
              <a:rPr lang="pl-PL" b="1" dirty="0"/>
              <a:t>="</a:t>
            </a:r>
            <a:r>
              <a:rPr lang="pl-PL" b="1" dirty="0" err="1"/>
              <a:t>MisterQ</a:t>
            </a:r>
            <a:r>
              <a:rPr lang="pl-PL" b="1" dirty="0"/>
              <a:t>" symbol = "O" </a:t>
            </a:r>
            <a:r>
              <a:rPr lang="pl-PL" b="1" dirty="0" err="1">
                <a:solidFill>
                  <a:srgbClr val="FF0000"/>
                </a:solidFill>
              </a:rPr>
              <a:t>isActive</a:t>
            </a:r>
            <a:r>
              <a:rPr lang="pl-PL" b="1" dirty="0">
                <a:solidFill>
                  <a:srgbClr val="FF0000"/>
                </a:solidFill>
              </a:rPr>
              <a:t>={</a:t>
            </a:r>
            <a:r>
              <a:rPr lang="pl-PL" b="1" dirty="0" err="1">
                <a:solidFill>
                  <a:srgbClr val="FF0000"/>
                </a:solidFill>
              </a:rPr>
              <a:t>activePlayer</a:t>
            </a:r>
            <a:r>
              <a:rPr lang="pl-PL" b="1" dirty="0">
                <a:solidFill>
                  <a:srgbClr val="FF0000"/>
                </a:solidFill>
              </a:rPr>
              <a:t>==='O'</a:t>
            </a:r>
            <a:r>
              <a:rPr lang="pl-PL" b="1" dirty="0"/>
              <a:t>}&gt;&lt;/Player&gt;</a:t>
            </a:r>
          </a:p>
          <a:p>
            <a:endParaRPr lang="pl-PL" b="1" dirty="0"/>
          </a:p>
          <a:p>
            <a:r>
              <a:rPr lang="pl-PL" dirty="0"/>
              <a:t>we </a:t>
            </a:r>
            <a:r>
              <a:rPr lang="pl-PL" dirty="0" err="1"/>
              <a:t>also</a:t>
            </a:r>
            <a:r>
              <a:rPr lang="pl-PL" dirty="0"/>
              <a:t> </a:t>
            </a:r>
            <a:r>
              <a:rPr lang="pl-PL" dirty="0" err="1"/>
              <a:t>add</a:t>
            </a:r>
            <a:r>
              <a:rPr lang="pl-PL" dirty="0"/>
              <a:t> a </a:t>
            </a:r>
            <a:r>
              <a:rPr lang="pl-PL" dirty="0" err="1"/>
              <a:t>css</a:t>
            </a:r>
            <a:r>
              <a:rPr lang="pl-PL" dirty="0"/>
              <a:t> style:</a:t>
            </a:r>
          </a:p>
          <a:p>
            <a:r>
              <a:rPr lang="en-US" dirty="0"/>
              <a:t> &lt;</a:t>
            </a:r>
            <a:r>
              <a:rPr lang="en-US" dirty="0" err="1"/>
              <a:t>ol</a:t>
            </a:r>
            <a:r>
              <a:rPr lang="en-US" dirty="0"/>
              <a:t> id="players" </a:t>
            </a:r>
            <a:r>
              <a:rPr lang="en-US" b="1" dirty="0" err="1">
                <a:solidFill>
                  <a:srgbClr val="FF0000"/>
                </a:solidFill>
              </a:rPr>
              <a:t>className</a:t>
            </a:r>
            <a:r>
              <a:rPr lang="en-US" b="1" dirty="0">
                <a:solidFill>
                  <a:srgbClr val="FF0000"/>
                </a:solidFill>
              </a:rPr>
              <a:t>="highlight-player"</a:t>
            </a:r>
            <a:r>
              <a:rPr lang="en-US" dirty="0"/>
              <a:t>&gt;</a:t>
            </a:r>
            <a:endParaRPr lang="pl-PL" dirty="0"/>
          </a:p>
        </p:txBody>
      </p:sp>
    </p:spTree>
    <p:extLst>
      <p:ext uri="{BB962C8B-B14F-4D97-AF65-F5344CB8AC3E}">
        <p14:creationId xmlns:p14="http://schemas.microsoft.com/office/powerpoint/2010/main" val="2604603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F721-A187-8BA6-365D-94976B66A234}"/>
              </a:ext>
            </a:extLst>
          </p:cNvPr>
          <p:cNvSpPr>
            <a:spLocks noGrp="1"/>
          </p:cNvSpPr>
          <p:nvPr>
            <p:ph type="title"/>
          </p:nvPr>
        </p:nvSpPr>
        <p:spPr>
          <a:xfrm>
            <a:off x="771525" y="0"/>
            <a:ext cx="10515600" cy="596900"/>
          </a:xfrm>
        </p:spPr>
        <p:txBody>
          <a:bodyPr>
            <a:normAutofit fontScale="90000"/>
          </a:bodyPr>
          <a:lstStyle/>
          <a:p>
            <a:r>
              <a:rPr lang="pl-PL" dirty="0"/>
              <a:t>Lifting </a:t>
            </a:r>
            <a:r>
              <a:rPr lang="pl-PL" dirty="0" err="1"/>
              <a:t>up</a:t>
            </a:r>
            <a:r>
              <a:rPr lang="pl-PL" dirty="0"/>
              <a:t> the </a:t>
            </a:r>
            <a:r>
              <a:rPr lang="pl-PL" dirty="0" err="1"/>
              <a:t>state</a:t>
            </a:r>
            <a:r>
              <a:rPr lang="pl-PL" dirty="0"/>
              <a:t>, </a:t>
            </a:r>
            <a:r>
              <a:rPr lang="pl-PL" dirty="0" err="1"/>
              <a:t>Player.jsx</a:t>
            </a:r>
            <a:endParaRPr lang="pl-PL" dirty="0"/>
          </a:p>
        </p:txBody>
      </p:sp>
      <p:sp>
        <p:nvSpPr>
          <p:cNvPr id="3" name="Content Placeholder 2">
            <a:extLst>
              <a:ext uri="{FF2B5EF4-FFF2-40B4-BE49-F238E27FC236}">
                <a16:creationId xmlns:a16="http://schemas.microsoft.com/office/drawing/2014/main" id="{6278B141-B7A0-C0CD-4DA1-8A5ABA8624C9}"/>
              </a:ext>
            </a:extLst>
          </p:cNvPr>
          <p:cNvSpPr>
            <a:spLocks noGrp="1"/>
          </p:cNvSpPr>
          <p:nvPr>
            <p:ph idx="1"/>
          </p:nvPr>
        </p:nvSpPr>
        <p:spPr>
          <a:xfrm>
            <a:off x="400049" y="695324"/>
            <a:ext cx="11553825" cy="5800725"/>
          </a:xfrm>
        </p:spPr>
        <p:txBody>
          <a:bodyPr/>
          <a:lstStyle/>
          <a:p>
            <a:r>
              <a:rPr lang="pl-PL" dirty="0"/>
              <a:t>In the Player component </a:t>
            </a:r>
          </a:p>
          <a:p>
            <a:r>
              <a:rPr lang="en-US" b="1" dirty="0"/>
              <a:t>export default function Player({</a:t>
            </a:r>
            <a:r>
              <a:rPr lang="en-US" b="1" dirty="0" err="1"/>
              <a:t>initialName</a:t>
            </a:r>
            <a:r>
              <a:rPr lang="en-US" b="1" dirty="0"/>
              <a:t>, symbol, </a:t>
            </a:r>
            <a:r>
              <a:rPr lang="en-US" b="1" dirty="0" err="1">
                <a:solidFill>
                  <a:srgbClr val="FF0000"/>
                </a:solidFill>
              </a:rPr>
              <a:t>isActive</a:t>
            </a:r>
            <a:r>
              <a:rPr lang="en-US" b="1" dirty="0"/>
              <a:t>})</a:t>
            </a:r>
            <a:endParaRPr lang="pl-PL" b="1" dirty="0"/>
          </a:p>
          <a:p>
            <a:r>
              <a:rPr lang="pl-PL" dirty="0"/>
              <a:t>and we </a:t>
            </a:r>
            <a:r>
              <a:rPr lang="pl-PL" dirty="0" err="1"/>
              <a:t>will</a:t>
            </a:r>
            <a:r>
              <a:rPr lang="pl-PL" dirty="0"/>
              <a:t> </a:t>
            </a:r>
            <a:r>
              <a:rPr lang="pl-PL" dirty="0" err="1"/>
              <a:t>add</a:t>
            </a:r>
            <a:r>
              <a:rPr lang="pl-PL" dirty="0"/>
              <a:t> a </a:t>
            </a:r>
            <a:r>
              <a:rPr lang="pl-PL" dirty="0" err="1"/>
              <a:t>css</a:t>
            </a:r>
            <a:r>
              <a:rPr lang="pl-PL" dirty="0"/>
              <a:t> style to the &lt;li&gt; </a:t>
            </a:r>
            <a:r>
              <a:rPr lang="pl-PL" dirty="0" err="1"/>
              <a:t>wrapper</a:t>
            </a:r>
            <a:endParaRPr lang="pl-PL" dirty="0"/>
          </a:p>
          <a:p>
            <a:r>
              <a:rPr lang="pl-PL" b="1" dirty="0"/>
              <a:t>&lt;li </a:t>
            </a:r>
            <a:r>
              <a:rPr lang="pl-PL" b="1" dirty="0" err="1">
                <a:solidFill>
                  <a:srgbClr val="FF0000"/>
                </a:solidFill>
              </a:rPr>
              <a:t>className</a:t>
            </a:r>
            <a:r>
              <a:rPr lang="pl-PL" b="1" dirty="0">
                <a:solidFill>
                  <a:srgbClr val="FF0000"/>
                </a:solidFill>
              </a:rPr>
              <a:t>={</a:t>
            </a:r>
            <a:r>
              <a:rPr lang="pl-PL" b="1" dirty="0" err="1">
                <a:solidFill>
                  <a:srgbClr val="FF0000"/>
                </a:solidFill>
              </a:rPr>
              <a:t>isActive</a:t>
            </a:r>
            <a:r>
              <a:rPr lang="pl-PL" b="1" dirty="0">
                <a:solidFill>
                  <a:srgbClr val="FF0000"/>
                </a:solidFill>
              </a:rPr>
              <a:t> ? '</a:t>
            </a:r>
            <a:r>
              <a:rPr lang="pl-PL" b="1" dirty="0" err="1">
                <a:solidFill>
                  <a:srgbClr val="FF0000"/>
                </a:solidFill>
              </a:rPr>
              <a:t>active</a:t>
            </a:r>
            <a:r>
              <a:rPr lang="pl-PL" b="1" dirty="0">
                <a:solidFill>
                  <a:srgbClr val="FF0000"/>
                </a:solidFill>
              </a:rPr>
              <a:t>' : </a:t>
            </a:r>
            <a:r>
              <a:rPr lang="pl-PL" b="1" dirty="0" err="1">
                <a:solidFill>
                  <a:srgbClr val="FF0000"/>
                </a:solidFill>
              </a:rPr>
              <a:t>undefined</a:t>
            </a:r>
            <a:r>
              <a:rPr lang="pl-PL" b="1" dirty="0">
                <a:solidFill>
                  <a:srgbClr val="FF0000"/>
                </a:solidFill>
              </a:rPr>
              <a:t>}</a:t>
            </a:r>
            <a:r>
              <a:rPr lang="pl-PL" b="1" dirty="0"/>
              <a:t>&gt;</a:t>
            </a:r>
          </a:p>
          <a:p>
            <a:endParaRPr lang="pl-PL" b="1" dirty="0"/>
          </a:p>
        </p:txBody>
      </p:sp>
    </p:spTree>
    <p:extLst>
      <p:ext uri="{BB962C8B-B14F-4D97-AF65-F5344CB8AC3E}">
        <p14:creationId xmlns:p14="http://schemas.microsoft.com/office/powerpoint/2010/main" val="919139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F721-A187-8BA6-365D-94976B66A234}"/>
              </a:ext>
            </a:extLst>
          </p:cNvPr>
          <p:cNvSpPr>
            <a:spLocks noGrp="1"/>
          </p:cNvSpPr>
          <p:nvPr>
            <p:ph type="title"/>
          </p:nvPr>
        </p:nvSpPr>
        <p:spPr>
          <a:xfrm>
            <a:off x="771525" y="0"/>
            <a:ext cx="10515600" cy="596900"/>
          </a:xfrm>
        </p:spPr>
        <p:txBody>
          <a:bodyPr>
            <a:normAutofit fontScale="90000"/>
          </a:bodyPr>
          <a:lstStyle/>
          <a:p>
            <a:r>
              <a:rPr lang="pl-PL" dirty="0"/>
              <a:t>Lifting </a:t>
            </a:r>
            <a:r>
              <a:rPr lang="pl-PL" dirty="0" err="1"/>
              <a:t>up</a:t>
            </a:r>
            <a:r>
              <a:rPr lang="pl-PL" dirty="0"/>
              <a:t> the </a:t>
            </a:r>
            <a:r>
              <a:rPr lang="pl-PL" dirty="0" err="1"/>
              <a:t>state</a:t>
            </a:r>
            <a:r>
              <a:rPr lang="pl-PL" dirty="0"/>
              <a:t>, </a:t>
            </a:r>
            <a:r>
              <a:rPr lang="pl-PL" dirty="0" err="1"/>
              <a:t>GameBoard.jsx</a:t>
            </a:r>
            <a:endParaRPr lang="pl-PL" dirty="0"/>
          </a:p>
        </p:txBody>
      </p:sp>
      <p:sp>
        <p:nvSpPr>
          <p:cNvPr id="3" name="Content Placeholder 2">
            <a:extLst>
              <a:ext uri="{FF2B5EF4-FFF2-40B4-BE49-F238E27FC236}">
                <a16:creationId xmlns:a16="http://schemas.microsoft.com/office/drawing/2014/main" id="{6278B141-B7A0-C0CD-4DA1-8A5ABA8624C9}"/>
              </a:ext>
            </a:extLst>
          </p:cNvPr>
          <p:cNvSpPr>
            <a:spLocks noGrp="1"/>
          </p:cNvSpPr>
          <p:nvPr>
            <p:ph idx="1"/>
          </p:nvPr>
        </p:nvSpPr>
        <p:spPr>
          <a:xfrm>
            <a:off x="400049" y="695324"/>
            <a:ext cx="11553825" cy="5800725"/>
          </a:xfrm>
        </p:spPr>
        <p:txBody>
          <a:bodyPr/>
          <a:lstStyle/>
          <a:p>
            <a:r>
              <a:rPr lang="pl-PL" dirty="0"/>
              <a:t>In the Player component </a:t>
            </a:r>
          </a:p>
          <a:p>
            <a:r>
              <a:rPr lang="en-US" b="1" dirty="0"/>
              <a:t>export default function </a:t>
            </a:r>
            <a:r>
              <a:rPr lang="en-US" b="1" dirty="0" err="1"/>
              <a:t>GameBoard</a:t>
            </a:r>
            <a:r>
              <a:rPr lang="en-US" b="1" dirty="0"/>
              <a:t>({</a:t>
            </a:r>
            <a:r>
              <a:rPr lang="en-US" b="1" dirty="0" err="1"/>
              <a:t>onSelectSquare</a:t>
            </a:r>
            <a:r>
              <a:rPr lang="en-US" b="1" dirty="0"/>
              <a:t>, </a:t>
            </a:r>
            <a:r>
              <a:rPr lang="en-US" b="1" dirty="0" err="1"/>
              <a:t>activePlayerSymbol</a:t>
            </a:r>
            <a:r>
              <a:rPr lang="en-US" b="1" dirty="0"/>
              <a:t>})</a:t>
            </a:r>
            <a:endParaRPr lang="pl-PL" b="1" dirty="0"/>
          </a:p>
          <a:p>
            <a:r>
              <a:rPr lang="pl-PL" dirty="0"/>
              <a:t>and we </a:t>
            </a:r>
            <a:r>
              <a:rPr lang="pl-PL" dirty="0" err="1"/>
              <a:t>will</a:t>
            </a:r>
            <a:r>
              <a:rPr lang="pl-PL" dirty="0"/>
              <a:t> </a:t>
            </a:r>
            <a:r>
              <a:rPr lang="pl-PL" dirty="0" err="1"/>
              <a:t>add</a:t>
            </a:r>
            <a:r>
              <a:rPr lang="pl-PL" dirty="0"/>
              <a:t> a </a:t>
            </a:r>
            <a:r>
              <a:rPr lang="pl-PL" dirty="0" err="1"/>
              <a:t>css</a:t>
            </a:r>
            <a:r>
              <a:rPr lang="pl-PL" dirty="0"/>
              <a:t> style to the &lt;li&gt; </a:t>
            </a:r>
            <a:r>
              <a:rPr lang="pl-PL" dirty="0" err="1"/>
              <a:t>wrapper</a:t>
            </a:r>
            <a:endParaRPr lang="pl-PL" dirty="0"/>
          </a:p>
          <a:p>
            <a:r>
              <a:rPr lang="pl-PL" b="1" dirty="0"/>
              <a:t>&lt;li </a:t>
            </a:r>
            <a:r>
              <a:rPr lang="pl-PL" b="1" dirty="0" err="1">
                <a:solidFill>
                  <a:srgbClr val="FF0000"/>
                </a:solidFill>
              </a:rPr>
              <a:t>className</a:t>
            </a:r>
            <a:r>
              <a:rPr lang="pl-PL" b="1" dirty="0">
                <a:solidFill>
                  <a:srgbClr val="FF0000"/>
                </a:solidFill>
              </a:rPr>
              <a:t>={</a:t>
            </a:r>
            <a:r>
              <a:rPr lang="pl-PL" b="1" dirty="0" err="1">
                <a:solidFill>
                  <a:srgbClr val="FF0000"/>
                </a:solidFill>
              </a:rPr>
              <a:t>isActive</a:t>
            </a:r>
            <a:r>
              <a:rPr lang="pl-PL" b="1" dirty="0">
                <a:solidFill>
                  <a:srgbClr val="FF0000"/>
                </a:solidFill>
              </a:rPr>
              <a:t> ? '</a:t>
            </a:r>
            <a:r>
              <a:rPr lang="pl-PL" b="1" dirty="0" err="1">
                <a:solidFill>
                  <a:srgbClr val="FF0000"/>
                </a:solidFill>
              </a:rPr>
              <a:t>active</a:t>
            </a:r>
            <a:r>
              <a:rPr lang="pl-PL" b="1" dirty="0">
                <a:solidFill>
                  <a:srgbClr val="FF0000"/>
                </a:solidFill>
              </a:rPr>
              <a:t>' : </a:t>
            </a:r>
            <a:r>
              <a:rPr lang="pl-PL" b="1" dirty="0" err="1">
                <a:solidFill>
                  <a:srgbClr val="FF0000"/>
                </a:solidFill>
              </a:rPr>
              <a:t>undefined</a:t>
            </a:r>
            <a:r>
              <a:rPr lang="pl-PL" b="1" dirty="0">
                <a:solidFill>
                  <a:srgbClr val="FF0000"/>
                </a:solidFill>
              </a:rPr>
              <a:t>}</a:t>
            </a:r>
            <a:r>
              <a:rPr lang="pl-PL" b="1" dirty="0"/>
              <a:t>&gt;</a:t>
            </a:r>
          </a:p>
          <a:p>
            <a:r>
              <a:rPr lang="pl-PL" dirty="0" err="1"/>
              <a:t>Now</a:t>
            </a:r>
            <a:r>
              <a:rPr lang="pl-PL" dirty="0"/>
              <a:t> we update the </a:t>
            </a:r>
            <a:r>
              <a:rPr lang="pl-PL" dirty="0" err="1"/>
              <a:t>board</a:t>
            </a:r>
            <a:r>
              <a:rPr lang="pl-PL" dirty="0"/>
              <a:t> with the </a:t>
            </a:r>
            <a:r>
              <a:rPr lang="pl-PL" dirty="0" err="1"/>
              <a:t>correct</a:t>
            </a:r>
            <a:r>
              <a:rPr lang="pl-PL" dirty="0"/>
              <a:t> symbol, not </a:t>
            </a:r>
            <a:r>
              <a:rPr lang="pl-PL" dirty="0" err="1"/>
              <a:t>just</a:t>
            </a:r>
            <a:r>
              <a:rPr lang="pl-PL" dirty="0"/>
              <a:t> ’X’</a:t>
            </a:r>
          </a:p>
          <a:p>
            <a:r>
              <a:rPr lang="pl-PL" b="1" dirty="0" err="1"/>
              <a:t>updatedBoard</a:t>
            </a:r>
            <a:r>
              <a:rPr lang="pl-PL" b="1" dirty="0"/>
              <a:t>[</a:t>
            </a:r>
            <a:r>
              <a:rPr lang="pl-PL" b="1" dirty="0" err="1"/>
              <a:t>rowIndex</a:t>
            </a:r>
            <a:r>
              <a:rPr lang="pl-PL" b="1" dirty="0"/>
              <a:t>][</a:t>
            </a:r>
            <a:r>
              <a:rPr lang="pl-PL" b="1" dirty="0" err="1"/>
              <a:t>colIndex</a:t>
            </a:r>
            <a:r>
              <a:rPr lang="pl-PL" b="1" dirty="0"/>
              <a:t>] = </a:t>
            </a:r>
            <a:r>
              <a:rPr lang="pl-PL" b="1" dirty="0" err="1">
                <a:solidFill>
                  <a:srgbClr val="FF0000"/>
                </a:solidFill>
              </a:rPr>
              <a:t>activePlayerSymbol</a:t>
            </a:r>
            <a:r>
              <a:rPr lang="pl-PL" b="1" dirty="0"/>
              <a:t>;</a:t>
            </a:r>
          </a:p>
          <a:p>
            <a:r>
              <a:rPr lang="pl-PL" b="1" dirty="0"/>
              <a:t> &lt;</a:t>
            </a:r>
            <a:r>
              <a:rPr lang="pl-PL" b="1" dirty="0" err="1"/>
              <a:t>button</a:t>
            </a:r>
            <a:r>
              <a:rPr lang="pl-PL" b="1" dirty="0"/>
              <a:t> </a:t>
            </a:r>
            <a:r>
              <a:rPr lang="pl-PL" b="1" dirty="0" err="1"/>
              <a:t>onClick</a:t>
            </a:r>
            <a:r>
              <a:rPr lang="pl-PL" b="1" dirty="0"/>
              <a:t>={()=&gt;</a:t>
            </a:r>
            <a:r>
              <a:rPr lang="pl-PL" b="1" dirty="0" err="1"/>
              <a:t>handleSelectSquare</a:t>
            </a:r>
            <a:r>
              <a:rPr lang="pl-PL" b="1" dirty="0"/>
              <a:t>(</a:t>
            </a:r>
            <a:r>
              <a:rPr lang="pl-PL" b="1" dirty="0" err="1"/>
              <a:t>rowIndex</a:t>
            </a:r>
            <a:r>
              <a:rPr lang="pl-PL" b="1" dirty="0"/>
              <a:t>, </a:t>
            </a:r>
            <a:r>
              <a:rPr lang="pl-PL" b="1" dirty="0" err="1"/>
              <a:t>colIndex</a:t>
            </a:r>
            <a:r>
              <a:rPr lang="pl-PL" b="1" dirty="0"/>
              <a:t>)}&gt;{</a:t>
            </a:r>
            <a:r>
              <a:rPr lang="pl-PL" b="1" dirty="0" err="1">
                <a:solidFill>
                  <a:srgbClr val="FF0000"/>
                </a:solidFill>
              </a:rPr>
              <a:t>playerSymbol</a:t>
            </a:r>
            <a:r>
              <a:rPr lang="pl-PL" b="1" dirty="0"/>
              <a:t>}&lt;/</a:t>
            </a:r>
            <a:r>
              <a:rPr lang="pl-PL" b="1" dirty="0" err="1"/>
              <a:t>button</a:t>
            </a:r>
            <a:r>
              <a:rPr lang="pl-PL" b="1" dirty="0"/>
              <a:t>&gt;</a:t>
            </a:r>
          </a:p>
          <a:p>
            <a:endParaRPr lang="pl-PL" b="1" dirty="0"/>
          </a:p>
          <a:p>
            <a:r>
              <a:rPr lang="pl-PL" dirty="0" err="1"/>
              <a:t>If</a:t>
            </a:r>
            <a:r>
              <a:rPr lang="pl-PL" dirty="0"/>
              <a:t> </a:t>
            </a:r>
            <a:r>
              <a:rPr lang="pl-PL" dirty="0" err="1"/>
              <a:t>You</a:t>
            </a:r>
            <a:r>
              <a:rPr lang="pl-PL" dirty="0"/>
              <a:t> </a:t>
            </a:r>
            <a:r>
              <a:rPr lang="pl-PL" dirty="0" err="1"/>
              <a:t>had</a:t>
            </a:r>
            <a:r>
              <a:rPr lang="pl-PL" dirty="0"/>
              <a:t> </a:t>
            </a:r>
            <a:r>
              <a:rPr lang="pl-PL" dirty="0" err="1"/>
              <a:t>problems</a:t>
            </a:r>
            <a:r>
              <a:rPr lang="pl-PL" dirty="0"/>
              <a:t>, open </a:t>
            </a:r>
            <a:r>
              <a:rPr lang="pl-PL" b="1" dirty="0">
                <a:solidFill>
                  <a:srgbClr val="0070C0"/>
                </a:solidFill>
              </a:rPr>
              <a:t>Tic-Tac-Toe_step_4_styles_and_Core_concept</a:t>
            </a:r>
          </a:p>
        </p:txBody>
      </p:sp>
    </p:spTree>
    <p:extLst>
      <p:ext uri="{BB962C8B-B14F-4D97-AF65-F5344CB8AC3E}">
        <p14:creationId xmlns:p14="http://schemas.microsoft.com/office/powerpoint/2010/main" val="3704644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BA18-0599-20DB-5EC9-2D205B6BA7DA}"/>
              </a:ext>
            </a:extLst>
          </p:cNvPr>
          <p:cNvSpPr>
            <a:spLocks noGrp="1"/>
          </p:cNvSpPr>
          <p:nvPr>
            <p:ph type="title"/>
          </p:nvPr>
        </p:nvSpPr>
        <p:spPr>
          <a:xfrm>
            <a:off x="838200" y="0"/>
            <a:ext cx="10515600" cy="577850"/>
          </a:xfrm>
        </p:spPr>
        <p:txBody>
          <a:bodyPr>
            <a:normAutofit fontScale="90000"/>
          </a:bodyPr>
          <a:lstStyle/>
          <a:p>
            <a:pPr algn="ctr"/>
            <a:r>
              <a:rPr lang="pl-PL" dirty="0" err="1"/>
              <a:t>App.jsx</a:t>
            </a:r>
            <a:endParaRPr lang="pl-PL" dirty="0"/>
          </a:p>
        </p:txBody>
      </p:sp>
      <p:sp>
        <p:nvSpPr>
          <p:cNvPr id="3" name="Content Placeholder 2">
            <a:extLst>
              <a:ext uri="{FF2B5EF4-FFF2-40B4-BE49-F238E27FC236}">
                <a16:creationId xmlns:a16="http://schemas.microsoft.com/office/drawing/2014/main" id="{76C3615B-0859-E300-930C-847464A16350}"/>
              </a:ext>
            </a:extLst>
          </p:cNvPr>
          <p:cNvSpPr>
            <a:spLocks noGrp="1"/>
          </p:cNvSpPr>
          <p:nvPr>
            <p:ph idx="1"/>
          </p:nvPr>
        </p:nvSpPr>
        <p:spPr>
          <a:xfrm>
            <a:off x="381000" y="952500"/>
            <a:ext cx="11296650" cy="5429250"/>
          </a:xfrm>
        </p:spPr>
        <p:txBody>
          <a:bodyPr numCol="2">
            <a:normAutofit fontScale="70000" lnSpcReduction="20000"/>
          </a:bodyPr>
          <a:lstStyle/>
          <a:p>
            <a:r>
              <a:rPr lang="pl-PL" dirty="0"/>
              <a:t>import Player from './Player';</a:t>
            </a:r>
          </a:p>
          <a:p>
            <a:r>
              <a:rPr lang="pl-PL" dirty="0"/>
              <a:t>import </a:t>
            </a:r>
            <a:r>
              <a:rPr lang="pl-PL" dirty="0" err="1"/>
              <a:t>GameBoard</a:t>
            </a:r>
            <a:r>
              <a:rPr lang="pl-PL" dirty="0"/>
              <a:t> from './</a:t>
            </a:r>
            <a:r>
              <a:rPr lang="pl-PL" dirty="0" err="1"/>
              <a:t>GameBoard</a:t>
            </a:r>
            <a:r>
              <a:rPr lang="pl-PL" dirty="0"/>
              <a:t>';</a:t>
            </a:r>
          </a:p>
          <a:p>
            <a:r>
              <a:rPr lang="pl-PL" dirty="0"/>
              <a:t>import './index.css';</a:t>
            </a:r>
          </a:p>
          <a:p>
            <a:r>
              <a:rPr lang="pl-PL" dirty="0"/>
              <a:t>import {</a:t>
            </a:r>
            <a:r>
              <a:rPr lang="pl-PL" dirty="0" err="1"/>
              <a:t>useState</a:t>
            </a:r>
            <a:r>
              <a:rPr lang="pl-PL" dirty="0"/>
              <a:t>} from '</a:t>
            </a:r>
            <a:r>
              <a:rPr lang="pl-PL" dirty="0" err="1"/>
              <a:t>react</a:t>
            </a:r>
            <a:r>
              <a:rPr lang="pl-PL" dirty="0"/>
              <a:t>';</a:t>
            </a:r>
          </a:p>
          <a:p>
            <a:endParaRPr lang="pl-PL" dirty="0"/>
          </a:p>
          <a:p>
            <a:r>
              <a:rPr lang="pl-PL" dirty="0" err="1"/>
              <a:t>function</a:t>
            </a:r>
            <a:r>
              <a:rPr lang="pl-PL" dirty="0"/>
              <a:t> </a:t>
            </a:r>
            <a:r>
              <a:rPr lang="pl-PL" dirty="0" err="1"/>
              <a:t>App</a:t>
            </a:r>
            <a:r>
              <a:rPr lang="pl-PL" dirty="0"/>
              <a:t>() {</a:t>
            </a:r>
          </a:p>
          <a:p>
            <a:r>
              <a:rPr lang="pl-PL" dirty="0"/>
              <a:t>  </a:t>
            </a:r>
            <a:r>
              <a:rPr lang="pl-PL" dirty="0" err="1"/>
              <a:t>const</a:t>
            </a:r>
            <a:r>
              <a:rPr lang="pl-PL" dirty="0"/>
              <a:t> [</a:t>
            </a:r>
            <a:r>
              <a:rPr lang="pl-PL" dirty="0" err="1"/>
              <a:t>activePlayer</a:t>
            </a:r>
            <a:r>
              <a:rPr lang="pl-PL" dirty="0"/>
              <a:t>, </a:t>
            </a:r>
            <a:r>
              <a:rPr lang="pl-PL" dirty="0" err="1"/>
              <a:t>setActivePlayer</a:t>
            </a:r>
            <a:r>
              <a:rPr lang="pl-PL" dirty="0"/>
              <a:t>] = </a:t>
            </a:r>
            <a:r>
              <a:rPr lang="pl-PL" dirty="0" err="1"/>
              <a:t>useState</a:t>
            </a:r>
            <a:r>
              <a:rPr lang="pl-PL" dirty="0"/>
              <a:t>('X');</a:t>
            </a:r>
          </a:p>
          <a:p>
            <a:r>
              <a:rPr lang="pl-PL" dirty="0"/>
              <a:t>  </a:t>
            </a:r>
            <a:r>
              <a:rPr lang="pl-PL" dirty="0" err="1"/>
              <a:t>function</a:t>
            </a:r>
            <a:r>
              <a:rPr lang="pl-PL" dirty="0"/>
              <a:t> </a:t>
            </a:r>
            <a:r>
              <a:rPr lang="pl-PL" dirty="0" err="1"/>
              <a:t>handleSelectedSquare</a:t>
            </a:r>
            <a:r>
              <a:rPr lang="pl-PL" dirty="0"/>
              <a:t>(){</a:t>
            </a:r>
          </a:p>
          <a:p>
            <a:r>
              <a:rPr lang="pl-PL" dirty="0"/>
              <a:t>    </a:t>
            </a:r>
            <a:r>
              <a:rPr lang="pl-PL" dirty="0" err="1"/>
              <a:t>setActivePlayer</a:t>
            </a:r>
            <a:r>
              <a:rPr lang="pl-PL" dirty="0"/>
              <a:t>((</a:t>
            </a:r>
            <a:r>
              <a:rPr lang="pl-PL" dirty="0" err="1"/>
              <a:t>curActivePlayer</a:t>
            </a:r>
            <a:r>
              <a:rPr lang="pl-PL" dirty="0"/>
              <a:t>) =&gt; </a:t>
            </a:r>
            <a:r>
              <a:rPr lang="pl-PL" dirty="0" err="1"/>
              <a:t>curActivePlayer</a:t>
            </a:r>
            <a:r>
              <a:rPr lang="pl-PL" dirty="0"/>
              <a:t> === 'X' ? 'O': 'X');</a:t>
            </a:r>
          </a:p>
          <a:p>
            <a:r>
              <a:rPr lang="pl-PL" dirty="0"/>
              <a:t>  }</a:t>
            </a:r>
          </a:p>
          <a:p>
            <a:endParaRPr lang="pl-PL" dirty="0"/>
          </a:p>
          <a:p>
            <a:r>
              <a:rPr lang="pl-PL" dirty="0"/>
              <a:t>  return (</a:t>
            </a:r>
          </a:p>
          <a:p>
            <a:r>
              <a:rPr lang="pl-PL" dirty="0"/>
              <a:t>    &lt;</a:t>
            </a:r>
            <a:r>
              <a:rPr lang="pl-PL" dirty="0" err="1"/>
              <a:t>main</a:t>
            </a:r>
            <a:r>
              <a:rPr lang="pl-PL" dirty="0"/>
              <a:t>&gt;</a:t>
            </a:r>
          </a:p>
          <a:p>
            <a:r>
              <a:rPr lang="pl-PL" dirty="0"/>
              <a:t>      &lt;div id="</a:t>
            </a:r>
            <a:r>
              <a:rPr lang="pl-PL" dirty="0" err="1"/>
              <a:t>game-container</a:t>
            </a:r>
            <a:r>
              <a:rPr lang="pl-PL" dirty="0"/>
              <a:t>"&gt;</a:t>
            </a:r>
          </a:p>
          <a:p>
            <a:r>
              <a:rPr lang="pl-PL" dirty="0"/>
              <a:t>        &lt;</a:t>
            </a:r>
            <a:r>
              <a:rPr lang="pl-PL" dirty="0" err="1"/>
              <a:t>ol</a:t>
            </a:r>
            <a:r>
              <a:rPr lang="pl-PL" dirty="0"/>
              <a:t> id="</a:t>
            </a:r>
            <a:r>
              <a:rPr lang="pl-PL" dirty="0" err="1"/>
              <a:t>players</a:t>
            </a:r>
            <a:r>
              <a:rPr lang="pl-PL" dirty="0"/>
              <a:t>" </a:t>
            </a:r>
            <a:r>
              <a:rPr lang="pl-PL" dirty="0" err="1"/>
              <a:t>className</a:t>
            </a:r>
            <a:r>
              <a:rPr lang="pl-PL" dirty="0"/>
              <a:t>="</a:t>
            </a:r>
            <a:r>
              <a:rPr lang="pl-PL" dirty="0" err="1"/>
              <a:t>highlight-player</a:t>
            </a:r>
            <a:r>
              <a:rPr lang="pl-PL" dirty="0"/>
              <a:t>"&gt;</a:t>
            </a:r>
          </a:p>
          <a:p>
            <a:r>
              <a:rPr lang="pl-PL" dirty="0"/>
              <a:t>          &lt;Player </a:t>
            </a:r>
            <a:r>
              <a:rPr lang="pl-PL" dirty="0" err="1"/>
              <a:t>initialName</a:t>
            </a:r>
            <a:r>
              <a:rPr lang="pl-PL" dirty="0"/>
              <a:t>="</a:t>
            </a:r>
            <a:r>
              <a:rPr lang="pl-PL" dirty="0" err="1"/>
              <a:t>MissW</a:t>
            </a:r>
            <a:r>
              <a:rPr lang="pl-PL" dirty="0"/>
              <a:t>" symbol="X" </a:t>
            </a:r>
            <a:r>
              <a:rPr lang="pl-PL" dirty="0" err="1"/>
              <a:t>isActive</a:t>
            </a:r>
            <a:r>
              <a:rPr lang="pl-PL" dirty="0"/>
              <a:t>={</a:t>
            </a:r>
            <a:r>
              <a:rPr lang="pl-PL" dirty="0" err="1"/>
              <a:t>activePlayer</a:t>
            </a:r>
            <a:r>
              <a:rPr lang="pl-PL" dirty="0"/>
              <a:t>==='X'}&gt;&lt;/Player&gt;</a:t>
            </a:r>
          </a:p>
          <a:p>
            <a:r>
              <a:rPr lang="pl-PL" dirty="0"/>
              <a:t>          &lt;Player </a:t>
            </a:r>
            <a:r>
              <a:rPr lang="pl-PL" dirty="0" err="1"/>
              <a:t>initialName</a:t>
            </a:r>
            <a:r>
              <a:rPr lang="pl-PL" dirty="0"/>
              <a:t>="</a:t>
            </a:r>
            <a:r>
              <a:rPr lang="pl-PL" dirty="0" err="1"/>
              <a:t>MisterQ</a:t>
            </a:r>
            <a:r>
              <a:rPr lang="pl-PL" dirty="0"/>
              <a:t>" symbol = "O" </a:t>
            </a:r>
            <a:r>
              <a:rPr lang="pl-PL" dirty="0" err="1"/>
              <a:t>isActive</a:t>
            </a:r>
            <a:r>
              <a:rPr lang="pl-PL" dirty="0"/>
              <a:t>={</a:t>
            </a:r>
            <a:r>
              <a:rPr lang="pl-PL" dirty="0" err="1"/>
              <a:t>activePlayer</a:t>
            </a:r>
            <a:r>
              <a:rPr lang="pl-PL" dirty="0"/>
              <a:t>==='O'}&gt;&lt;/Player&gt;</a:t>
            </a:r>
          </a:p>
          <a:p>
            <a:r>
              <a:rPr lang="pl-PL" dirty="0"/>
              <a:t>        &lt;/</a:t>
            </a:r>
            <a:r>
              <a:rPr lang="pl-PL" dirty="0" err="1"/>
              <a:t>ol</a:t>
            </a:r>
            <a:r>
              <a:rPr lang="pl-PL" dirty="0"/>
              <a:t>&gt;</a:t>
            </a:r>
          </a:p>
          <a:p>
            <a:r>
              <a:rPr lang="pl-PL" dirty="0"/>
              <a:t>        &lt;</a:t>
            </a:r>
            <a:r>
              <a:rPr lang="pl-PL" dirty="0" err="1"/>
              <a:t>GameBoard</a:t>
            </a:r>
            <a:r>
              <a:rPr lang="pl-PL" dirty="0"/>
              <a:t> </a:t>
            </a:r>
            <a:r>
              <a:rPr lang="pl-PL" dirty="0" err="1"/>
              <a:t>onSelectSquare</a:t>
            </a:r>
            <a:r>
              <a:rPr lang="pl-PL" dirty="0"/>
              <a:t>={</a:t>
            </a:r>
            <a:r>
              <a:rPr lang="pl-PL" dirty="0" err="1"/>
              <a:t>handleSelectedSquare</a:t>
            </a:r>
            <a:r>
              <a:rPr lang="pl-PL" dirty="0"/>
              <a:t>} </a:t>
            </a:r>
            <a:r>
              <a:rPr lang="pl-PL" dirty="0" err="1"/>
              <a:t>activePlayerSymbol</a:t>
            </a:r>
            <a:r>
              <a:rPr lang="pl-PL" dirty="0"/>
              <a:t>={</a:t>
            </a:r>
            <a:r>
              <a:rPr lang="pl-PL" dirty="0" err="1"/>
              <a:t>activePlayer</a:t>
            </a:r>
            <a:r>
              <a:rPr lang="pl-PL" dirty="0"/>
              <a:t>}&gt;&lt;/</a:t>
            </a:r>
            <a:r>
              <a:rPr lang="pl-PL" dirty="0" err="1"/>
              <a:t>GameBoard</a:t>
            </a:r>
            <a:r>
              <a:rPr lang="pl-PL" dirty="0"/>
              <a:t>&gt;</a:t>
            </a:r>
          </a:p>
          <a:p>
            <a:r>
              <a:rPr lang="pl-PL" dirty="0"/>
              <a:t>      &lt;/div&gt;</a:t>
            </a:r>
          </a:p>
          <a:p>
            <a:r>
              <a:rPr lang="pl-PL" dirty="0"/>
              <a:t>      LOG</a:t>
            </a:r>
          </a:p>
          <a:p>
            <a:r>
              <a:rPr lang="pl-PL" dirty="0"/>
              <a:t>    &lt;/</a:t>
            </a:r>
            <a:r>
              <a:rPr lang="pl-PL" dirty="0" err="1"/>
              <a:t>main</a:t>
            </a:r>
            <a:r>
              <a:rPr lang="pl-PL" dirty="0"/>
              <a:t>&gt;</a:t>
            </a:r>
          </a:p>
          <a:p>
            <a:r>
              <a:rPr lang="pl-PL" dirty="0"/>
              <a:t>  )</a:t>
            </a:r>
          </a:p>
          <a:p>
            <a:r>
              <a:rPr lang="pl-PL" dirty="0"/>
              <a:t>}</a:t>
            </a:r>
          </a:p>
          <a:p>
            <a:endParaRPr lang="pl-PL" dirty="0"/>
          </a:p>
          <a:p>
            <a:r>
              <a:rPr lang="pl-PL" dirty="0"/>
              <a:t>export </a:t>
            </a:r>
            <a:r>
              <a:rPr lang="pl-PL" dirty="0" err="1"/>
              <a:t>default</a:t>
            </a:r>
            <a:r>
              <a:rPr lang="pl-PL" dirty="0"/>
              <a:t> </a:t>
            </a:r>
            <a:r>
              <a:rPr lang="pl-PL" dirty="0" err="1"/>
              <a:t>App</a:t>
            </a:r>
            <a:endParaRPr lang="pl-PL" dirty="0"/>
          </a:p>
          <a:p>
            <a:endParaRPr lang="pl-PL" dirty="0"/>
          </a:p>
        </p:txBody>
      </p:sp>
    </p:spTree>
    <p:extLst>
      <p:ext uri="{BB962C8B-B14F-4D97-AF65-F5344CB8AC3E}">
        <p14:creationId xmlns:p14="http://schemas.microsoft.com/office/powerpoint/2010/main" val="3164448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1B26-FF65-5317-9C7A-A1EF88B6885E}"/>
              </a:ext>
            </a:extLst>
          </p:cNvPr>
          <p:cNvSpPr>
            <a:spLocks noGrp="1"/>
          </p:cNvSpPr>
          <p:nvPr>
            <p:ph type="title"/>
          </p:nvPr>
        </p:nvSpPr>
        <p:spPr>
          <a:xfrm>
            <a:off x="838200" y="0"/>
            <a:ext cx="10515600" cy="625475"/>
          </a:xfrm>
        </p:spPr>
        <p:txBody>
          <a:bodyPr>
            <a:normAutofit fontScale="90000"/>
          </a:bodyPr>
          <a:lstStyle/>
          <a:p>
            <a:pPr algn="ctr"/>
            <a:r>
              <a:rPr lang="pl-PL" dirty="0" err="1"/>
              <a:t>GameBoard.jsx</a:t>
            </a:r>
            <a:endParaRPr lang="pl-PL" dirty="0"/>
          </a:p>
        </p:txBody>
      </p:sp>
      <p:sp>
        <p:nvSpPr>
          <p:cNvPr id="3" name="Content Placeholder 2">
            <a:extLst>
              <a:ext uri="{FF2B5EF4-FFF2-40B4-BE49-F238E27FC236}">
                <a16:creationId xmlns:a16="http://schemas.microsoft.com/office/drawing/2014/main" id="{39A87564-C066-91E9-BEDC-CA3E7C9D36E0}"/>
              </a:ext>
            </a:extLst>
          </p:cNvPr>
          <p:cNvSpPr>
            <a:spLocks noGrp="1"/>
          </p:cNvSpPr>
          <p:nvPr>
            <p:ph idx="1"/>
          </p:nvPr>
        </p:nvSpPr>
        <p:spPr>
          <a:xfrm>
            <a:off x="466725" y="625474"/>
            <a:ext cx="11106150" cy="5737225"/>
          </a:xfrm>
        </p:spPr>
        <p:txBody>
          <a:bodyPr numCol="2">
            <a:normAutofit fontScale="47500" lnSpcReduction="20000"/>
          </a:bodyPr>
          <a:lstStyle/>
          <a:p>
            <a:r>
              <a:rPr lang="pl-PL" dirty="0"/>
              <a:t>import {</a:t>
            </a:r>
            <a:r>
              <a:rPr lang="pl-PL" dirty="0" err="1"/>
              <a:t>useState</a:t>
            </a:r>
            <a:r>
              <a:rPr lang="pl-PL" dirty="0"/>
              <a:t>} from '</a:t>
            </a:r>
            <a:r>
              <a:rPr lang="pl-PL" dirty="0" err="1"/>
              <a:t>react</a:t>
            </a:r>
            <a:r>
              <a:rPr lang="pl-PL" dirty="0"/>
              <a:t>';</a:t>
            </a:r>
          </a:p>
          <a:p>
            <a:r>
              <a:rPr lang="pl-PL" dirty="0"/>
              <a:t>import </a:t>
            </a:r>
            <a:r>
              <a:rPr lang="pl-PL" dirty="0" err="1"/>
              <a:t>React</a:t>
            </a:r>
            <a:r>
              <a:rPr lang="pl-PL" dirty="0"/>
              <a:t> from '</a:t>
            </a:r>
            <a:r>
              <a:rPr lang="pl-PL" dirty="0" err="1"/>
              <a:t>react</a:t>
            </a:r>
            <a:r>
              <a:rPr lang="pl-PL" dirty="0"/>
              <a:t>';</a:t>
            </a:r>
          </a:p>
          <a:p>
            <a:endParaRPr lang="pl-PL" dirty="0"/>
          </a:p>
          <a:p>
            <a:r>
              <a:rPr lang="pl-PL" dirty="0" err="1"/>
              <a:t>const</a:t>
            </a:r>
            <a:r>
              <a:rPr lang="pl-PL" dirty="0"/>
              <a:t> </a:t>
            </a:r>
            <a:r>
              <a:rPr lang="pl-PL" dirty="0" err="1"/>
              <a:t>initialGameBoard</a:t>
            </a:r>
            <a:r>
              <a:rPr lang="pl-PL" dirty="0"/>
              <a:t> = [</a:t>
            </a:r>
          </a:p>
          <a:p>
            <a:r>
              <a:rPr lang="pl-PL" dirty="0"/>
              <a:t>    [</a:t>
            </a:r>
            <a:r>
              <a:rPr lang="pl-PL" dirty="0" err="1"/>
              <a:t>null</a:t>
            </a:r>
            <a:r>
              <a:rPr lang="pl-PL" dirty="0"/>
              <a:t>, </a:t>
            </a:r>
            <a:r>
              <a:rPr lang="pl-PL" dirty="0" err="1"/>
              <a:t>null</a:t>
            </a:r>
            <a:r>
              <a:rPr lang="pl-PL" dirty="0"/>
              <a:t>, </a:t>
            </a:r>
            <a:r>
              <a:rPr lang="pl-PL" dirty="0" err="1"/>
              <a:t>null</a:t>
            </a:r>
            <a:r>
              <a:rPr lang="pl-PL" dirty="0"/>
              <a:t>],</a:t>
            </a:r>
          </a:p>
          <a:p>
            <a:r>
              <a:rPr lang="pl-PL" dirty="0"/>
              <a:t>    [</a:t>
            </a:r>
            <a:r>
              <a:rPr lang="pl-PL" dirty="0" err="1"/>
              <a:t>null</a:t>
            </a:r>
            <a:r>
              <a:rPr lang="pl-PL" dirty="0"/>
              <a:t>, </a:t>
            </a:r>
            <a:r>
              <a:rPr lang="pl-PL" dirty="0" err="1"/>
              <a:t>null</a:t>
            </a:r>
            <a:r>
              <a:rPr lang="pl-PL" dirty="0"/>
              <a:t>, </a:t>
            </a:r>
            <a:r>
              <a:rPr lang="pl-PL" dirty="0" err="1"/>
              <a:t>null</a:t>
            </a:r>
            <a:r>
              <a:rPr lang="pl-PL" dirty="0"/>
              <a:t>],</a:t>
            </a:r>
          </a:p>
          <a:p>
            <a:r>
              <a:rPr lang="pl-PL" dirty="0"/>
              <a:t>    [</a:t>
            </a:r>
            <a:r>
              <a:rPr lang="pl-PL" dirty="0" err="1"/>
              <a:t>null</a:t>
            </a:r>
            <a:r>
              <a:rPr lang="pl-PL" dirty="0"/>
              <a:t>, </a:t>
            </a:r>
            <a:r>
              <a:rPr lang="pl-PL" dirty="0" err="1"/>
              <a:t>null</a:t>
            </a:r>
            <a:r>
              <a:rPr lang="pl-PL" dirty="0"/>
              <a:t>, </a:t>
            </a:r>
            <a:r>
              <a:rPr lang="pl-PL" dirty="0" err="1"/>
              <a:t>null</a:t>
            </a:r>
            <a:r>
              <a:rPr lang="pl-PL" dirty="0"/>
              <a:t>]</a:t>
            </a:r>
          </a:p>
          <a:p>
            <a:r>
              <a:rPr lang="pl-PL" dirty="0"/>
              <a:t>];</a:t>
            </a:r>
          </a:p>
          <a:p>
            <a:endParaRPr lang="pl-PL" dirty="0"/>
          </a:p>
          <a:p>
            <a:r>
              <a:rPr lang="pl-PL" dirty="0"/>
              <a:t>//we do not </a:t>
            </a:r>
            <a:r>
              <a:rPr lang="pl-PL" dirty="0" err="1"/>
              <a:t>mutate</a:t>
            </a:r>
            <a:r>
              <a:rPr lang="pl-PL" dirty="0"/>
              <a:t> (</a:t>
            </a:r>
            <a:r>
              <a:rPr lang="pl-PL" dirty="0" err="1"/>
              <a:t>change</a:t>
            </a:r>
            <a:r>
              <a:rPr lang="pl-PL" dirty="0"/>
              <a:t>) </a:t>
            </a:r>
            <a:r>
              <a:rPr lang="pl-PL" dirty="0" err="1"/>
              <a:t>arrays</a:t>
            </a:r>
            <a:r>
              <a:rPr lang="pl-PL" dirty="0"/>
              <a:t> </a:t>
            </a:r>
            <a:r>
              <a:rPr lang="pl-PL" dirty="0" err="1"/>
              <a:t>directly</a:t>
            </a:r>
            <a:endParaRPr lang="pl-PL" dirty="0"/>
          </a:p>
          <a:p>
            <a:r>
              <a:rPr lang="pl-PL" dirty="0"/>
              <a:t>//</a:t>
            </a:r>
            <a:r>
              <a:rPr lang="pl-PL" dirty="0" err="1"/>
              <a:t>they</a:t>
            </a:r>
            <a:r>
              <a:rPr lang="pl-PL" dirty="0"/>
              <a:t> </a:t>
            </a:r>
            <a:r>
              <a:rPr lang="pl-PL" dirty="0" err="1"/>
              <a:t>are</a:t>
            </a:r>
            <a:r>
              <a:rPr lang="pl-PL" dirty="0"/>
              <a:t> </a:t>
            </a:r>
            <a:r>
              <a:rPr lang="pl-PL" dirty="0" err="1"/>
              <a:t>reference-based</a:t>
            </a:r>
            <a:r>
              <a:rPr lang="pl-PL" dirty="0"/>
              <a:t> </a:t>
            </a:r>
            <a:r>
              <a:rPr lang="pl-PL" dirty="0" err="1"/>
              <a:t>objects</a:t>
            </a:r>
            <a:endParaRPr lang="pl-PL" dirty="0"/>
          </a:p>
          <a:p>
            <a:r>
              <a:rPr lang="pl-PL" dirty="0"/>
              <a:t>//and we </a:t>
            </a:r>
            <a:r>
              <a:rPr lang="pl-PL" dirty="0" err="1"/>
              <a:t>change</a:t>
            </a:r>
            <a:r>
              <a:rPr lang="pl-PL" dirty="0"/>
              <a:t> </a:t>
            </a:r>
            <a:r>
              <a:rPr lang="pl-PL" dirty="0" err="1"/>
              <a:t>them</a:t>
            </a:r>
            <a:r>
              <a:rPr lang="pl-PL" dirty="0"/>
              <a:t> by </a:t>
            </a:r>
            <a:r>
              <a:rPr lang="pl-PL" dirty="0" err="1"/>
              <a:t>making</a:t>
            </a:r>
            <a:r>
              <a:rPr lang="pl-PL" dirty="0"/>
              <a:t> a </a:t>
            </a:r>
            <a:r>
              <a:rPr lang="pl-PL" dirty="0" err="1"/>
              <a:t>deep</a:t>
            </a:r>
            <a:r>
              <a:rPr lang="pl-PL" dirty="0"/>
              <a:t> </a:t>
            </a:r>
            <a:r>
              <a:rPr lang="pl-PL" dirty="0" err="1"/>
              <a:t>copy</a:t>
            </a:r>
            <a:endParaRPr lang="pl-PL" dirty="0"/>
          </a:p>
          <a:p>
            <a:endParaRPr lang="pl-PL" dirty="0"/>
          </a:p>
          <a:p>
            <a:r>
              <a:rPr lang="pl-PL" dirty="0"/>
              <a:t>export </a:t>
            </a:r>
            <a:r>
              <a:rPr lang="pl-PL" dirty="0" err="1"/>
              <a:t>default</a:t>
            </a:r>
            <a:r>
              <a:rPr lang="pl-PL" dirty="0"/>
              <a:t> </a:t>
            </a:r>
            <a:r>
              <a:rPr lang="pl-PL" dirty="0" err="1"/>
              <a:t>function</a:t>
            </a:r>
            <a:r>
              <a:rPr lang="pl-PL" dirty="0"/>
              <a:t> </a:t>
            </a:r>
            <a:r>
              <a:rPr lang="pl-PL" dirty="0" err="1"/>
              <a:t>GameBoard</a:t>
            </a:r>
            <a:r>
              <a:rPr lang="pl-PL" dirty="0"/>
              <a:t>({</a:t>
            </a:r>
            <a:r>
              <a:rPr lang="pl-PL" dirty="0" err="1"/>
              <a:t>onSelectSquare</a:t>
            </a:r>
            <a:r>
              <a:rPr lang="pl-PL" dirty="0"/>
              <a:t>, </a:t>
            </a:r>
            <a:r>
              <a:rPr lang="pl-PL" dirty="0" err="1"/>
              <a:t>activePlayerSymbol</a:t>
            </a:r>
            <a:r>
              <a:rPr lang="pl-PL" dirty="0"/>
              <a:t>}){</a:t>
            </a:r>
          </a:p>
          <a:p>
            <a:r>
              <a:rPr lang="pl-PL" dirty="0"/>
              <a:t>    </a:t>
            </a:r>
            <a:r>
              <a:rPr lang="pl-PL" dirty="0" err="1"/>
              <a:t>const</a:t>
            </a:r>
            <a:r>
              <a:rPr lang="pl-PL" dirty="0"/>
              <a:t> [</a:t>
            </a:r>
            <a:r>
              <a:rPr lang="pl-PL" dirty="0" err="1"/>
              <a:t>gameBoard</a:t>
            </a:r>
            <a:r>
              <a:rPr lang="pl-PL" dirty="0"/>
              <a:t>, </a:t>
            </a:r>
            <a:r>
              <a:rPr lang="pl-PL" dirty="0" err="1"/>
              <a:t>setGameBoard</a:t>
            </a:r>
            <a:r>
              <a:rPr lang="pl-PL" dirty="0"/>
              <a:t>] = </a:t>
            </a:r>
            <a:r>
              <a:rPr lang="pl-PL" dirty="0" err="1"/>
              <a:t>useState</a:t>
            </a:r>
            <a:r>
              <a:rPr lang="pl-PL" dirty="0"/>
              <a:t>(</a:t>
            </a:r>
            <a:r>
              <a:rPr lang="pl-PL" dirty="0" err="1"/>
              <a:t>initialGameBoard</a:t>
            </a:r>
            <a:r>
              <a:rPr lang="pl-PL" dirty="0"/>
              <a:t>);</a:t>
            </a:r>
          </a:p>
          <a:p>
            <a:endParaRPr lang="pl-PL" dirty="0"/>
          </a:p>
          <a:p>
            <a:r>
              <a:rPr lang="pl-PL" dirty="0"/>
              <a:t>    </a:t>
            </a:r>
            <a:r>
              <a:rPr lang="pl-PL" dirty="0" err="1"/>
              <a:t>function</a:t>
            </a:r>
            <a:r>
              <a:rPr lang="pl-PL" dirty="0"/>
              <a:t> </a:t>
            </a:r>
            <a:r>
              <a:rPr lang="pl-PL" dirty="0" err="1"/>
              <a:t>handleSelectSquare</a:t>
            </a:r>
            <a:r>
              <a:rPr lang="pl-PL" dirty="0"/>
              <a:t>(</a:t>
            </a:r>
            <a:r>
              <a:rPr lang="pl-PL" dirty="0" err="1"/>
              <a:t>rowIndex</a:t>
            </a:r>
            <a:r>
              <a:rPr lang="pl-PL" dirty="0"/>
              <a:t>, </a:t>
            </a:r>
            <a:r>
              <a:rPr lang="pl-PL" dirty="0" err="1"/>
              <a:t>colIndex</a:t>
            </a:r>
            <a:r>
              <a:rPr lang="pl-PL" dirty="0"/>
              <a:t>){</a:t>
            </a:r>
          </a:p>
          <a:p>
            <a:r>
              <a:rPr lang="pl-PL" dirty="0"/>
              <a:t>        </a:t>
            </a:r>
            <a:r>
              <a:rPr lang="pl-PL" dirty="0" err="1"/>
              <a:t>setGameBoard</a:t>
            </a:r>
            <a:r>
              <a:rPr lang="pl-PL" dirty="0"/>
              <a:t>((</a:t>
            </a:r>
            <a:r>
              <a:rPr lang="pl-PL" dirty="0" err="1"/>
              <a:t>prevGameBoard</a:t>
            </a:r>
            <a:r>
              <a:rPr lang="pl-PL" dirty="0"/>
              <a:t>)=&gt;{</a:t>
            </a:r>
          </a:p>
          <a:p>
            <a:r>
              <a:rPr lang="pl-PL" dirty="0"/>
              <a:t>            </a:t>
            </a:r>
            <a:r>
              <a:rPr lang="pl-PL" dirty="0" err="1"/>
              <a:t>const</a:t>
            </a:r>
            <a:r>
              <a:rPr lang="pl-PL" dirty="0"/>
              <a:t> </a:t>
            </a:r>
            <a:r>
              <a:rPr lang="pl-PL" dirty="0" err="1"/>
              <a:t>updatedBoard</a:t>
            </a:r>
            <a:r>
              <a:rPr lang="pl-PL" dirty="0"/>
              <a:t> = [...</a:t>
            </a:r>
            <a:r>
              <a:rPr lang="pl-PL" dirty="0" err="1"/>
              <a:t>prevGameBoard.map</a:t>
            </a:r>
            <a:r>
              <a:rPr lang="pl-PL" dirty="0"/>
              <a:t>(</a:t>
            </a:r>
            <a:r>
              <a:rPr lang="pl-PL" dirty="0" err="1"/>
              <a:t>innerArray</a:t>
            </a:r>
            <a:r>
              <a:rPr lang="pl-PL" dirty="0"/>
              <a:t>=&gt;[...</a:t>
            </a:r>
            <a:r>
              <a:rPr lang="pl-PL" dirty="0" err="1"/>
              <a:t>innerArray</a:t>
            </a:r>
            <a:r>
              <a:rPr lang="pl-PL" dirty="0"/>
              <a:t>])];</a:t>
            </a:r>
          </a:p>
          <a:p>
            <a:r>
              <a:rPr lang="pl-PL" dirty="0"/>
              <a:t>            </a:t>
            </a:r>
            <a:r>
              <a:rPr lang="pl-PL" dirty="0" err="1"/>
              <a:t>updatedBoard</a:t>
            </a:r>
            <a:r>
              <a:rPr lang="pl-PL" dirty="0"/>
              <a:t>[</a:t>
            </a:r>
            <a:r>
              <a:rPr lang="pl-PL" dirty="0" err="1"/>
              <a:t>rowIndex</a:t>
            </a:r>
            <a:r>
              <a:rPr lang="pl-PL" dirty="0"/>
              <a:t>][</a:t>
            </a:r>
            <a:r>
              <a:rPr lang="pl-PL" dirty="0" err="1"/>
              <a:t>colIndex</a:t>
            </a:r>
            <a:r>
              <a:rPr lang="pl-PL" dirty="0"/>
              <a:t>] = </a:t>
            </a:r>
            <a:r>
              <a:rPr lang="pl-PL" dirty="0" err="1"/>
              <a:t>activePlayerSymbol</a:t>
            </a:r>
            <a:r>
              <a:rPr lang="pl-PL" dirty="0"/>
              <a:t>;</a:t>
            </a:r>
          </a:p>
          <a:p>
            <a:r>
              <a:rPr lang="pl-PL" dirty="0"/>
              <a:t>            return </a:t>
            </a:r>
            <a:r>
              <a:rPr lang="pl-PL" dirty="0" err="1"/>
              <a:t>updatedBoard</a:t>
            </a:r>
            <a:r>
              <a:rPr lang="pl-PL" dirty="0"/>
              <a:t>;</a:t>
            </a:r>
          </a:p>
          <a:p>
            <a:r>
              <a:rPr lang="pl-PL" dirty="0"/>
              <a:t>        });</a:t>
            </a:r>
          </a:p>
          <a:p>
            <a:r>
              <a:rPr lang="pl-PL" dirty="0"/>
              <a:t>        </a:t>
            </a:r>
            <a:r>
              <a:rPr lang="pl-PL" dirty="0" err="1"/>
              <a:t>onSelectSquare</a:t>
            </a:r>
            <a:r>
              <a:rPr lang="pl-PL" dirty="0"/>
              <a:t>();</a:t>
            </a:r>
          </a:p>
          <a:p>
            <a:r>
              <a:rPr lang="pl-PL" dirty="0"/>
              <a:t>    }</a:t>
            </a:r>
          </a:p>
          <a:p>
            <a:r>
              <a:rPr lang="pl-PL" dirty="0"/>
              <a:t>    </a:t>
            </a:r>
            <a:r>
              <a:rPr lang="pl-PL" dirty="0" err="1"/>
              <a:t>let</a:t>
            </a:r>
            <a:r>
              <a:rPr lang="pl-PL" dirty="0"/>
              <a:t> </a:t>
            </a:r>
            <a:r>
              <a:rPr lang="pl-PL" dirty="0" err="1"/>
              <a:t>row</a:t>
            </a:r>
            <a:r>
              <a:rPr lang="pl-PL" dirty="0"/>
              <a:t>;</a:t>
            </a:r>
          </a:p>
          <a:p>
            <a:r>
              <a:rPr lang="pl-PL" dirty="0"/>
              <a:t>    return(</a:t>
            </a:r>
          </a:p>
          <a:p>
            <a:r>
              <a:rPr lang="pl-PL" dirty="0"/>
              <a:t>        &lt;</a:t>
            </a:r>
            <a:r>
              <a:rPr lang="pl-PL" dirty="0" err="1"/>
              <a:t>ol</a:t>
            </a:r>
            <a:r>
              <a:rPr lang="pl-PL" dirty="0"/>
              <a:t> id="</a:t>
            </a:r>
            <a:r>
              <a:rPr lang="pl-PL" dirty="0" err="1"/>
              <a:t>game-board</a:t>
            </a:r>
            <a:r>
              <a:rPr lang="pl-PL" dirty="0"/>
              <a:t>"&gt;</a:t>
            </a:r>
          </a:p>
          <a:p>
            <a:r>
              <a:rPr lang="pl-PL" dirty="0"/>
              <a:t>            {</a:t>
            </a:r>
            <a:r>
              <a:rPr lang="pl-PL" dirty="0" err="1"/>
              <a:t>gameBoard.map</a:t>
            </a:r>
            <a:r>
              <a:rPr lang="pl-PL" dirty="0"/>
              <a:t>((</a:t>
            </a:r>
            <a:r>
              <a:rPr lang="pl-PL" dirty="0" err="1"/>
              <a:t>row</a:t>
            </a:r>
            <a:r>
              <a:rPr lang="pl-PL" dirty="0"/>
              <a:t>, </a:t>
            </a:r>
            <a:r>
              <a:rPr lang="pl-PL" dirty="0" err="1"/>
              <a:t>rowIndex</a:t>
            </a:r>
            <a:r>
              <a:rPr lang="pl-PL" dirty="0"/>
              <a:t>) =&gt; (</a:t>
            </a:r>
          </a:p>
          <a:p>
            <a:r>
              <a:rPr lang="pl-PL" dirty="0"/>
              <a:t>            &lt;li </a:t>
            </a:r>
            <a:r>
              <a:rPr lang="pl-PL" dirty="0" err="1"/>
              <a:t>key</a:t>
            </a:r>
            <a:r>
              <a:rPr lang="pl-PL" dirty="0"/>
              <a:t>={</a:t>
            </a:r>
            <a:r>
              <a:rPr lang="pl-PL" dirty="0" err="1"/>
              <a:t>rowIndex</a:t>
            </a:r>
            <a:r>
              <a:rPr lang="pl-PL" dirty="0"/>
              <a:t>}&gt;</a:t>
            </a:r>
          </a:p>
          <a:p>
            <a:r>
              <a:rPr lang="pl-PL" dirty="0"/>
              <a:t>             &lt;</a:t>
            </a:r>
            <a:r>
              <a:rPr lang="pl-PL" dirty="0" err="1"/>
              <a:t>ol</a:t>
            </a:r>
            <a:r>
              <a:rPr lang="pl-PL" dirty="0"/>
              <a:t>&gt;</a:t>
            </a:r>
          </a:p>
          <a:p>
            <a:r>
              <a:rPr lang="pl-PL" dirty="0"/>
              <a:t>                {</a:t>
            </a:r>
            <a:r>
              <a:rPr lang="pl-PL" dirty="0" err="1"/>
              <a:t>row.map</a:t>
            </a:r>
            <a:r>
              <a:rPr lang="pl-PL" dirty="0"/>
              <a:t>((</a:t>
            </a:r>
            <a:r>
              <a:rPr lang="pl-PL" dirty="0" err="1"/>
              <a:t>playerSymbol</a:t>
            </a:r>
            <a:r>
              <a:rPr lang="pl-PL" dirty="0"/>
              <a:t>, </a:t>
            </a:r>
            <a:r>
              <a:rPr lang="pl-PL" dirty="0" err="1"/>
              <a:t>colIndex</a:t>
            </a:r>
            <a:r>
              <a:rPr lang="pl-PL" dirty="0"/>
              <a:t>)=&gt;(</a:t>
            </a:r>
          </a:p>
          <a:p>
            <a:r>
              <a:rPr lang="pl-PL" dirty="0"/>
              <a:t>                    &lt;li </a:t>
            </a:r>
            <a:r>
              <a:rPr lang="pl-PL" dirty="0" err="1"/>
              <a:t>key</a:t>
            </a:r>
            <a:r>
              <a:rPr lang="pl-PL" dirty="0"/>
              <a:t>={</a:t>
            </a:r>
            <a:r>
              <a:rPr lang="pl-PL" dirty="0" err="1"/>
              <a:t>colIndex</a:t>
            </a:r>
            <a:r>
              <a:rPr lang="pl-PL" dirty="0"/>
              <a:t>}&gt;</a:t>
            </a:r>
          </a:p>
          <a:p>
            <a:r>
              <a:rPr lang="pl-PL" dirty="0"/>
              <a:t>                        &lt;</a:t>
            </a:r>
            <a:r>
              <a:rPr lang="pl-PL" dirty="0" err="1"/>
              <a:t>button</a:t>
            </a:r>
            <a:r>
              <a:rPr lang="pl-PL" dirty="0"/>
              <a:t> </a:t>
            </a:r>
            <a:r>
              <a:rPr lang="pl-PL" dirty="0" err="1"/>
              <a:t>onClick</a:t>
            </a:r>
            <a:r>
              <a:rPr lang="pl-PL" dirty="0"/>
              <a:t>={()=&gt;</a:t>
            </a:r>
            <a:r>
              <a:rPr lang="pl-PL" dirty="0" err="1"/>
              <a:t>handleSelectSquare</a:t>
            </a:r>
            <a:r>
              <a:rPr lang="pl-PL" dirty="0"/>
              <a:t>(</a:t>
            </a:r>
            <a:r>
              <a:rPr lang="pl-PL" dirty="0" err="1"/>
              <a:t>rowIndex</a:t>
            </a:r>
            <a:r>
              <a:rPr lang="pl-PL" dirty="0"/>
              <a:t>, </a:t>
            </a:r>
            <a:r>
              <a:rPr lang="pl-PL" dirty="0" err="1"/>
              <a:t>colIndex</a:t>
            </a:r>
            <a:r>
              <a:rPr lang="pl-PL" dirty="0"/>
              <a:t>)}&gt;{</a:t>
            </a:r>
            <a:r>
              <a:rPr lang="pl-PL" dirty="0" err="1"/>
              <a:t>playerSymbol</a:t>
            </a:r>
            <a:r>
              <a:rPr lang="pl-PL" dirty="0"/>
              <a:t>}&lt;/</a:t>
            </a:r>
            <a:r>
              <a:rPr lang="pl-PL" dirty="0" err="1"/>
              <a:t>button</a:t>
            </a:r>
            <a:r>
              <a:rPr lang="pl-PL" dirty="0"/>
              <a:t>&gt;</a:t>
            </a:r>
          </a:p>
          <a:p>
            <a:r>
              <a:rPr lang="pl-PL" dirty="0"/>
              <a:t>                    &lt;/li&gt;</a:t>
            </a:r>
          </a:p>
          <a:p>
            <a:r>
              <a:rPr lang="pl-PL" dirty="0"/>
              <a:t>                ))}</a:t>
            </a:r>
          </a:p>
          <a:p>
            <a:r>
              <a:rPr lang="pl-PL" dirty="0"/>
              <a:t>             &lt;/</a:t>
            </a:r>
            <a:r>
              <a:rPr lang="pl-PL" dirty="0" err="1"/>
              <a:t>ol</a:t>
            </a:r>
            <a:r>
              <a:rPr lang="pl-PL" dirty="0"/>
              <a:t>&gt;</a:t>
            </a:r>
          </a:p>
          <a:p>
            <a:r>
              <a:rPr lang="pl-PL" dirty="0"/>
              <a:t>            &lt;/li&gt;</a:t>
            </a:r>
          </a:p>
          <a:p>
            <a:r>
              <a:rPr lang="pl-PL" dirty="0"/>
              <a:t>            ))}</a:t>
            </a:r>
          </a:p>
          <a:p>
            <a:r>
              <a:rPr lang="pl-PL" dirty="0"/>
              <a:t>        &lt;/</a:t>
            </a:r>
            <a:r>
              <a:rPr lang="pl-PL" dirty="0" err="1"/>
              <a:t>ol</a:t>
            </a:r>
            <a:r>
              <a:rPr lang="pl-PL" dirty="0"/>
              <a:t>&gt;</a:t>
            </a:r>
          </a:p>
          <a:p>
            <a:r>
              <a:rPr lang="pl-PL" dirty="0"/>
              <a:t>    );</a:t>
            </a:r>
          </a:p>
          <a:p>
            <a:r>
              <a:rPr lang="pl-PL" dirty="0"/>
              <a:t>}</a:t>
            </a:r>
          </a:p>
        </p:txBody>
      </p:sp>
    </p:spTree>
    <p:extLst>
      <p:ext uri="{BB962C8B-B14F-4D97-AF65-F5344CB8AC3E}">
        <p14:creationId xmlns:p14="http://schemas.microsoft.com/office/powerpoint/2010/main" val="273439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D8BA-6BD2-5547-C158-1D826170D811}"/>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7D831004-14B4-5E4C-6A75-71D092F6356A}"/>
              </a:ext>
            </a:extLst>
          </p:cNvPr>
          <p:cNvSpPr>
            <a:spLocks noGrp="1"/>
          </p:cNvSpPr>
          <p:nvPr>
            <p:ph idx="1"/>
          </p:nvPr>
        </p:nvSpPr>
        <p:spPr/>
        <p:txBody>
          <a:bodyPr/>
          <a:lstStyle/>
          <a:p>
            <a:endParaRPr lang="pl-PL"/>
          </a:p>
        </p:txBody>
      </p:sp>
      <p:sp>
        <p:nvSpPr>
          <p:cNvPr id="20" name="Rectangle 19">
            <a:extLst>
              <a:ext uri="{FF2B5EF4-FFF2-40B4-BE49-F238E27FC236}">
                <a16:creationId xmlns:a16="http://schemas.microsoft.com/office/drawing/2014/main" id="{10BFBB60-9AEF-D045-A494-8F7ED6E91EE4}"/>
              </a:ext>
            </a:extLst>
          </p:cNvPr>
          <p:cNvSpPr/>
          <p:nvPr/>
        </p:nvSpPr>
        <p:spPr>
          <a:xfrm>
            <a:off x="4286250" y="2390775"/>
            <a:ext cx="895350" cy="8858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4" name="Group 23">
            <a:extLst>
              <a:ext uri="{FF2B5EF4-FFF2-40B4-BE49-F238E27FC236}">
                <a16:creationId xmlns:a16="http://schemas.microsoft.com/office/drawing/2014/main" id="{7773EFFF-DD36-FF8D-B673-EBEC41B29F56}"/>
              </a:ext>
            </a:extLst>
          </p:cNvPr>
          <p:cNvGrpSpPr/>
          <p:nvPr/>
        </p:nvGrpSpPr>
        <p:grpSpPr>
          <a:xfrm>
            <a:off x="2609850" y="617537"/>
            <a:ext cx="6324600" cy="5472113"/>
            <a:chOff x="2609850" y="617537"/>
            <a:chExt cx="6324600" cy="5472113"/>
          </a:xfrm>
        </p:grpSpPr>
        <p:grpSp>
          <p:nvGrpSpPr>
            <p:cNvPr id="22" name="Group 21">
              <a:extLst>
                <a:ext uri="{FF2B5EF4-FFF2-40B4-BE49-F238E27FC236}">
                  <a16:creationId xmlns:a16="http://schemas.microsoft.com/office/drawing/2014/main" id="{F89F26F4-31ED-8388-4C6D-6481DF98FD0B}"/>
                </a:ext>
              </a:extLst>
            </p:cNvPr>
            <p:cNvGrpSpPr/>
            <p:nvPr/>
          </p:nvGrpSpPr>
          <p:grpSpPr>
            <a:xfrm>
              <a:off x="2609850" y="617537"/>
              <a:ext cx="6324600" cy="5472113"/>
              <a:chOff x="2609850" y="617537"/>
              <a:chExt cx="6324600" cy="5472113"/>
            </a:xfrm>
          </p:grpSpPr>
          <p:grpSp>
            <p:nvGrpSpPr>
              <p:cNvPr id="17" name="Group 16">
                <a:extLst>
                  <a:ext uri="{FF2B5EF4-FFF2-40B4-BE49-F238E27FC236}">
                    <a16:creationId xmlns:a16="http://schemas.microsoft.com/office/drawing/2014/main" id="{07FB5F3C-DEAF-53D0-E5F1-ADEB0D71725C}"/>
                  </a:ext>
                </a:extLst>
              </p:cNvPr>
              <p:cNvGrpSpPr/>
              <p:nvPr/>
            </p:nvGrpSpPr>
            <p:grpSpPr>
              <a:xfrm>
                <a:off x="2609850" y="617537"/>
                <a:ext cx="6324600" cy="5472113"/>
                <a:chOff x="2609850" y="617537"/>
                <a:chExt cx="6324600" cy="5472113"/>
              </a:xfrm>
            </p:grpSpPr>
            <p:sp>
              <p:nvSpPr>
                <p:cNvPr id="4" name="Rectangle 3">
                  <a:extLst>
                    <a:ext uri="{FF2B5EF4-FFF2-40B4-BE49-F238E27FC236}">
                      <a16:creationId xmlns:a16="http://schemas.microsoft.com/office/drawing/2014/main" id="{9BE4B343-3867-28CC-A636-5416D9B10353}"/>
                    </a:ext>
                  </a:extLst>
                </p:cNvPr>
                <p:cNvSpPr/>
                <p:nvPr/>
              </p:nvSpPr>
              <p:spPr>
                <a:xfrm>
                  <a:off x="2609850" y="617537"/>
                  <a:ext cx="6324600" cy="547211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6" name="Group 15">
                  <a:extLst>
                    <a:ext uri="{FF2B5EF4-FFF2-40B4-BE49-F238E27FC236}">
                      <a16:creationId xmlns:a16="http://schemas.microsoft.com/office/drawing/2014/main" id="{4FE92198-21D6-1E51-A631-43D4692FAC04}"/>
                    </a:ext>
                  </a:extLst>
                </p:cNvPr>
                <p:cNvGrpSpPr/>
                <p:nvPr/>
              </p:nvGrpSpPr>
              <p:grpSpPr>
                <a:xfrm>
                  <a:off x="4033837" y="2151061"/>
                  <a:ext cx="3509963" cy="3268663"/>
                  <a:chOff x="4033837" y="2151061"/>
                  <a:chExt cx="3509963" cy="3268663"/>
                </a:xfrm>
              </p:grpSpPr>
              <p:sp>
                <p:nvSpPr>
                  <p:cNvPr id="5" name="Rectangle 4">
                    <a:extLst>
                      <a:ext uri="{FF2B5EF4-FFF2-40B4-BE49-F238E27FC236}">
                        <a16:creationId xmlns:a16="http://schemas.microsoft.com/office/drawing/2014/main" id="{A3879ECD-DB7D-0631-0C8C-E8F583FA34F0}"/>
                      </a:ext>
                    </a:extLst>
                  </p:cNvPr>
                  <p:cNvSpPr/>
                  <p:nvPr/>
                </p:nvSpPr>
                <p:spPr>
                  <a:xfrm>
                    <a:off x="4033837" y="2151061"/>
                    <a:ext cx="3509963" cy="326866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5" name="Group 14">
                    <a:extLst>
                      <a:ext uri="{FF2B5EF4-FFF2-40B4-BE49-F238E27FC236}">
                        <a16:creationId xmlns:a16="http://schemas.microsoft.com/office/drawing/2014/main" id="{11FB4122-98CB-7EAD-EE31-1C882494BB18}"/>
                      </a:ext>
                    </a:extLst>
                  </p:cNvPr>
                  <p:cNvGrpSpPr/>
                  <p:nvPr/>
                </p:nvGrpSpPr>
                <p:grpSpPr>
                  <a:xfrm>
                    <a:off x="4262439" y="2264569"/>
                    <a:ext cx="3036092" cy="2964656"/>
                    <a:chOff x="4262439" y="2264569"/>
                    <a:chExt cx="3036092" cy="2964656"/>
                  </a:xfrm>
                </p:grpSpPr>
                <p:sp>
                  <p:nvSpPr>
                    <p:cNvPr id="6" name="Rectangle 5">
                      <a:extLst>
                        <a:ext uri="{FF2B5EF4-FFF2-40B4-BE49-F238E27FC236}">
                          <a16:creationId xmlns:a16="http://schemas.microsoft.com/office/drawing/2014/main" id="{C75802A8-C53C-B078-263C-F00D6DDBA2FF}"/>
                        </a:ext>
                      </a:extLst>
                    </p:cNvPr>
                    <p:cNvSpPr/>
                    <p:nvPr/>
                  </p:nvSpPr>
                  <p:spPr>
                    <a:xfrm>
                      <a:off x="4266011" y="2286796"/>
                      <a:ext cx="895350" cy="8858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Rectangle 6">
                      <a:extLst>
                        <a:ext uri="{FF2B5EF4-FFF2-40B4-BE49-F238E27FC236}">
                          <a16:creationId xmlns:a16="http://schemas.microsoft.com/office/drawing/2014/main" id="{4DB21762-9313-6664-994B-CE34B9E97491}"/>
                        </a:ext>
                      </a:extLst>
                    </p:cNvPr>
                    <p:cNvSpPr/>
                    <p:nvPr/>
                  </p:nvSpPr>
                  <p:spPr>
                    <a:xfrm>
                      <a:off x="4262439" y="3298827"/>
                      <a:ext cx="895350" cy="8858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Rectangle 7">
                      <a:extLst>
                        <a:ext uri="{FF2B5EF4-FFF2-40B4-BE49-F238E27FC236}">
                          <a16:creationId xmlns:a16="http://schemas.microsoft.com/office/drawing/2014/main" id="{744F26B2-1E04-9E6C-5851-BE6CF92C0866}"/>
                        </a:ext>
                      </a:extLst>
                    </p:cNvPr>
                    <p:cNvSpPr/>
                    <p:nvPr/>
                  </p:nvSpPr>
                  <p:spPr>
                    <a:xfrm>
                      <a:off x="5341143" y="2264569"/>
                      <a:ext cx="895350" cy="8858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Rectangle 8">
                      <a:extLst>
                        <a:ext uri="{FF2B5EF4-FFF2-40B4-BE49-F238E27FC236}">
                          <a16:creationId xmlns:a16="http://schemas.microsoft.com/office/drawing/2014/main" id="{FF5BF0E2-8CCD-2C9B-BBBC-F55241814BD7}"/>
                        </a:ext>
                      </a:extLst>
                    </p:cNvPr>
                    <p:cNvSpPr/>
                    <p:nvPr/>
                  </p:nvSpPr>
                  <p:spPr>
                    <a:xfrm>
                      <a:off x="5314950" y="3276600"/>
                      <a:ext cx="895350" cy="8858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Rectangle 9">
                      <a:extLst>
                        <a:ext uri="{FF2B5EF4-FFF2-40B4-BE49-F238E27FC236}">
                          <a16:creationId xmlns:a16="http://schemas.microsoft.com/office/drawing/2014/main" id="{AE860C31-DA05-93AF-2191-29444F8E6428}"/>
                        </a:ext>
                      </a:extLst>
                    </p:cNvPr>
                    <p:cNvSpPr/>
                    <p:nvPr/>
                  </p:nvSpPr>
                  <p:spPr>
                    <a:xfrm>
                      <a:off x="6348413" y="2278062"/>
                      <a:ext cx="895350" cy="8858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Rectangle 10">
                      <a:extLst>
                        <a:ext uri="{FF2B5EF4-FFF2-40B4-BE49-F238E27FC236}">
                          <a16:creationId xmlns:a16="http://schemas.microsoft.com/office/drawing/2014/main" id="{99633E42-F181-F3F6-816E-421946357177}"/>
                        </a:ext>
                      </a:extLst>
                    </p:cNvPr>
                    <p:cNvSpPr/>
                    <p:nvPr/>
                  </p:nvSpPr>
                  <p:spPr>
                    <a:xfrm>
                      <a:off x="6348413" y="3290887"/>
                      <a:ext cx="895350" cy="8858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Rectangle 11">
                      <a:extLst>
                        <a:ext uri="{FF2B5EF4-FFF2-40B4-BE49-F238E27FC236}">
                          <a16:creationId xmlns:a16="http://schemas.microsoft.com/office/drawing/2014/main" id="{4D0D1C47-9AA3-0CE7-6066-FADBD23E57E1}"/>
                        </a:ext>
                      </a:extLst>
                    </p:cNvPr>
                    <p:cNvSpPr/>
                    <p:nvPr/>
                  </p:nvSpPr>
                  <p:spPr>
                    <a:xfrm>
                      <a:off x="6403181" y="4343400"/>
                      <a:ext cx="895350" cy="8858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Rectangle 12">
                      <a:extLst>
                        <a:ext uri="{FF2B5EF4-FFF2-40B4-BE49-F238E27FC236}">
                          <a16:creationId xmlns:a16="http://schemas.microsoft.com/office/drawing/2014/main" id="{8246490E-C6F0-6436-FEA6-54E8CFB6EE4E}"/>
                        </a:ext>
                      </a:extLst>
                    </p:cNvPr>
                    <p:cNvSpPr/>
                    <p:nvPr/>
                  </p:nvSpPr>
                  <p:spPr>
                    <a:xfrm>
                      <a:off x="5324475" y="4327526"/>
                      <a:ext cx="895350" cy="8858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Rectangle 13">
                      <a:extLst>
                        <a:ext uri="{FF2B5EF4-FFF2-40B4-BE49-F238E27FC236}">
                          <a16:creationId xmlns:a16="http://schemas.microsoft.com/office/drawing/2014/main" id="{9C4B5183-98A7-2B11-7993-4862D9C1714F}"/>
                        </a:ext>
                      </a:extLst>
                    </p:cNvPr>
                    <p:cNvSpPr/>
                    <p:nvPr/>
                  </p:nvSpPr>
                  <p:spPr>
                    <a:xfrm>
                      <a:off x="4262439" y="4319589"/>
                      <a:ext cx="895350" cy="8858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sp>
            <p:nvSpPr>
              <p:cNvPr id="19" name="TextBox 18">
                <a:extLst>
                  <a:ext uri="{FF2B5EF4-FFF2-40B4-BE49-F238E27FC236}">
                    <a16:creationId xmlns:a16="http://schemas.microsoft.com/office/drawing/2014/main" id="{F9AF4811-C787-FFC8-9E18-E8C90201160B}"/>
                  </a:ext>
                </a:extLst>
              </p:cNvPr>
              <p:cNvSpPr txBox="1"/>
              <p:nvPr/>
            </p:nvSpPr>
            <p:spPr>
              <a:xfrm>
                <a:off x="2981325" y="1087437"/>
                <a:ext cx="2343150" cy="369332"/>
              </a:xfrm>
              <a:prstGeom prst="rect">
                <a:avLst/>
              </a:prstGeom>
              <a:noFill/>
            </p:spPr>
            <p:txBody>
              <a:bodyPr wrap="square" rtlCol="0">
                <a:spAutoFit/>
              </a:bodyPr>
              <a:lstStyle/>
              <a:p>
                <a:r>
                  <a:rPr lang="pl-PL" dirty="0"/>
                  <a:t>Player 1 ……………….</a:t>
                </a:r>
              </a:p>
            </p:txBody>
          </p:sp>
          <p:sp>
            <p:nvSpPr>
              <p:cNvPr id="21" name="TextBox 20">
                <a:extLst>
                  <a:ext uri="{FF2B5EF4-FFF2-40B4-BE49-F238E27FC236}">
                    <a16:creationId xmlns:a16="http://schemas.microsoft.com/office/drawing/2014/main" id="{D163ACAC-E920-55EC-516F-94A1B6DB3432}"/>
                  </a:ext>
                </a:extLst>
              </p:cNvPr>
              <p:cNvSpPr txBox="1"/>
              <p:nvPr/>
            </p:nvSpPr>
            <p:spPr>
              <a:xfrm>
                <a:off x="5762625" y="1135618"/>
                <a:ext cx="2343150" cy="369332"/>
              </a:xfrm>
              <a:prstGeom prst="rect">
                <a:avLst/>
              </a:prstGeom>
              <a:noFill/>
            </p:spPr>
            <p:txBody>
              <a:bodyPr wrap="square" rtlCol="0">
                <a:spAutoFit/>
              </a:bodyPr>
              <a:lstStyle/>
              <a:p>
                <a:r>
                  <a:rPr lang="pl-PL" dirty="0"/>
                  <a:t>Player 2 ……………….</a:t>
                </a:r>
              </a:p>
            </p:txBody>
          </p:sp>
        </p:grpSp>
        <p:sp>
          <p:nvSpPr>
            <p:cNvPr id="23" name="TextBox 22">
              <a:extLst>
                <a:ext uri="{FF2B5EF4-FFF2-40B4-BE49-F238E27FC236}">
                  <a16:creationId xmlns:a16="http://schemas.microsoft.com/office/drawing/2014/main" id="{22A74722-1591-8FF7-2456-FAE3DE160F49}"/>
                </a:ext>
              </a:extLst>
            </p:cNvPr>
            <p:cNvSpPr txBox="1"/>
            <p:nvPr/>
          </p:nvSpPr>
          <p:spPr>
            <a:xfrm>
              <a:off x="4541043" y="5598755"/>
              <a:ext cx="2357438" cy="369332"/>
            </a:xfrm>
            <a:prstGeom prst="rect">
              <a:avLst/>
            </a:prstGeom>
            <a:noFill/>
            <a:ln>
              <a:solidFill>
                <a:schemeClr val="tx1"/>
              </a:solidFill>
            </a:ln>
          </p:spPr>
          <p:txBody>
            <a:bodyPr wrap="square" rtlCol="0">
              <a:spAutoFit/>
            </a:bodyPr>
            <a:lstStyle/>
            <a:p>
              <a:r>
                <a:rPr lang="pl-PL" dirty="0"/>
                <a:t>log of </a:t>
              </a:r>
              <a:r>
                <a:rPr lang="pl-PL" dirty="0" err="1"/>
                <a:t>previous</a:t>
              </a:r>
              <a:r>
                <a:rPr lang="pl-PL" dirty="0"/>
                <a:t> </a:t>
              </a:r>
              <a:r>
                <a:rPr lang="pl-PL" dirty="0" err="1"/>
                <a:t>games</a:t>
              </a:r>
              <a:endParaRPr lang="pl-PL" dirty="0"/>
            </a:p>
          </p:txBody>
        </p:sp>
      </p:grpSp>
    </p:spTree>
    <p:extLst>
      <p:ext uri="{BB962C8B-B14F-4D97-AF65-F5344CB8AC3E}">
        <p14:creationId xmlns:p14="http://schemas.microsoft.com/office/powerpoint/2010/main" val="112750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9ED25-0F8C-806E-EB6B-EB3528821738}"/>
              </a:ext>
            </a:extLst>
          </p:cNvPr>
          <p:cNvSpPr>
            <a:spLocks noGrp="1"/>
          </p:cNvSpPr>
          <p:nvPr>
            <p:ph type="title"/>
          </p:nvPr>
        </p:nvSpPr>
        <p:spPr>
          <a:xfrm>
            <a:off x="838200" y="0"/>
            <a:ext cx="10515600" cy="654050"/>
          </a:xfrm>
        </p:spPr>
        <p:txBody>
          <a:bodyPr>
            <a:normAutofit fontScale="90000"/>
          </a:bodyPr>
          <a:lstStyle/>
          <a:p>
            <a:pPr algn="ctr"/>
            <a:r>
              <a:rPr lang="pl-PL" dirty="0" err="1"/>
              <a:t>Player.jsx</a:t>
            </a:r>
            <a:endParaRPr lang="pl-PL" dirty="0"/>
          </a:p>
        </p:txBody>
      </p:sp>
      <p:sp>
        <p:nvSpPr>
          <p:cNvPr id="3" name="Content Placeholder 2">
            <a:extLst>
              <a:ext uri="{FF2B5EF4-FFF2-40B4-BE49-F238E27FC236}">
                <a16:creationId xmlns:a16="http://schemas.microsoft.com/office/drawing/2014/main" id="{AB4C50B6-0086-AEEF-C0E3-A57194B72BDD}"/>
              </a:ext>
            </a:extLst>
          </p:cNvPr>
          <p:cNvSpPr>
            <a:spLocks noGrp="1"/>
          </p:cNvSpPr>
          <p:nvPr>
            <p:ph idx="1"/>
          </p:nvPr>
        </p:nvSpPr>
        <p:spPr>
          <a:xfrm>
            <a:off x="419100" y="819150"/>
            <a:ext cx="11410950" cy="5676900"/>
          </a:xfrm>
        </p:spPr>
        <p:txBody>
          <a:bodyPr numCol="2">
            <a:normAutofit fontScale="55000" lnSpcReduction="20000"/>
          </a:bodyPr>
          <a:lstStyle/>
          <a:p>
            <a:r>
              <a:rPr lang="pl-PL" dirty="0"/>
              <a:t>import {</a:t>
            </a:r>
            <a:r>
              <a:rPr lang="pl-PL" dirty="0" err="1"/>
              <a:t>useState</a:t>
            </a:r>
            <a:r>
              <a:rPr lang="pl-PL" dirty="0"/>
              <a:t>} from '</a:t>
            </a:r>
            <a:r>
              <a:rPr lang="pl-PL" dirty="0" err="1"/>
              <a:t>react</a:t>
            </a:r>
            <a:r>
              <a:rPr lang="pl-PL" dirty="0"/>
              <a:t>';</a:t>
            </a:r>
          </a:p>
          <a:p>
            <a:r>
              <a:rPr lang="pl-PL" dirty="0"/>
              <a:t>export </a:t>
            </a:r>
            <a:r>
              <a:rPr lang="pl-PL" dirty="0" err="1"/>
              <a:t>default</a:t>
            </a:r>
            <a:r>
              <a:rPr lang="pl-PL" dirty="0"/>
              <a:t> </a:t>
            </a:r>
            <a:r>
              <a:rPr lang="pl-PL" dirty="0" err="1"/>
              <a:t>function</a:t>
            </a:r>
            <a:r>
              <a:rPr lang="pl-PL" dirty="0"/>
              <a:t> Player({</a:t>
            </a:r>
            <a:r>
              <a:rPr lang="pl-PL" dirty="0" err="1"/>
              <a:t>initialName</a:t>
            </a:r>
            <a:r>
              <a:rPr lang="pl-PL" dirty="0"/>
              <a:t>, symbol, </a:t>
            </a:r>
            <a:r>
              <a:rPr lang="pl-PL" dirty="0" err="1"/>
              <a:t>isActive</a:t>
            </a:r>
            <a:r>
              <a:rPr lang="pl-PL" dirty="0"/>
              <a:t>}){</a:t>
            </a:r>
          </a:p>
          <a:p>
            <a:r>
              <a:rPr lang="pl-PL" dirty="0"/>
              <a:t>    </a:t>
            </a:r>
            <a:r>
              <a:rPr lang="pl-PL" dirty="0" err="1"/>
              <a:t>const</a:t>
            </a:r>
            <a:r>
              <a:rPr lang="pl-PL" dirty="0"/>
              <a:t> [</a:t>
            </a:r>
            <a:r>
              <a:rPr lang="pl-PL" dirty="0" err="1"/>
              <a:t>playerName</a:t>
            </a:r>
            <a:r>
              <a:rPr lang="pl-PL" dirty="0"/>
              <a:t>, </a:t>
            </a:r>
            <a:r>
              <a:rPr lang="pl-PL" dirty="0" err="1"/>
              <a:t>setPlayerName</a:t>
            </a:r>
            <a:r>
              <a:rPr lang="pl-PL" dirty="0"/>
              <a:t>] = </a:t>
            </a:r>
            <a:r>
              <a:rPr lang="pl-PL" dirty="0" err="1"/>
              <a:t>useState</a:t>
            </a:r>
            <a:r>
              <a:rPr lang="pl-PL" dirty="0"/>
              <a:t>(</a:t>
            </a:r>
            <a:r>
              <a:rPr lang="pl-PL" dirty="0" err="1"/>
              <a:t>initialName</a:t>
            </a:r>
            <a:r>
              <a:rPr lang="pl-PL" dirty="0"/>
              <a:t>);</a:t>
            </a:r>
          </a:p>
          <a:p>
            <a:r>
              <a:rPr lang="pl-PL" dirty="0"/>
              <a:t>    </a:t>
            </a:r>
            <a:r>
              <a:rPr lang="pl-PL" dirty="0" err="1"/>
              <a:t>const</a:t>
            </a:r>
            <a:r>
              <a:rPr lang="pl-PL" dirty="0"/>
              <a:t> [</a:t>
            </a:r>
            <a:r>
              <a:rPr lang="pl-PL" dirty="0" err="1"/>
              <a:t>isEditing</a:t>
            </a:r>
            <a:r>
              <a:rPr lang="pl-PL" dirty="0"/>
              <a:t>, </a:t>
            </a:r>
            <a:r>
              <a:rPr lang="pl-PL" dirty="0" err="1"/>
              <a:t>setIsEditing</a:t>
            </a:r>
            <a:r>
              <a:rPr lang="pl-PL" dirty="0"/>
              <a:t>] = </a:t>
            </a:r>
            <a:r>
              <a:rPr lang="pl-PL" dirty="0" err="1"/>
              <a:t>useState</a:t>
            </a:r>
            <a:r>
              <a:rPr lang="pl-PL" dirty="0"/>
              <a:t>(</a:t>
            </a:r>
            <a:r>
              <a:rPr lang="pl-PL" dirty="0" err="1"/>
              <a:t>false</a:t>
            </a:r>
            <a:r>
              <a:rPr lang="pl-PL" dirty="0"/>
              <a:t>);</a:t>
            </a:r>
          </a:p>
          <a:p>
            <a:r>
              <a:rPr lang="pl-PL" dirty="0"/>
              <a:t>    </a:t>
            </a:r>
            <a:r>
              <a:rPr lang="pl-PL" dirty="0" err="1"/>
              <a:t>function</a:t>
            </a:r>
            <a:r>
              <a:rPr lang="pl-PL" dirty="0"/>
              <a:t> </a:t>
            </a:r>
            <a:r>
              <a:rPr lang="pl-PL" dirty="0" err="1"/>
              <a:t>handleEdit</a:t>
            </a:r>
            <a:r>
              <a:rPr lang="pl-PL" dirty="0"/>
              <a:t>(){</a:t>
            </a:r>
          </a:p>
          <a:p>
            <a:r>
              <a:rPr lang="pl-PL" dirty="0"/>
              <a:t>        // </a:t>
            </a:r>
            <a:r>
              <a:rPr lang="pl-PL" dirty="0" err="1"/>
              <a:t>would</a:t>
            </a:r>
            <a:r>
              <a:rPr lang="pl-PL" dirty="0"/>
              <a:t> </a:t>
            </a:r>
            <a:r>
              <a:rPr lang="pl-PL" dirty="0" err="1"/>
              <a:t>work</a:t>
            </a:r>
            <a:r>
              <a:rPr lang="pl-PL" dirty="0"/>
              <a:t> but </a:t>
            </a:r>
            <a:r>
              <a:rPr lang="pl-PL" dirty="0" err="1"/>
              <a:t>is</a:t>
            </a:r>
            <a:r>
              <a:rPr lang="pl-PL" dirty="0"/>
              <a:t> </a:t>
            </a:r>
            <a:r>
              <a:rPr lang="pl-PL" dirty="0" err="1"/>
              <a:t>deeply</a:t>
            </a:r>
            <a:r>
              <a:rPr lang="pl-PL" dirty="0"/>
              <a:t> not </a:t>
            </a:r>
            <a:r>
              <a:rPr lang="pl-PL" dirty="0" err="1"/>
              <a:t>recommended</a:t>
            </a:r>
            <a:endParaRPr lang="pl-PL" dirty="0"/>
          </a:p>
          <a:p>
            <a:r>
              <a:rPr lang="pl-PL" dirty="0"/>
              <a:t>        //</a:t>
            </a:r>
            <a:r>
              <a:rPr lang="pl-PL" dirty="0" err="1"/>
              <a:t>because</a:t>
            </a:r>
            <a:r>
              <a:rPr lang="pl-PL" dirty="0"/>
              <a:t> </a:t>
            </a:r>
            <a:r>
              <a:rPr lang="pl-PL" dirty="0" err="1"/>
              <a:t>it</a:t>
            </a:r>
            <a:r>
              <a:rPr lang="pl-PL" dirty="0"/>
              <a:t> </a:t>
            </a:r>
            <a:r>
              <a:rPr lang="pl-PL" dirty="0" err="1"/>
              <a:t>would</a:t>
            </a:r>
            <a:r>
              <a:rPr lang="pl-PL" dirty="0"/>
              <a:t> be </a:t>
            </a:r>
            <a:r>
              <a:rPr lang="pl-PL" dirty="0" err="1"/>
              <a:t>scheduled</a:t>
            </a:r>
            <a:r>
              <a:rPr lang="pl-PL" dirty="0"/>
              <a:t> to be </a:t>
            </a:r>
            <a:r>
              <a:rPr lang="pl-PL" dirty="0" err="1"/>
              <a:t>executed</a:t>
            </a:r>
            <a:endParaRPr lang="pl-PL" dirty="0"/>
          </a:p>
          <a:p>
            <a:r>
              <a:rPr lang="pl-PL" dirty="0"/>
              <a:t>        //and not </a:t>
            </a:r>
            <a:r>
              <a:rPr lang="pl-PL" dirty="0" err="1"/>
              <a:t>executed</a:t>
            </a:r>
            <a:r>
              <a:rPr lang="pl-PL" dirty="0"/>
              <a:t> </a:t>
            </a:r>
            <a:r>
              <a:rPr lang="pl-PL" dirty="0" err="1"/>
              <a:t>immediately</a:t>
            </a:r>
            <a:endParaRPr lang="pl-PL" dirty="0"/>
          </a:p>
          <a:p>
            <a:r>
              <a:rPr lang="pl-PL" dirty="0"/>
              <a:t>        //</a:t>
            </a:r>
            <a:r>
              <a:rPr lang="pl-PL" dirty="0" err="1"/>
              <a:t>setIsEditing</a:t>
            </a:r>
            <a:r>
              <a:rPr lang="pl-PL" dirty="0"/>
              <a:t>(!</a:t>
            </a:r>
            <a:r>
              <a:rPr lang="pl-PL" dirty="0" err="1"/>
              <a:t>isEditing</a:t>
            </a:r>
            <a:r>
              <a:rPr lang="pl-PL" dirty="0"/>
              <a:t>);</a:t>
            </a:r>
          </a:p>
          <a:p>
            <a:r>
              <a:rPr lang="pl-PL" dirty="0"/>
              <a:t>        </a:t>
            </a:r>
            <a:r>
              <a:rPr lang="pl-PL" dirty="0" err="1"/>
              <a:t>setIsEditing</a:t>
            </a:r>
            <a:r>
              <a:rPr lang="pl-PL" dirty="0"/>
              <a:t>((</a:t>
            </a:r>
            <a:r>
              <a:rPr lang="pl-PL" dirty="0" err="1"/>
              <a:t>editing</a:t>
            </a:r>
            <a:r>
              <a:rPr lang="pl-PL" dirty="0"/>
              <a:t>)=&gt;!</a:t>
            </a:r>
            <a:r>
              <a:rPr lang="pl-PL" dirty="0" err="1"/>
              <a:t>editing</a:t>
            </a:r>
            <a:r>
              <a:rPr lang="pl-PL" dirty="0"/>
              <a:t>);</a:t>
            </a:r>
          </a:p>
          <a:p>
            <a:r>
              <a:rPr lang="pl-PL" dirty="0"/>
              <a:t>    }</a:t>
            </a:r>
          </a:p>
          <a:p>
            <a:r>
              <a:rPr lang="pl-PL" dirty="0"/>
              <a:t>    </a:t>
            </a:r>
            <a:r>
              <a:rPr lang="pl-PL" dirty="0" err="1"/>
              <a:t>let</a:t>
            </a:r>
            <a:r>
              <a:rPr lang="pl-PL" dirty="0"/>
              <a:t> </a:t>
            </a:r>
            <a:r>
              <a:rPr lang="pl-PL" dirty="0" err="1"/>
              <a:t>editablePlayerName</a:t>
            </a:r>
            <a:r>
              <a:rPr lang="pl-PL" dirty="0"/>
              <a:t> = &lt;</a:t>
            </a:r>
            <a:r>
              <a:rPr lang="pl-PL" dirty="0" err="1"/>
              <a:t>span</a:t>
            </a:r>
            <a:r>
              <a:rPr lang="pl-PL" dirty="0"/>
              <a:t> </a:t>
            </a:r>
            <a:r>
              <a:rPr lang="pl-PL" dirty="0" err="1"/>
              <a:t>className</a:t>
            </a:r>
            <a:r>
              <a:rPr lang="pl-PL" dirty="0"/>
              <a:t>="</a:t>
            </a:r>
            <a:r>
              <a:rPr lang="pl-PL" dirty="0" err="1"/>
              <a:t>player-name</a:t>
            </a:r>
            <a:r>
              <a:rPr lang="pl-PL" dirty="0"/>
              <a:t>"&gt;{</a:t>
            </a:r>
            <a:r>
              <a:rPr lang="pl-PL" dirty="0" err="1"/>
              <a:t>playerName</a:t>
            </a:r>
            <a:r>
              <a:rPr lang="pl-PL" dirty="0"/>
              <a:t>}&lt;/</a:t>
            </a:r>
            <a:r>
              <a:rPr lang="pl-PL" dirty="0" err="1"/>
              <a:t>span</a:t>
            </a:r>
            <a:r>
              <a:rPr lang="pl-PL" dirty="0"/>
              <a:t>&gt;;</a:t>
            </a:r>
          </a:p>
          <a:p>
            <a:r>
              <a:rPr lang="pl-PL" dirty="0"/>
              <a:t>    </a:t>
            </a:r>
            <a:r>
              <a:rPr lang="pl-PL" dirty="0" err="1"/>
              <a:t>if</a:t>
            </a:r>
            <a:r>
              <a:rPr lang="pl-PL" dirty="0"/>
              <a:t>(</a:t>
            </a:r>
            <a:r>
              <a:rPr lang="pl-PL" dirty="0" err="1"/>
              <a:t>isEditing</a:t>
            </a:r>
            <a:r>
              <a:rPr lang="pl-PL" dirty="0"/>
              <a:t>){</a:t>
            </a:r>
          </a:p>
          <a:p>
            <a:r>
              <a:rPr lang="pl-PL" dirty="0"/>
              <a:t>        </a:t>
            </a:r>
            <a:r>
              <a:rPr lang="pl-PL" dirty="0" err="1"/>
              <a:t>editablePlayerName</a:t>
            </a:r>
            <a:r>
              <a:rPr lang="pl-PL" dirty="0"/>
              <a:t> = &lt;</a:t>
            </a:r>
            <a:r>
              <a:rPr lang="pl-PL" dirty="0" err="1"/>
              <a:t>input</a:t>
            </a:r>
            <a:r>
              <a:rPr lang="pl-PL" dirty="0"/>
              <a:t> </a:t>
            </a:r>
            <a:r>
              <a:rPr lang="pl-PL" dirty="0" err="1"/>
              <a:t>type</a:t>
            </a:r>
            <a:r>
              <a:rPr lang="pl-PL" dirty="0"/>
              <a:t>="</a:t>
            </a:r>
            <a:r>
              <a:rPr lang="pl-PL" dirty="0" err="1"/>
              <a:t>text</a:t>
            </a:r>
            <a:r>
              <a:rPr lang="pl-PL" dirty="0"/>
              <a:t>" </a:t>
            </a:r>
            <a:r>
              <a:rPr lang="pl-PL" dirty="0" err="1"/>
              <a:t>required</a:t>
            </a:r>
            <a:r>
              <a:rPr lang="pl-PL" dirty="0"/>
              <a:t> </a:t>
            </a:r>
            <a:r>
              <a:rPr lang="pl-PL" dirty="0" err="1"/>
              <a:t>defaultValue</a:t>
            </a:r>
            <a:r>
              <a:rPr lang="pl-PL" dirty="0"/>
              <a:t>={</a:t>
            </a:r>
            <a:r>
              <a:rPr lang="pl-PL" dirty="0" err="1"/>
              <a:t>playerName</a:t>
            </a:r>
            <a:r>
              <a:rPr lang="pl-PL" dirty="0"/>
              <a:t>} </a:t>
            </a:r>
            <a:r>
              <a:rPr lang="pl-PL" dirty="0" err="1"/>
              <a:t>onChange</a:t>
            </a:r>
            <a:r>
              <a:rPr lang="pl-PL" dirty="0"/>
              <a:t>={</a:t>
            </a:r>
            <a:r>
              <a:rPr lang="pl-PL" dirty="0" err="1"/>
              <a:t>handleChange</a:t>
            </a:r>
            <a:r>
              <a:rPr lang="pl-PL" dirty="0"/>
              <a:t>} /&gt;</a:t>
            </a:r>
          </a:p>
          <a:p>
            <a:r>
              <a:rPr lang="pl-PL" dirty="0"/>
              <a:t>    }</a:t>
            </a:r>
          </a:p>
          <a:p>
            <a:r>
              <a:rPr lang="pl-PL" dirty="0"/>
              <a:t>    </a:t>
            </a:r>
            <a:r>
              <a:rPr lang="pl-PL" dirty="0" err="1"/>
              <a:t>function</a:t>
            </a:r>
            <a:r>
              <a:rPr lang="pl-PL" dirty="0"/>
              <a:t> </a:t>
            </a:r>
            <a:r>
              <a:rPr lang="pl-PL" dirty="0" err="1"/>
              <a:t>handleChange</a:t>
            </a:r>
            <a:r>
              <a:rPr lang="pl-PL" dirty="0"/>
              <a:t>(event){</a:t>
            </a:r>
          </a:p>
          <a:p>
            <a:r>
              <a:rPr lang="pl-PL" dirty="0"/>
              <a:t>        </a:t>
            </a:r>
            <a:r>
              <a:rPr lang="pl-PL" dirty="0" err="1"/>
              <a:t>setPlayerName</a:t>
            </a:r>
            <a:r>
              <a:rPr lang="pl-PL" dirty="0"/>
              <a:t>(</a:t>
            </a:r>
            <a:r>
              <a:rPr lang="pl-PL" dirty="0" err="1"/>
              <a:t>event.target.value</a:t>
            </a:r>
            <a:r>
              <a:rPr lang="pl-PL" dirty="0"/>
              <a:t>);</a:t>
            </a:r>
          </a:p>
          <a:p>
            <a:r>
              <a:rPr lang="pl-PL" dirty="0"/>
              <a:t>        console.log(</a:t>
            </a:r>
            <a:r>
              <a:rPr lang="pl-PL" dirty="0" err="1"/>
              <a:t>event.target.value</a:t>
            </a:r>
            <a:r>
              <a:rPr lang="pl-PL" dirty="0"/>
              <a:t>)</a:t>
            </a:r>
          </a:p>
          <a:p>
            <a:r>
              <a:rPr lang="pl-PL" dirty="0"/>
              <a:t>        //we </a:t>
            </a:r>
            <a:r>
              <a:rPr lang="pl-PL" dirty="0" err="1"/>
              <a:t>will</a:t>
            </a:r>
            <a:r>
              <a:rPr lang="pl-PL" dirty="0"/>
              <a:t> </a:t>
            </a:r>
            <a:r>
              <a:rPr lang="pl-PL" dirty="0" err="1"/>
              <a:t>get</a:t>
            </a:r>
            <a:r>
              <a:rPr lang="pl-PL" dirty="0"/>
              <a:t> the pointer to the event</a:t>
            </a:r>
          </a:p>
          <a:p>
            <a:r>
              <a:rPr lang="pl-PL" dirty="0"/>
              <a:t>        //argument </a:t>
            </a:r>
            <a:r>
              <a:rPr lang="pl-PL" dirty="0" err="1"/>
              <a:t>will</a:t>
            </a:r>
            <a:r>
              <a:rPr lang="pl-PL" dirty="0"/>
              <a:t> be </a:t>
            </a:r>
            <a:r>
              <a:rPr lang="pl-PL" dirty="0" err="1"/>
              <a:t>given</a:t>
            </a:r>
            <a:r>
              <a:rPr lang="pl-PL" dirty="0"/>
              <a:t> as </a:t>
            </a:r>
            <a:r>
              <a:rPr lang="pl-PL" dirty="0" err="1"/>
              <a:t>object</a:t>
            </a:r>
            <a:endParaRPr lang="pl-PL" dirty="0"/>
          </a:p>
          <a:p>
            <a:r>
              <a:rPr lang="pl-PL" dirty="0"/>
              <a:t>        //</a:t>
            </a:r>
            <a:r>
              <a:rPr lang="pl-PL" dirty="0" err="1"/>
              <a:t>it</a:t>
            </a:r>
            <a:r>
              <a:rPr lang="pl-PL" dirty="0"/>
              <a:t> </a:t>
            </a:r>
            <a:r>
              <a:rPr lang="pl-PL" dirty="0" err="1"/>
              <a:t>has</a:t>
            </a:r>
            <a:r>
              <a:rPr lang="pl-PL" dirty="0"/>
              <a:t> target </a:t>
            </a:r>
            <a:r>
              <a:rPr lang="pl-PL" dirty="0" err="1"/>
              <a:t>property</a:t>
            </a:r>
            <a:r>
              <a:rPr lang="pl-PL" dirty="0"/>
              <a:t> and </a:t>
            </a:r>
            <a:r>
              <a:rPr lang="pl-PL" dirty="0" err="1"/>
              <a:t>it</a:t>
            </a:r>
            <a:r>
              <a:rPr lang="pl-PL" dirty="0"/>
              <a:t> </a:t>
            </a:r>
            <a:r>
              <a:rPr lang="pl-PL" dirty="0" err="1"/>
              <a:t>has</a:t>
            </a:r>
            <a:r>
              <a:rPr lang="pl-PL" dirty="0"/>
              <a:t> </a:t>
            </a:r>
            <a:r>
              <a:rPr lang="pl-PL" dirty="0" err="1"/>
              <a:t>value</a:t>
            </a:r>
            <a:r>
              <a:rPr lang="pl-PL" dirty="0"/>
              <a:t> </a:t>
            </a:r>
            <a:r>
              <a:rPr lang="pl-PL" dirty="0" err="1"/>
              <a:t>property</a:t>
            </a:r>
            <a:endParaRPr lang="pl-PL" dirty="0"/>
          </a:p>
          <a:p>
            <a:r>
              <a:rPr lang="pl-PL" dirty="0"/>
              <a:t>    }</a:t>
            </a:r>
          </a:p>
          <a:p>
            <a:r>
              <a:rPr lang="pl-PL" dirty="0"/>
              <a:t>    return(</a:t>
            </a:r>
          </a:p>
          <a:p>
            <a:r>
              <a:rPr lang="pl-PL" dirty="0"/>
              <a:t>        &lt;&gt;</a:t>
            </a:r>
          </a:p>
          <a:p>
            <a:r>
              <a:rPr lang="pl-PL" dirty="0"/>
              <a:t>            &lt;li </a:t>
            </a:r>
            <a:r>
              <a:rPr lang="pl-PL" dirty="0" err="1"/>
              <a:t>className</a:t>
            </a:r>
            <a:r>
              <a:rPr lang="pl-PL" dirty="0"/>
              <a:t>={</a:t>
            </a:r>
            <a:r>
              <a:rPr lang="pl-PL" dirty="0" err="1"/>
              <a:t>isActive</a:t>
            </a:r>
            <a:r>
              <a:rPr lang="pl-PL" dirty="0"/>
              <a:t> ? '</a:t>
            </a:r>
            <a:r>
              <a:rPr lang="pl-PL" dirty="0" err="1"/>
              <a:t>active</a:t>
            </a:r>
            <a:r>
              <a:rPr lang="pl-PL" dirty="0"/>
              <a:t>' : </a:t>
            </a:r>
            <a:r>
              <a:rPr lang="pl-PL" dirty="0" err="1"/>
              <a:t>undefined</a:t>
            </a:r>
            <a:r>
              <a:rPr lang="pl-PL" dirty="0"/>
              <a:t>}&gt;</a:t>
            </a:r>
          </a:p>
          <a:p>
            <a:r>
              <a:rPr lang="pl-PL" dirty="0"/>
              <a:t>                &lt;</a:t>
            </a:r>
            <a:r>
              <a:rPr lang="pl-PL" dirty="0" err="1"/>
              <a:t>span</a:t>
            </a:r>
            <a:r>
              <a:rPr lang="pl-PL" dirty="0"/>
              <a:t> </a:t>
            </a:r>
            <a:r>
              <a:rPr lang="pl-PL" dirty="0" err="1"/>
              <a:t>className</a:t>
            </a:r>
            <a:r>
              <a:rPr lang="pl-PL" dirty="0"/>
              <a:t>="</a:t>
            </a:r>
            <a:r>
              <a:rPr lang="pl-PL" dirty="0" err="1"/>
              <a:t>player</a:t>
            </a:r>
            <a:r>
              <a:rPr lang="pl-PL" dirty="0"/>
              <a:t>"&gt;</a:t>
            </a:r>
          </a:p>
          <a:p>
            <a:r>
              <a:rPr lang="pl-PL" dirty="0"/>
              <a:t>                    {</a:t>
            </a:r>
            <a:r>
              <a:rPr lang="pl-PL" dirty="0" err="1"/>
              <a:t>editablePlayerName</a:t>
            </a:r>
            <a:r>
              <a:rPr lang="pl-PL" dirty="0"/>
              <a:t>}</a:t>
            </a:r>
          </a:p>
          <a:p>
            <a:r>
              <a:rPr lang="pl-PL" dirty="0"/>
              <a:t>                &lt;</a:t>
            </a:r>
            <a:r>
              <a:rPr lang="pl-PL" dirty="0" err="1"/>
              <a:t>span</a:t>
            </a:r>
            <a:r>
              <a:rPr lang="pl-PL" dirty="0"/>
              <a:t> </a:t>
            </a:r>
            <a:r>
              <a:rPr lang="pl-PL" dirty="0" err="1"/>
              <a:t>className</a:t>
            </a:r>
            <a:r>
              <a:rPr lang="pl-PL" dirty="0"/>
              <a:t>='</a:t>
            </a:r>
            <a:r>
              <a:rPr lang="pl-PL" dirty="0" err="1"/>
              <a:t>player</a:t>
            </a:r>
            <a:r>
              <a:rPr lang="pl-PL" dirty="0"/>
              <a:t>-symbol'&gt;{symbol}&lt;/</a:t>
            </a:r>
            <a:r>
              <a:rPr lang="pl-PL" dirty="0" err="1"/>
              <a:t>span</a:t>
            </a:r>
            <a:r>
              <a:rPr lang="pl-PL" dirty="0"/>
              <a:t>&gt;</a:t>
            </a:r>
          </a:p>
          <a:p>
            <a:r>
              <a:rPr lang="pl-PL" dirty="0"/>
              <a:t>                &lt;/</a:t>
            </a:r>
            <a:r>
              <a:rPr lang="pl-PL" dirty="0" err="1"/>
              <a:t>span</a:t>
            </a:r>
            <a:r>
              <a:rPr lang="pl-PL" dirty="0"/>
              <a:t>&gt;</a:t>
            </a:r>
          </a:p>
          <a:p>
            <a:r>
              <a:rPr lang="pl-PL" dirty="0"/>
              <a:t>                &lt;</a:t>
            </a:r>
            <a:r>
              <a:rPr lang="pl-PL" dirty="0" err="1"/>
              <a:t>button</a:t>
            </a:r>
            <a:r>
              <a:rPr lang="pl-PL" dirty="0"/>
              <a:t> </a:t>
            </a:r>
            <a:r>
              <a:rPr lang="pl-PL" dirty="0" err="1"/>
              <a:t>onClick</a:t>
            </a:r>
            <a:r>
              <a:rPr lang="pl-PL" dirty="0"/>
              <a:t>={</a:t>
            </a:r>
            <a:r>
              <a:rPr lang="pl-PL" dirty="0" err="1"/>
              <a:t>handleEdit</a:t>
            </a:r>
            <a:r>
              <a:rPr lang="pl-PL" dirty="0"/>
              <a:t>}&gt; {</a:t>
            </a:r>
            <a:r>
              <a:rPr lang="pl-PL" dirty="0" err="1"/>
              <a:t>isEditing</a:t>
            </a:r>
            <a:r>
              <a:rPr lang="pl-PL" dirty="0"/>
              <a:t> ? '</a:t>
            </a:r>
            <a:r>
              <a:rPr lang="pl-PL" dirty="0" err="1"/>
              <a:t>Save</a:t>
            </a:r>
            <a:r>
              <a:rPr lang="pl-PL" dirty="0"/>
              <a:t>' : 'Edit' }&lt;/</a:t>
            </a:r>
            <a:r>
              <a:rPr lang="pl-PL" dirty="0" err="1"/>
              <a:t>button</a:t>
            </a:r>
            <a:r>
              <a:rPr lang="pl-PL" dirty="0"/>
              <a:t>&gt;</a:t>
            </a:r>
          </a:p>
          <a:p>
            <a:r>
              <a:rPr lang="pl-PL" dirty="0"/>
              <a:t>            &lt;/li&gt;</a:t>
            </a:r>
          </a:p>
          <a:p>
            <a:r>
              <a:rPr lang="pl-PL" dirty="0"/>
              <a:t>        &lt;/&gt;</a:t>
            </a:r>
          </a:p>
          <a:p>
            <a:r>
              <a:rPr lang="pl-PL" dirty="0"/>
              <a:t>    );</a:t>
            </a:r>
          </a:p>
          <a:p>
            <a:r>
              <a:rPr lang="pl-PL" dirty="0"/>
              <a:t>}</a:t>
            </a:r>
          </a:p>
        </p:txBody>
      </p:sp>
    </p:spTree>
    <p:extLst>
      <p:ext uri="{BB962C8B-B14F-4D97-AF65-F5344CB8AC3E}">
        <p14:creationId xmlns:p14="http://schemas.microsoft.com/office/powerpoint/2010/main" val="1671492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2ED9-D5F1-0633-92BE-13796095E5EB}"/>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927EAE5B-E281-5DE4-E361-792DB2A415CE}"/>
              </a:ext>
            </a:extLst>
          </p:cNvPr>
          <p:cNvSpPr>
            <a:spLocks noGrp="1"/>
          </p:cNvSpPr>
          <p:nvPr>
            <p:ph idx="1"/>
          </p:nvPr>
        </p:nvSpPr>
        <p:spPr/>
        <p:txBody>
          <a:bodyPr/>
          <a:lstStyle/>
          <a:p>
            <a:endParaRPr lang="pl-PL"/>
          </a:p>
        </p:txBody>
      </p:sp>
      <p:pic>
        <p:nvPicPr>
          <p:cNvPr id="5" name="Picture 4">
            <a:extLst>
              <a:ext uri="{FF2B5EF4-FFF2-40B4-BE49-F238E27FC236}">
                <a16:creationId xmlns:a16="http://schemas.microsoft.com/office/drawing/2014/main" id="{81038FDE-B50D-7C26-A62F-BA42B928EEC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46736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0B14-F06B-7092-CE81-A18AD17C905A}"/>
              </a:ext>
            </a:extLst>
          </p:cNvPr>
          <p:cNvSpPr>
            <a:spLocks noGrp="1"/>
          </p:cNvSpPr>
          <p:nvPr>
            <p:ph type="title"/>
          </p:nvPr>
        </p:nvSpPr>
        <p:spPr/>
        <p:txBody>
          <a:bodyPr/>
          <a:lstStyle/>
          <a:p>
            <a:r>
              <a:rPr lang="pl-PL" dirty="0"/>
              <a:t>Log component</a:t>
            </a:r>
          </a:p>
        </p:txBody>
      </p:sp>
      <p:sp>
        <p:nvSpPr>
          <p:cNvPr id="3" name="Text Placeholder 2">
            <a:extLst>
              <a:ext uri="{FF2B5EF4-FFF2-40B4-BE49-F238E27FC236}">
                <a16:creationId xmlns:a16="http://schemas.microsoft.com/office/drawing/2014/main" id="{AA95FA11-5399-ADE5-08C0-82FE5ADA44D9}"/>
              </a:ext>
            </a:extLst>
          </p:cNvPr>
          <p:cNvSpPr>
            <a:spLocks noGrp="1"/>
          </p:cNvSpPr>
          <p:nvPr>
            <p:ph type="body" idx="1"/>
          </p:nvPr>
        </p:nvSpPr>
        <p:spPr/>
        <p:txBody>
          <a:bodyPr/>
          <a:lstStyle/>
          <a:p>
            <a:r>
              <a:rPr lang="pl-PL" dirty="0"/>
              <a:t>small </a:t>
            </a:r>
            <a:r>
              <a:rPr lang="pl-PL" dirty="0" err="1"/>
              <a:t>remark</a:t>
            </a:r>
            <a:r>
              <a:rPr lang="pl-PL" dirty="0"/>
              <a:t>: </a:t>
            </a:r>
            <a:r>
              <a:rPr lang="pl-PL" dirty="0" err="1"/>
              <a:t>backtick</a:t>
            </a:r>
            <a:r>
              <a:rPr lang="pl-PL" dirty="0"/>
              <a:t> symbol ` ` </a:t>
            </a:r>
            <a:r>
              <a:rPr lang="pl-PL" dirty="0" err="1"/>
              <a:t>allows</a:t>
            </a:r>
            <a:r>
              <a:rPr lang="pl-PL" dirty="0"/>
              <a:t> to run JS </a:t>
            </a:r>
            <a:r>
              <a:rPr lang="pl-PL" dirty="0" err="1"/>
              <a:t>code</a:t>
            </a:r>
            <a:r>
              <a:rPr lang="pl-PL" dirty="0"/>
              <a:t> in </a:t>
            </a:r>
            <a:r>
              <a:rPr lang="pl-PL" dirty="0" err="1"/>
              <a:t>React</a:t>
            </a:r>
            <a:r>
              <a:rPr lang="pl-PL" dirty="0"/>
              <a:t> `${</a:t>
            </a:r>
            <a:r>
              <a:rPr lang="pl-PL" dirty="0" err="1"/>
              <a:t>sth</a:t>
            </a:r>
            <a:r>
              <a:rPr lang="pl-PL" dirty="0"/>
              <a:t>}`</a:t>
            </a:r>
          </a:p>
          <a:p>
            <a:r>
              <a:rPr lang="pl-PL" dirty="0" err="1"/>
              <a:t>if</a:t>
            </a:r>
            <a:r>
              <a:rPr lang="pl-PL" dirty="0"/>
              <a:t> </a:t>
            </a:r>
            <a:r>
              <a:rPr lang="pl-PL" dirty="0" err="1"/>
              <a:t>You</a:t>
            </a:r>
            <a:r>
              <a:rPr lang="pl-PL" dirty="0"/>
              <a:t> </a:t>
            </a:r>
            <a:r>
              <a:rPr lang="pl-PL" dirty="0" err="1"/>
              <a:t>had</a:t>
            </a:r>
            <a:r>
              <a:rPr lang="pl-PL" dirty="0"/>
              <a:t> </a:t>
            </a:r>
            <a:r>
              <a:rPr lang="pl-PL" dirty="0" err="1"/>
              <a:t>any</a:t>
            </a:r>
            <a:r>
              <a:rPr lang="pl-PL" dirty="0"/>
              <a:t> problem with a </a:t>
            </a:r>
            <a:r>
              <a:rPr lang="pl-PL" dirty="0" err="1"/>
              <a:t>previous</a:t>
            </a:r>
            <a:r>
              <a:rPr lang="pl-PL" dirty="0"/>
              <a:t> </a:t>
            </a:r>
            <a:r>
              <a:rPr lang="pl-PL" dirty="0" err="1"/>
              <a:t>contents</a:t>
            </a:r>
            <a:r>
              <a:rPr lang="pl-PL" dirty="0"/>
              <a:t>, open Tic-Tac-Toe_step_4</a:t>
            </a:r>
          </a:p>
          <a:p>
            <a:r>
              <a:rPr lang="pl-PL" dirty="0" err="1"/>
              <a:t>Ready</a:t>
            </a:r>
            <a:r>
              <a:rPr lang="pl-PL" dirty="0"/>
              <a:t> </a:t>
            </a:r>
            <a:r>
              <a:rPr lang="pl-PL" dirty="0" err="1"/>
              <a:t>solution</a:t>
            </a:r>
            <a:r>
              <a:rPr lang="pl-PL" dirty="0"/>
              <a:t> </a:t>
            </a:r>
            <a:r>
              <a:rPr lang="pl-PL" dirty="0" err="1"/>
              <a:t>is</a:t>
            </a:r>
            <a:r>
              <a:rPr lang="pl-PL" dirty="0"/>
              <a:t> </a:t>
            </a:r>
            <a:r>
              <a:rPr lang="pl-PL" dirty="0" err="1"/>
              <a:t>under</a:t>
            </a:r>
            <a:r>
              <a:rPr lang="pl-PL" dirty="0"/>
              <a:t> Tic-Tac-toe_step_5</a:t>
            </a:r>
          </a:p>
        </p:txBody>
      </p:sp>
    </p:spTree>
    <p:extLst>
      <p:ext uri="{BB962C8B-B14F-4D97-AF65-F5344CB8AC3E}">
        <p14:creationId xmlns:p14="http://schemas.microsoft.com/office/powerpoint/2010/main" val="240753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FACF-2628-5562-0263-3B52BF52B17F}"/>
              </a:ext>
            </a:extLst>
          </p:cNvPr>
          <p:cNvSpPr>
            <a:spLocks noGrp="1"/>
          </p:cNvSpPr>
          <p:nvPr>
            <p:ph type="title"/>
          </p:nvPr>
        </p:nvSpPr>
        <p:spPr/>
        <p:txBody>
          <a:bodyPr/>
          <a:lstStyle/>
          <a:p>
            <a:r>
              <a:rPr lang="pl-PL" dirty="0" err="1"/>
              <a:t>Let</a:t>
            </a:r>
            <a:r>
              <a:rPr lang="pl-PL" dirty="0"/>
              <a:t> </a:t>
            </a:r>
            <a:r>
              <a:rPr lang="pl-PL" dirty="0" err="1"/>
              <a:t>us</a:t>
            </a:r>
            <a:r>
              <a:rPr lang="pl-PL" dirty="0"/>
              <a:t> </a:t>
            </a:r>
            <a:r>
              <a:rPr lang="pl-PL" dirty="0" err="1"/>
              <a:t>create</a:t>
            </a:r>
            <a:r>
              <a:rPr lang="pl-PL" dirty="0"/>
              <a:t> - </a:t>
            </a:r>
            <a:r>
              <a:rPr lang="pl-PL" dirty="0" err="1"/>
              <a:t>Log.jsx</a:t>
            </a:r>
            <a:endParaRPr lang="pl-PL" dirty="0"/>
          </a:p>
        </p:txBody>
      </p:sp>
      <p:sp>
        <p:nvSpPr>
          <p:cNvPr id="3" name="Content Placeholder 2">
            <a:extLst>
              <a:ext uri="{FF2B5EF4-FFF2-40B4-BE49-F238E27FC236}">
                <a16:creationId xmlns:a16="http://schemas.microsoft.com/office/drawing/2014/main" id="{C295FEAA-DE43-5D0D-AC83-7579B1239C35}"/>
              </a:ext>
            </a:extLst>
          </p:cNvPr>
          <p:cNvSpPr>
            <a:spLocks noGrp="1"/>
          </p:cNvSpPr>
          <p:nvPr>
            <p:ph idx="1"/>
          </p:nvPr>
        </p:nvSpPr>
        <p:spPr/>
        <p:txBody>
          <a:bodyPr>
            <a:normAutofit lnSpcReduction="10000"/>
          </a:bodyPr>
          <a:lstStyle/>
          <a:p>
            <a:r>
              <a:rPr lang="en-US" dirty="0"/>
              <a:t>export default function Log(){</a:t>
            </a:r>
          </a:p>
          <a:p>
            <a:r>
              <a:rPr lang="en-US" dirty="0"/>
              <a:t>    return(</a:t>
            </a:r>
          </a:p>
          <a:p>
            <a:r>
              <a:rPr lang="en-US" dirty="0"/>
              <a:t>        &lt;</a:t>
            </a:r>
            <a:r>
              <a:rPr lang="en-US" dirty="0" err="1"/>
              <a:t>ol</a:t>
            </a:r>
            <a:r>
              <a:rPr lang="en-US" dirty="0"/>
              <a:t>&gt;</a:t>
            </a:r>
          </a:p>
          <a:p>
            <a:r>
              <a:rPr lang="en-US" dirty="0"/>
              <a:t>            </a:t>
            </a:r>
          </a:p>
          <a:p>
            <a:r>
              <a:rPr lang="en-US" dirty="0"/>
              <a:t>        &lt;/</a:t>
            </a:r>
            <a:r>
              <a:rPr lang="en-US" dirty="0" err="1"/>
              <a:t>ol</a:t>
            </a:r>
            <a:r>
              <a:rPr lang="en-US" dirty="0"/>
              <a:t>&gt;</a:t>
            </a:r>
          </a:p>
          <a:p>
            <a:r>
              <a:rPr lang="en-US" dirty="0"/>
              <a:t>    );</a:t>
            </a:r>
          </a:p>
          <a:p>
            <a:r>
              <a:rPr lang="en-US" dirty="0"/>
              <a:t>}</a:t>
            </a:r>
            <a:endParaRPr lang="pl-PL" dirty="0"/>
          </a:p>
          <a:p>
            <a:r>
              <a:rPr lang="pl-PL" dirty="0"/>
              <a:t>We </a:t>
            </a:r>
            <a:r>
              <a:rPr lang="pl-PL" dirty="0" err="1"/>
              <a:t>cannot</a:t>
            </a:r>
            <a:r>
              <a:rPr lang="pl-PL" dirty="0"/>
              <a:t> </a:t>
            </a:r>
            <a:r>
              <a:rPr lang="pl-PL" dirty="0" err="1"/>
              <a:t>generate</a:t>
            </a:r>
            <a:r>
              <a:rPr lang="pl-PL" dirty="0"/>
              <a:t> </a:t>
            </a:r>
            <a:r>
              <a:rPr lang="pl-PL" dirty="0" err="1"/>
              <a:t>here</a:t>
            </a:r>
            <a:r>
              <a:rPr lang="pl-PL" dirty="0"/>
              <a:t> the </a:t>
            </a:r>
            <a:r>
              <a:rPr lang="pl-PL" dirty="0" err="1"/>
              <a:t>information</a:t>
            </a:r>
            <a:r>
              <a:rPr lang="pl-PL" dirty="0"/>
              <a:t> </a:t>
            </a:r>
            <a:r>
              <a:rPr lang="pl-PL" dirty="0" err="1"/>
              <a:t>who</a:t>
            </a:r>
            <a:r>
              <a:rPr lang="pl-PL" dirty="0"/>
              <a:t> </a:t>
            </a:r>
            <a:r>
              <a:rPr lang="pl-PL" dirty="0" err="1"/>
              <a:t>played</a:t>
            </a:r>
            <a:r>
              <a:rPr lang="pl-PL" dirty="0"/>
              <a:t> </a:t>
            </a:r>
            <a:r>
              <a:rPr lang="pl-PL" dirty="0" err="1"/>
              <a:t>it</a:t>
            </a:r>
            <a:r>
              <a:rPr lang="pl-PL" dirty="0"/>
              <a:t> </a:t>
            </a:r>
            <a:r>
              <a:rPr lang="pl-PL" dirty="0" err="1"/>
              <a:t>is</a:t>
            </a:r>
            <a:r>
              <a:rPr lang="pl-PL" dirty="0"/>
              <a:t> </a:t>
            </a:r>
            <a:r>
              <a:rPr lang="pl-PL" dirty="0" err="1"/>
              <a:t>currently</a:t>
            </a:r>
            <a:r>
              <a:rPr lang="pl-PL" dirty="0"/>
              <a:t> in </a:t>
            </a:r>
            <a:r>
              <a:rPr lang="pl-PL" dirty="0" err="1"/>
              <a:t>GameBoard</a:t>
            </a:r>
            <a:endParaRPr lang="pl-PL" dirty="0"/>
          </a:p>
        </p:txBody>
      </p:sp>
    </p:spTree>
    <p:extLst>
      <p:ext uri="{BB962C8B-B14F-4D97-AF65-F5344CB8AC3E}">
        <p14:creationId xmlns:p14="http://schemas.microsoft.com/office/powerpoint/2010/main" val="3209732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9EEB-D9CB-62B4-DBA3-ED681AEBB22D}"/>
              </a:ext>
            </a:extLst>
          </p:cNvPr>
          <p:cNvSpPr>
            <a:spLocks noGrp="1"/>
          </p:cNvSpPr>
          <p:nvPr>
            <p:ph type="title"/>
          </p:nvPr>
        </p:nvSpPr>
        <p:spPr>
          <a:xfrm>
            <a:off x="371475" y="0"/>
            <a:ext cx="11220450" cy="568325"/>
          </a:xfrm>
        </p:spPr>
        <p:txBody>
          <a:bodyPr>
            <a:normAutofit fontScale="90000"/>
          </a:bodyPr>
          <a:lstStyle/>
          <a:p>
            <a:r>
              <a:rPr lang="pl-PL" dirty="0"/>
              <a:t>Log component </a:t>
            </a:r>
            <a:r>
              <a:rPr lang="pl-PL" dirty="0" err="1"/>
              <a:t>or</a:t>
            </a:r>
            <a:r>
              <a:rPr lang="pl-PL" dirty="0"/>
              <a:t> </a:t>
            </a:r>
            <a:r>
              <a:rPr lang="pl-PL" dirty="0" err="1"/>
              <a:t>lifing</a:t>
            </a:r>
            <a:r>
              <a:rPr lang="pl-PL" dirty="0"/>
              <a:t> </a:t>
            </a:r>
            <a:r>
              <a:rPr lang="pl-PL" dirty="0" err="1"/>
              <a:t>state</a:t>
            </a:r>
            <a:r>
              <a:rPr lang="pl-PL" dirty="0"/>
              <a:t> </a:t>
            </a:r>
            <a:r>
              <a:rPr lang="pl-PL" dirty="0" err="1"/>
              <a:t>up</a:t>
            </a:r>
            <a:r>
              <a:rPr lang="pl-PL" dirty="0"/>
              <a:t> </a:t>
            </a:r>
            <a:r>
              <a:rPr lang="pl-PL" dirty="0" err="1"/>
              <a:t>again</a:t>
            </a:r>
            <a:r>
              <a:rPr lang="pl-PL" dirty="0"/>
              <a:t>, </a:t>
            </a:r>
            <a:r>
              <a:rPr lang="pl-PL" dirty="0" err="1"/>
              <a:t>App.jsx</a:t>
            </a:r>
            <a:endParaRPr lang="pl-PL" dirty="0"/>
          </a:p>
        </p:txBody>
      </p:sp>
      <p:sp>
        <p:nvSpPr>
          <p:cNvPr id="3" name="Content Placeholder 2">
            <a:extLst>
              <a:ext uri="{FF2B5EF4-FFF2-40B4-BE49-F238E27FC236}">
                <a16:creationId xmlns:a16="http://schemas.microsoft.com/office/drawing/2014/main" id="{2FD87727-FFEC-31C4-D83E-EF786AE9162E}"/>
              </a:ext>
            </a:extLst>
          </p:cNvPr>
          <p:cNvSpPr>
            <a:spLocks noGrp="1"/>
          </p:cNvSpPr>
          <p:nvPr>
            <p:ph idx="1"/>
          </p:nvPr>
        </p:nvSpPr>
        <p:spPr>
          <a:xfrm>
            <a:off x="0" y="638174"/>
            <a:ext cx="12192000" cy="6219825"/>
          </a:xfrm>
        </p:spPr>
        <p:txBody>
          <a:bodyPr>
            <a:normAutofit/>
          </a:bodyPr>
          <a:lstStyle/>
          <a:p>
            <a:r>
              <a:rPr lang="pl-PL" dirty="0"/>
              <a:t>Log component </a:t>
            </a:r>
            <a:r>
              <a:rPr lang="pl-PL" dirty="0" err="1"/>
              <a:t>also</a:t>
            </a:r>
            <a:r>
              <a:rPr lang="pl-PL" dirty="0"/>
              <a:t> </a:t>
            </a:r>
            <a:r>
              <a:rPr lang="pl-PL" dirty="0" err="1"/>
              <a:t>needs</a:t>
            </a:r>
            <a:r>
              <a:rPr lang="pl-PL" dirty="0"/>
              <a:t> to </a:t>
            </a:r>
            <a:r>
              <a:rPr lang="pl-PL" dirty="0" err="1"/>
              <a:t>know</a:t>
            </a:r>
            <a:r>
              <a:rPr lang="pl-PL" dirty="0"/>
              <a:t> </a:t>
            </a:r>
            <a:r>
              <a:rPr lang="pl-PL" dirty="0" err="1"/>
              <a:t>which</a:t>
            </a:r>
            <a:r>
              <a:rPr lang="pl-PL" dirty="0"/>
              <a:t> </a:t>
            </a:r>
            <a:r>
              <a:rPr lang="pl-PL" dirty="0" err="1"/>
              <a:t>player</a:t>
            </a:r>
            <a:r>
              <a:rPr lang="pl-PL" dirty="0"/>
              <a:t> was </a:t>
            </a:r>
            <a:r>
              <a:rPr lang="pl-PL" dirty="0" err="1"/>
              <a:t>active</a:t>
            </a:r>
            <a:r>
              <a:rPr lang="pl-PL" dirty="0"/>
              <a:t>, </a:t>
            </a:r>
            <a:r>
              <a:rPr lang="pl-PL" dirty="0" err="1"/>
              <a:t>so</a:t>
            </a:r>
            <a:r>
              <a:rPr lang="pl-PL" dirty="0"/>
              <a:t> </a:t>
            </a:r>
            <a:r>
              <a:rPr lang="pl-PL" dirty="0" err="1"/>
              <a:t>again</a:t>
            </a:r>
            <a:r>
              <a:rPr lang="pl-PL" dirty="0"/>
              <a:t> we </a:t>
            </a:r>
            <a:r>
              <a:rPr lang="pl-PL" dirty="0" err="1"/>
              <a:t>have</a:t>
            </a:r>
            <a:r>
              <a:rPr lang="pl-PL" dirty="0"/>
              <a:t> to </a:t>
            </a:r>
            <a:r>
              <a:rPr lang="pl-PL" dirty="0" err="1"/>
              <a:t>use</a:t>
            </a:r>
            <a:r>
              <a:rPr lang="pl-PL" dirty="0"/>
              <a:t> </a:t>
            </a:r>
            <a:r>
              <a:rPr lang="pl-PL" dirty="0" err="1"/>
              <a:t>props</a:t>
            </a:r>
            <a:r>
              <a:rPr lang="pl-PL" dirty="0"/>
              <a:t> to transfer </a:t>
            </a:r>
            <a:r>
              <a:rPr lang="pl-PL" dirty="0" err="1"/>
              <a:t>this</a:t>
            </a:r>
            <a:r>
              <a:rPr lang="pl-PL" dirty="0"/>
              <a:t> </a:t>
            </a:r>
            <a:r>
              <a:rPr lang="pl-PL" dirty="0" err="1"/>
              <a:t>information</a:t>
            </a:r>
            <a:r>
              <a:rPr lang="pl-PL" dirty="0"/>
              <a:t> to </a:t>
            </a:r>
            <a:r>
              <a:rPr lang="pl-PL" dirty="0" err="1"/>
              <a:t>it</a:t>
            </a:r>
            <a:r>
              <a:rPr lang="pl-PL" dirty="0"/>
              <a:t>. As </a:t>
            </a:r>
            <a:r>
              <a:rPr lang="pl-PL" dirty="0" err="1"/>
              <a:t>this</a:t>
            </a:r>
            <a:r>
              <a:rPr lang="pl-PL" dirty="0"/>
              <a:t> </a:t>
            </a:r>
            <a:r>
              <a:rPr lang="pl-PL" dirty="0" err="1"/>
              <a:t>information</a:t>
            </a:r>
            <a:r>
              <a:rPr lang="pl-PL" dirty="0"/>
              <a:t> was in </a:t>
            </a:r>
            <a:r>
              <a:rPr lang="pl-PL" dirty="0" err="1"/>
              <a:t>GameBoard</a:t>
            </a:r>
            <a:r>
              <a:rPr lang="pl-PL" dirty="0"/>
              <a:t>, we </a:t>
            </a:r>
            <a:r>
              <a:rPr lang="pl-PL" dirty="0" err="1"/>
              <a:t>will</a:t>
            </a:r>
            <a:r>
              <a:rPr lang="pl-PL" dirty="0"/>
              <a:t> </a:t>
            </a:r>
            <a:r>
              <a:rPr lang="pl-PL" dirty="0" err="1"/>
              <a:t>move</a:t>
            </a:r>
            <a:r>
              <a:rPr lang="pl-PL" dirty="0"/>
              <a:t> </a:t>
            </a:r>
            <a:r>
              <a:rPr lang="pl-PL" dirty="0" err="1"/>
              <a:t>this</a:t>
            </a:r>
            <a:r>
              <a:rPr lang="pl-PL" dirty="0"/>
              <a:t> proces </a:t>
            </a:r>
            <a:r>
              <a:rPr lang="pl-PL" dirty="0" err="1"/>
              <a:t>into</a:t>
            </a:r>
            <a:r>
              <a:rPr lang="pl-PL" dirty="0"/>
              <a:t> </a:t>
            </a:r>
            <a:r>
              <a:rPr lang="pl-PL" dirty="0" err="1"/>
              <a:t>App.jsx</a:t>
            </a:r>
            <a:r>
              <a:rPr lang="pl-PL" dirty="0"/>
              <a:t> </a:t>
            </a:r>
            <a:r>
              <a:rPr lang="pl-PL" dirty="0" err="1"/>
              <a:t>so</a:t>
            </a:r>
            <a:r>
              <a:rPr lang="pl-PL" dirty="0"/>
              <a:t> </a:t>
            </a:r>
            <a:r>
              <a:rPr lang="pl-PL" dirty="0" err="1"/>
              <a:t>each</a:t>
            </a:r>
            <a:r>
              <a:rPr lang="pl-PL" dirty="0"/>
              <a:t> component can </a:t>
            </a:r>
            <a:r>
              <a:rPr lang="pl-PL" dirty="0" err="1"/>
              <a:t>see</a:t>
            </a:r>
            <a:r>
              <a:rPr lang="pl-PL" dirty="0"/>
              <a:t> </a:t>
            </a:r>
            <a:r>
              <a:rPr lang="pl-PL" dirty="0" err="1"/>
              <a:t>it</a:t>
            </a:r>
            <a:r>
              <a:rPr lang="pl-PL" dirty="0"/>
              <a:t>.</a:t>
            </a:r>
          </a:p>
          <a:p>
            <a:r>
              <a:rPr lang="pl-PL" dirty="0"/>
              <a:t>We </a:t>
            </a:r>
            <a:r>
              <a:rPr lang="pl-PL" dirty="0" err="1"/>
              <a:t>will</a:t>
            </a:r>
            <a:r>
              <a:rPr lang="pl-PL" dirty="0"/>
              <a:t> </a:t>
            </a:r>
            <a:r>
              <a:rPr lang="pl-PL" dirty="0" err="1"/>
              <a:t>adjust</a:t>
            </a:r>
            <a:r>
              <a:rPr lang="pl-PL" dirty="0"/>
              <a:t> </a:t>
            </a:r>
            <a:r>
              <a:rPr lang="pl-PL" dirty="0" err="1"/>
              <a:t>App.jsx</a:t>
            </a:r>
            <a:r>
              <a:rPr lang="pl-PL" dirty="0"/>
              <a:t> and </a:t>
            </a:r>
            <a:r>
              <a:rPr lang="pl-PL" dirty="0" err="1"/>
              <a:t>remove</a:t>
            </a:r>
            <a:r>
              <a:rPr lang="pl-PL" dirty="0"/>
              <a:t> </a:t>
            </a:r>
            <a:r>
              <a:rPr lang="pl-PL" dirty="0" err="1"/>
              <a:t>certain</a:t>
            </a:r>
            <a:r>
              <a:rPr lang="pl-PL" dirty="0"/>
              <a:t> </a:t>
            </a:r>
            <a:r>
              <a:rPr lang="pl-PL" dirty="0" err="1"/>
              <a:t>codes</a:t>
            </a:r>
            <a:r>
              <a:rPr lang="pl-PL" dirty="0"/>
              <a:t> from </a:t>
            </a:r>
            <a:r>
              <a:rPr lang="pl-PL" dirty="0" err="1"/>
              <a:t>GameBoard</a:t>
            </a:r>
            <a:endParaRPr lang="pl-PL" dirty="0"/>
          </a:p>
        </p:txBody>
      </p:sp>
    </p:spTree>
    <p:extLst>
      <p:ext uri="{BB962C8B-B14F-4D97-AF65-F5344CB8AC3E}">
        <p14:creationId xmlns:p14="http://schemas.microsoft.com/office/powerpoint/2010/main" val="1478405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9403-5768-37F1-FDD0-2DA8BEC17B5C}"/>
              </a:ext>
            </a:extLst>
          </p:cNvPr>
          <p:cNvSpPr>
            <a:spLocks noGrp="1"/>
          </p:cNvSpPr>
          <p:nvPr>
            <p:ph type="title"/>
          </p:nvPr>
        </p:nvSpPr>
        <p:spPr>
          <a:xfrm>
            <a:off x="838200" y="0"/>
            <a:ext cx="10515600" cy="463550"/>
          </a:xfrm>
        </p:spPr>
        <p:txBody>
          <a:bodyPr>
            <a:normAutofit fontScale="90000"/>
          </a:bodyPr>
          <a:lstStyle/>
          <a:p>
            <a:r>
              <a:rPr lang="pl-PL" dirty="0" err="1"/>
              <a:t>App.jsx</a:t>
            </a:r>
            <a:endParaRPr lang="pl-PL" dirty="0"/>
          </a:p>
        </p:txBody>
      </p:sp>
      <p:sp>
        <p:nvSpPr>
          <p:cNvPr id="3" name="Content Placeholder 2">
            <a:extLst>
              <a:ext uri="{FF2B5EF4-FFF2-40B4-BE49-F238E27FC236}">
                <a16:creationId xmlns:a16="http://schemas.microsoft.com/office/drawing/2014/main" id="{E7FF5D13-DD03-A9E7-4E83-964B5BDCDB32}"/>
              </a:ext>
            </a:extLst>
          </p:cNvPr>
          <p:cNvSpPr>
            <a:spLocks noGrp="1"/>
          </p:cNvSpPr>
          <p:nvPr>
            <p:ph idx="1"/>
          </p:nvPr>
        </p:nvSpPr>
        <p:spPr>
          <a:xfrm>
            <a:off x="0" y="463550"/>
            <a:ext cx="12192000" cy="6394450"/>
          </a:xfrm>
        </p:spPr>
        <p:txBody>
          <a:bodyPr>
            <a:normAutofit fontScale="85000" lnSpcReduction="20000"/>
          </a:bodyPr>
          <a:lstStyle/>
          <a:p>
            <a:r>
              <a:rPr lang="pl-PL" dirty="0"/>
              <a:t>L</a:t>
            </a:r>
            <a:r>
              <a:rPr lang="en-US" dirty="0"/>
              <a:t>et us create </a:t>
            </a:r>
            <a:r>
              <a:rPr lang="en-US" dirty="0" err="1"/>
              <a:t>Log.jsx</a:t>
            </a:r>
            <a:r>
              <a:rPr lang="en-US" dirty="0"/>
              <a:t> </a:t>
            </a:r>
            <a:r>
              <a:rPr lang="en-US" dirty="0" err="1"/>
              <a:t>component,pass</a:t>
            </a:r>
            <a:r>
              <a:rPr lang="en-US" dirty="0"/>
              <a:t> an </a:t>
            </a:r>
            <a:r>
              <a:rPr lang="en-US" dirty="0" err="1"/>
              <a:t>activePlayer</a:t>
            </a:r>
            <a:r>
              <a:rPr lang="en-US" dirty="0"/>
              <a:t> as props</a:t>
            </a:r>
          </a:p>
          <a:p>
            <a:r>
              <a:rPr lang="en-US" dirty="0"/>
              <a:t> import </a:t>
            </a:r>
            <a:r>
              <a:rPr lang="en-US" dirty="0" err="1"/>
              <a:t>Log.jsx</a:t>
            </a:r>
            <a:r>
              <a:rPr lang="en-US" dirty="0"/>
              <a:t> into </a:t>
            </a:r>
            <a:r>
              <a:rPr lang="en-US" dirty="0" err="1"/>
              <a:t>App.jsx</a:t>
            </a:r>
            <a:r>
              <a:rPr lang="pl-PL" dirty="0"/>
              <a:t>:</a:t>
            </a:r>
          </a:p>
          <a:p>
            <a:r>
              <a:rPr lang="en-US" b="1" dirty="0"/>
              <a:t>import Player from './Player';</a:t>
            </a:r>
          </a:p>
          <a:p>
            <a:r>
              <a:rPr lang="en-US" b="1" dirty="0"/>
              <a:t>import </a:t>
            </a:r>
            <a:r>
              <a:rPr lang="en-US" b="1" dirty="0" err="1"/>
              <a:t>GameBoard</a:t>
            </a:r>
            <a:r>
              <a:rPr lang="en-US" b="1" dirty="0"/>
              <a:t> from './</a:t>
            </a:r>
            <a:r>
              <a:rPr lang="en-US" b="1" dirty="0" err="1"/>
              <a:t>GameBoard</a:t>
            </a:r>
            <a:r>
              <a:rPr lang="en-US" b="1" dirty="0"/>
              <a:t>';</a:t>
            </a:r>
          </a:p>
          <a:p>
            <a:r>
              <a:rPr lang="en-US" b="1" dirty="0"/>
              <a:t>import './index.css';</a:t>
            </a:r>
          </a:p>
          <a:p>
            <a:r>
              <a:rPr lang="en-US" b="1" dirty="0"/>
              <a:t>import {</a:t>
            </a:r>
            <a:r>
              <a:rPr lang="en-US" b="1" dirty="0" err="1"/>
              <a:t>useState</a:t>
            </a:r>
            <a:r>
              <a:rPr lang="en-US" b="1" dirty="0"/>
              <a:t>} from 'react';</a:t>
            </a:r>
          </a:p>
          <a:p>
            <a:r>
              <a:rPr lang="en-US" b="1" dirty="0"/>
              <a:t>import Log from './</a:t>
            </a:r>
            <a:r>
              <a:rPr lang="en-US" b="1" dirty="0" err="1"/>
              <a:t>Log.jsx</a:t>
            </a:r>
            <a:r>
              <a:rPr lang="en-US" b="1" dirty="0"/>
              <a:t>’</a:t>
            </a:r>
          </a:p>
          <a:p>
            <a:r>
              <a:rPr lang="pl-PL" dirty="0" err="1"/>
              <a:t>since</a:t>
            </a:r>
            <a:r>
              <a:rPr lang="pl-PL" dirty="0"/>
              <a:t> we </a:t>
            </a:r>
            <a:r>
              <a:rPr lang="pl-PL" dirty="0" err="1"/>
              <a:t>have</a:t>
            </a:r>
            <a:r>
              <a:rPr lang="pl-PL" dirty="0"/>
              <a:t> to </a:t>
            </a:r>
            <a:r>
              <a:rPr lang="pl-PL" dirty="0" err="1"/>
              <a:t>change</a:t>
            </a:r>
            <a:r>
              <a:rPr lang="pl-PL" dirty="0"/>
              <a:t> </a:t>
            </a:r>
            <a:r>
              <a:rPr lang="pl-PL" dirty="0" err="1"/>
              <a:t>players</a:t>
            </a:r>
            <a:r>
              <a:rPr lang="pl-PL" dirty="0"/>
              <a:t> </a:t>
            </a:r>
            <a:r>
              <a:rPr lang="pl-PL" dirty="0" err="1"/>
              <a:t>here</a:t>
            </a:r>
            <a:r>
              <a:rPr lang="pl-PL" dirty="0"/>
              <a:t>, </a:t>
            </a:r>
            <a:r>
              <a:rPr lang="pl-PL" dirty="0" err="1"/>
              <a:t>let</a:t>
            </a:r>
            <a:r>
              <a:rPr lang="pl-PL" dirty="0"/>
              <a:t> </a:t>
            </a:r>
            <a:r>
              <a:rPr lang="pl-PL" dirty="0" err="1"/>
              <a:t>us</a:t>
            </a:r>
            <a:r>
              <a:rPr lang="pl-PL" dirty="0"/>
              <a:t> </a:t>
            </a:r>
            <a:r>
              <a:rPr lang="en-US" dirty="0"/>
              <a:t>add a new </a:t>
            </a:r>
            <a:r>
              <a:rPr lang="en-US" dirty="0" err="1"/>
              <a:t>useState</a:t>
            </a:r>
            <a:r>
              <a:rPr lang="en-US" dirty="0"/>
              <a:t> function:</a:t>
            </a:r>
          </a:p>
          <a:p>
            <a:r>
              <a:rPr lang="en-US" dirty="0"/>
              <a:t> const [</a:t>
            </a:r>
            <a:r>
              <a:rPr lang="en-US" dirty="0" err="1"/>
              <a:t>gameTurns</a:t>
            </a:r>
            <a:r>
              <a:rPr lang="en-US" dirty="0"/>
              <a:t>, </a:t>
            </a:r>
            <a:r>
              <a:rPr lang="en-US" dirty="0" err="1"/>
              <a:t>setGameTurns</a:t>
            </a:r>
            <a:r>
              <a:rPr lang="en-US" dirty="0"/>
              <a:t>] = </a:t>
            </a:r>
            <a:r>
              <a:rPr lang="en-US" dirty="0" err="1"/>
              <a:t>useState</a:t>
            </a:r>
            <a:r>
              <a:rPr lang="en-US" dirty="0"/>
              <a:t>([]);</a:t>
            </a:r>
          </a:p>
          <a:p>
            <a:r>
              <a:rPr lang="en-US" dirty="0"/>
              <a:t>add &lt;Log/&gt;</a:t>
            </a:r>
          </a:p>
          <a:p>
            <a:r>
              <a:rPr lang="en-US" dirty="0"/>
              <a:t>and:</a:t>
            </a:r>
          </a:p>
          <a:p>
            <a:r>
              <a:rPr lang="en-US" dirty="0"/>
              <a:t>function </a:t>
            </a:r>
            <a:r>
              <a:rPr lang="en-US" dirty="0" err="1"/>
              <a:t>handleSelectedSquare</a:t>
            </a:r>
            <a:r>
              <a:rPr lang="en-US" dirty="0"/>
              <a:t>(){</a:t>
            </a:r>
          </a:p>
          <a:p>
            <a:r>
              <a:rPr lang="en-US" dirty="0"/>
              <a:t>    </a:t>
            </a:r>
            <a:r>
              <a:rPr lang="en-US" dirty="0" err="1"/>
              <a:t>setActivePlayer</a:t>
            </a:r>
            <a:r>
              <a:rPr lang="en-US" dirty="0"/>
              <a:t>((</a:t>
            </a:r>
            <a:r>
              <a:rPr lang="en-US" dirty="0" err="1"/>
              <a:t>curActivePlayer</a:t>
            </a:r>
            <a:r>
              <a:rPr lang="en-US" dirty="0"/>
              <a:t>) =&gt; </a:t>
            </a:r>
            <a:r>
              <a:rPr lang="en-US" dirty="0" err="1"/>
              <a:t>curActivePlayer</a:t>
            </a:r>
            <a:r>
              <a:rPr lang="en-US" dirty="0"/>
              <a:t> === 'X' ? 'O': 'X');</a:t>
            </a:r>
          </a:p>
          <a:p>
            <a:r>
              <a:rPr lang="en-US" dirty="0"/>
              <a:t>    </a:t>
            </a:r>
            <a:r>
              <a:rPr lang="en-US" dirty="0" err="1"/>
              <a:t>setGameTurns</a:t>
            </a:r>
            <a:r>
              <a:rPr lang="en-US" dirty="0"/>
              <a:t>();</a:t>
            </a:r>
          </a:p>
          <a:p>
            <a:r>
              <a:rPr lang="en-US" dirty="0"/>
              <a:t>  }</a:t>
            </a:r>
          </a:p>
          <a:p>
            <a:r>
              <a:rPr lang="en-US" dirty="0"/>
              <a:t>The problem is that most of the code which deals with players is inside of </a:t>
            </a:r>
            <a:r>
              <a:rPr lang="en-US" dirty="0" err="1"/>
              <a:t>GameBoard</a:t>
            </a:r>
            <a:r>
              <a:rPr lang="en-US" dirty="0"/>
              <a:t> component and this creates problems now if we want a log</a:t>
            </a:r>
          </a:p>
          <a:p>
            <a:endParaRPr lang="pl-PL" dirty="0"/>
          </a:p>
        </p:txBody>
      </p:sp>
    </p:spTree>
    <p:extLst>
      <p:ext uri="{BB962C8B-B14F-4D97-AF65-F5344CB8AC3E}">
        <p14:creationId xmlns:p14="http://schemas.microsoft.com/office/powerpoint/2010/main" val="1450069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9403-5768-37F1-FDD0-2DA8BEC17B5C}"/>
              </a:ext>
            </a:extLst>
          </p:cNvPr>
          <p:cNvSpPr>
            <a:spLocks noGrp="1"/>
          </p:cNvSpPr>
          <p:nvPr>
            <p:ph type="title"/>
          </p:nvPr>
        </p:nvSpPr>
        <p:spPr>
          <a:xfrm>
            <a:off x="838200" y="0"/>
            <a:ext cx="10515600" cy="463550"/>
          </a:xfrm>
        </p:spPr>
        <p:txBody>
          <a:bodyPr>
            <a:normAutofit fontScale="90000"/>
          </a:bodyPr>
          <a:lstStyle/>
          <a:p>
            <a:r>
              <a:rPr lang="pl-PL" dirty="0" err="1"/>
              <a:t>App.jsx</a:t>
            </a:r>
            <a:endParaRPr lang="pl-PL" dirty="0"/>
          </a:p>
        </p:txBody>
      </p:sp>
      <p:sp>
        <p:nvSpPr>
          <p:cNvPr id="3" name="Content Placeholder 2">
            <a:extLst>
              <a:ext uri="{FF2B5EF4-FFF2-40B4-BE49-F238E27FC236}">
                <a16:creationId xmlns:a16="http://schemas.microsoft.com/office/drawing/2014/main" id="{E7FF5D13-DD03-A9E7-4E83-964B5BDCDB32}"/>
              </a:ext>
            </a:extLst>
          </p:cNvPr>
          <p:cNvSpPr>
            <a:spLocks noGrp="1"/>
          </p:cNvSpPr>
          <p:nvPr>
            <p:ph idx="1"/>
          </p:nvPr>
        </p:nvSpPr>
        <p:spPr>
          <a:xfrm>
            <a:off x="0" y="463550"/>
            <a:ext cx="12192000" cy="6394450"/>
          </a:xfrm>
        </p:spPr>
        <p:txBody>
          <a:bodyPr>
            <a:normAutofit/>
          </a:bodyPr>
          <a:lstStyle/>
          <a:p>
            <a:r>
              <a:rPr lang="pl-PL" dirty="0"/>
              <a:t>L</a:t>
            </a:r>
            <a:r>
              <a:rPr lang="en-US" dirty="0"/>
              <a:t>et us create </a:t>
            </a:r>
            <a:r>
              <a:rPr lang="en-US" dirty="0" err="1"/>
              <a:t>Log.jsx</a:t>
            </a:r>
            <a:r>
              <a:rPr lang="en-US" dirty="0"/>
              <a:t> </a:t>
            </a:r>
            <a:r>
              <a:rPr lang="en-US" dirty="0" err="1"/>
              <a:t>component,pass</a:t>
            </a:r>
            <a:r>
              <a:rPr lang="en-US" dirty="0"/>
              <a:t> an </a:t>
            </a:r>
            <a:r>
              <a:rPr lang="en-US" dirty="0" err="1"/>
              <a:t>activePlayer</a:t>
            </a:r>
            <a:r>
              <a:rPr lang="en-US" dirty="0"/>
              <a:t> as props</a:t>
            </a:r>
          </a:p>
          <a:p>
            <a:r>
              <a:rPr lang="en-US" dirty="0"/>
              <a:t> import </a:t>
            </a:r>
            <a:r>
              <a:rPr lang="en-US" dirty="0" err="1"/>
              <a:t>Log.jsx</a:t>
            </a:r>
            <a:r>
              <a:rPr lang="en-US" dirty="0"/>
              <a:t> into </a:t>
            </a:r>
            <a:r>
              <a:rPr lang="en-US" dirty="0" err="1"/>
              <a:t>App.jsx</a:t>
            </a:r>
            <a:r>
              <a:rPr lang="pl-PL" dirty="0"/>
              <a:t>:</a:t>
            </a:r>
          </a:p>
          <a:p>
            <a:r>
              <a:rPr lang="en-US" b="1" dirty="0"/>
              <a:t>import Player from './Player';</a:t>
            </a:r>
          </a:p>
          <a:p>
            <a:r>
              <a:rPr lang="en-US" b="1" dirty="0"/>
              <a:t>import </a:t>
            </a:r>
            <a:r>
              <a:rPr lang="en-US" b="1" dirty="0" err="1"/>
              <a:t>GameBoard</a:t>
            </a:r>
            <a:r>
              <a:rPr lang="en-US" b="1" dirty="0"/>
              <a:t> from './</a:t>
            </a:r>
            <a:r>
              <a:rPr lang="en-US" b="1" dirty="0" err="1"/>
              <a:t>GameBoard</a:t>
            </a:r>
            <a:r>
              <a:rPr lang="en-US" b="1" dirty="0"/>
              <a:t>';</a:t>
            </a:r>
          </a:p>
          <a:p>
            <a:r>
              <a:rPr lang="en-US" b="1" dirty="0"/>
              <a:t>import './index.css';</a:t>
            </a:r>
          </a:p>
          <a:p>
            <a:r>
              <a:rPr lang="en-US" b="1" dirty="0"/>
              <a:t>import {</a:t>
            </a:r>
            <a:r>
              <a:rPr lang="en-US" b="1" dirty="0" err="1"/>
              <a:t>useState</a:t>
            </a:r>
            <a:r>
              <a:rPr lang="en-US" b="1" dirty="0"/>
              <a:t>} from 'react';</a:t>
            </a:r>
          </a:p>
          <a:p>
            <a:r>
              <a:rPr lang="en-US" b="1" dirty="0"/>
              <a:t>import Log from './</a:t>
            </a:r>
            <a:r>
              <a:rPr lang="en-US" b="1" dirty="0" err="1"/>
              <a:t>Log.jsx</a:t>
            </a:r>
            <a:r>
              <a:rPr lang="en-US" b="1" dirty="0"/>
              <a:t>’</a:t>
            </a:r>
          </a:p>
          <a:p>
            <a:endParaRPr lang="pl-PL" dirty="0"/>
          </a:p>
        </p:txBody>
      </p:sp>
    </p:spTree>
    <p:extLst>
      <p:ext uri="{BB962C8B-B14F-4D97-AF65-F5344CB8AC3E}">
        <p14:creationId xmlns:p14="http://schemas.microsoft.com/office/powerpoint/2010/main" val="8328067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9403-5768-37F1-FDD0-2DA8BEC17B5C}"/>
              </a:ext>
            </a:extLst>
          </p:cNvPr>
          <p:cNvSpPr>
            <a:spLocks noGrp="1"/>
          </p:cNvSpPr>
          <p:nvPr>
            <p:ph type="title"/>
          </p:nvPr>
        </p:nvSpPr>
        <p:spPr>
          <a:xfrm>
            <a:off x="838200" y="0"/>
            <a:ext cx="10515600" cy="463550"/>
          </a:xfrm>
        </p:spPr>
        <p:txBody>
          <a:bodyPr>
            <a:normAutofit fontScale="90000"/>
          </a:bodyPr>
          <a:lstStyle/>
          <a:p>
            <a:r>
              <a:rPr lang="pl-PL" dirty="0" err="1"/>
              <a:t>App.jsx</a:t>
            </a:r>
            <a:endParaRPr lang="pl-PL" dirty="0"/>
          </a:p>
        </p:txBody>
      </p:sp>
      <p:sp>
        <p:nvSpPr>
          <p:cNvPr id="3" name="Content Placeholder 2">
            <a:extLst>
              <a:ext uri="{FF2B5EF4-FFF2-40B4-BE49-F238E27FC236}">
                <a16:creationId xmlns:a16="http://schemas.microsoft.com/office/drawing/2014/main" id="{E7FF5D13-DD03-A9E7-4E83-964B5BDCDB32}"/>
              </a:ext>
            </a:extLst>
          </p:cNvPr>
          <p:cNvSpPr>
            <a:spLocks noGrp="1"/>
          </p:cNvSpPr>
          <p:nvPr>
            <p:ph idx="1"/>
          </p:nvPr>
        </p:nvSpPr>
        <p:spPr>
          <a:xfrm>
            <a:off x="0" y="1009650"/>
            <a:ext cx="12192000" cy="5848350"/>
          </a:xfrm>
        </p:spPr>
        <p:txBody>
          <a:bodyPr>
            <a:normAutofit/>
          </a:bodyPr>
          <a:lstStyle/>
          <a:p>
            <a:r>
              <a:rPr lang="pl-PL" dirty="0" err="1"/>
              <a:t>since</a:t>
            </a:r>
            <a:r>
              <a:rPr lang="pl-PL" dirty="0"/>
              <a:t> we </a:t>
            </a:r>
            <a:r>
              <a:rPr lang="pl-PL" dirty="0" err="1"/>
              <a:t>have</a:t>
            </a:r>
            <a:r>
              <a:rPr lang="pl-PL" dirty="0"/>
              <a:t> to </a:t>
            </a:r>
            <a:r>
              <a:rPr lang="pl-PL" dirty="0" err="1"/>
              <a:t>change</a:t>
            </a:r>
            <a:r>
              <a:rPr lang="pl-PL" dirty="0"/>
              <a:t> </a:t>
            </a:r>
            <a:r>
              <a:rPr lang="pl-PL" dirty="0" err="1"/>
              <a:t>players</a:t>
            </a:r>
            <a:r>
              <a:rPr lang="pl-PL" dirty="0"/>
              <a:t> </a:t>
            </a:r>
            <a:r>
              <a:rPr lang="pl-PL" dirty="0" err="1"/>
              <a:t>here</a:t>
            </a:r>
            <a:r>
              <a:rPr lang="pl-PL" dirty="0"/>
              <a:t>, </a:t>
            </a:r>
            <a:r>
              <a:rPr lang="pl-PL" dirty="0" err="1"/>
              <a:t>let</a:t>
            </a:r>
            <a:r>
              <a:rPr lang="pl-PL" dirty="0"/>
              <a:t> </a:t>
            </a:r>
            <a:r>
              <a:rPr lang="pl-PL" dirty="0" err="1"/>
              <a:t>us</a:t>
            </a:r>
            <a:r>
              <a:rPr lang="pl-PL" dirty="0"/>
              <a:t> </a:t>
            </a:r>
            <a:r>
              <a:rPr lang="en-US" dirty="0"/>
              <a:t>add a new </a:t>
            </a:r>
            <a:r>
              <a:rPr lang="en-US" dirty="0" err="1"/>
              <a:t>useState</a:t>
            </a:r>
            <a:r>
              <a:rPr lang="en-US" dirty="0"/>
              <a:t> function:</a:t>
            </a:r>
          </a:p>
          <a:p>
            <a:r>
              <a:rPr lang="en-US" dirty="0"/>
              <a:t> </a:t>
            </a:r>
            <a:r>
              <a:rPr lang="en-US" b="1" dirty="0"/>
              <a:t>const [</a:t>
            </a:r>
            <a:r>
              <a:rPr lang="en-US" b="1" dirty="0" err="1"/>
              <a:t>gameTurns</a:t>
            </a:r>
            <a:r>
              <a:rPr lang="en-US" b="1" dirty="0"/>
              <a:t>, </a:t>
            </a:r>
            <a:r>
              <a:rPr lang="en-US" b="1" dirty="0" err="1"/>
              <a:t>setGameTurns</a:t>
            </a:r>
            <a:r>
              <a:rPr lang="en-US" b="1" dirty="0"/>
              <a:t>] = </a:t>
            </a:r>
            <a:r>
              <a:rPr lang="en-US" b="1" dirty="0" err="1"/>
              <a:t>useState</a:t>
            </a:r>
            <a:r>
              <a:rPr lang="en-US" b="1" dirty="0"/>
              <a:t>([]);</a:t>
            </a:r>
          </a:p>
          <a:p>
            <a:r>
              <a:rPr lang="en-US" dirty="0"/>
              <a:t>add </a:t>
            </a:r>
            <a:r>
              <a:rPr lang="en-US" b="1" dirty="0"/>
              <a:t>&lt;Log/&gt;</a:t>
            </a:r>
          </a:p>
          <a:p>
            <a:endParaRPr lang="pl-PL" dirty="0"/>
          </a:p>
        </p:txBody>
      </p:sp>
    </p:spTree>
    <p:extLst>
      <p:ext uri="{BB962C8B-B14F-4D97-AF65-F5344CB8AC3E}">
        <p14:creationId xmlns:p14="http://schemas.microsoft.com/office/powerpoint/2010/main" val="33401127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9403-5768-37F1-FDD0-2DA8BEC17B5C}"/>
              </a:ext>
            </a:extLst>
          </p:cNvPr>
          <p:cNvSpPr>
            <a:spLocks noGrp="1"/>
          </p:cNvSpPr>
          <p:nvPr>
            <p:ph type="title"/>
          </p:nvPr>
        </p:nvSpPr>
        <p:spPr>
          <a:xfrm>
            <a:off x="838200" y="0"/>
            <a:ext cx="10515600" cy="463550"/>
          </a:xfrm>
        </p:spPr>
        <p:txBody>
          <a:bodyPr>
            <a:normAutofit fontScale="90000"/>
          </a:bodyPr>
          <a:lstStyle/>
          <a:p>
            <a:r>
              <a:rPr lang="pl-PL" dirty="0" err="1"/>
              <a:t>App.jsx</a:t>
            </a:r>
            <a:endParaRPr lang="pl-PL" dirty="0"/>
          </a:p>
        </p:txBody>
      </p:sp>
      <p:sp>
        <p:nvSpPr>
          <p:cNvPr id="3" name="Content Placeholder 2">
            <a:extLst>
              <a:ext uri="{FF2B5EF4-FFF2-40B4-BE49-F238E27FC236}">
                <a16:creationId xmlns:a16="http://schemas.microsoft.com/office/drawing/2014/main" id="{E7FF5D13-DD03-A9E7-4E83-964B5BDCDB32}"/>
              </a:ext>
            </a:extLst>
          </p:cNvPr>
          <p:cNvSpPr>
            <a:spLocks noGrp="1"/>
          </p:cNvSpPr>
          <p:nvPr>
            <p:ph idx="1"/>
          </p:nvPr>
        </p:nvSpPr>
        <p:spPr>
          <a:xfrm>
            <a:off x="0" y="463550"/>
            <a:ext cx="12192000" cy="6394450"/>
          </a:xfrm>
        </p:spPr>
        <p:txBody>
          <a:bodyPr>
            <a:normAutofit/>
          </a:bodyPr>
          <a:lstStyle/>
          <a:p>
            <a:r>
              <a:rPr lang="pl-PL" dirty="0" err="1"/>
              <a:t>Now</a:t>
            </a:r>
            <a:r>
              <a:rPr lang="pl-PL" dirty="0"/>
              <a:t> we </a:t>
            </a:r>
            <a:r>
              <a:rPr lang="pl-PL" dirty="0" err="1"/>
              <a:t>also</a:t>
            </a:r>
            <a:r>
              <a:rPr lang="pl-PL" dirty="0"/>
              <a:t> </a:t>
            </a:r>
            <a:r>
              <a:rPr lang="pl-PL" dirty="0" err="1"/>
              <a:t>need</a:t>
            </a:r>
            <a:r>
              <a:rPr lang="pl-PL" dirty="0"/>
              <a:t> a </a:t>
            </a:r>
            <a:r>
              <a:rPr lang="pl-PL" dirty="0" err="1"/>
              <a:t>hook</a:t>
            </a:r>
            <a:r>
              <a:rPr lang="pl-PL" dirty="0"/>
              <a:t> to </a:t>
            </a:r>
            <a:r>
              <a:rPr lang="pl-PL" dirty="0" err="1"/>
              <a:t>change</a:t>
            </a:r>
            <a:r>
              <a:rPr lang="pl-PL" dirty="0"/>
              <a:t> the </a:t>
            </a:r>
            <a:r>
              <a:rPr lang="pl-PL" dirty="0" err="1"/>
              <a:t>view</a:t>
            </a:r>
            <a:r>
              <a:rPr lang="pl-PL" dirty="0"/>
              <a:t> of the </a:t>
            </a:r>
            <a:r>
              <a:rPr lang="pl-PL" dirty="0" err="1"/>
              <a:t>gameboard</a:t>
            </a:r>
            <a:endParaRPr lang="pl-PL" dirty="0"/>
          </a:p>
          <a:p>
            <a:r>
              <a:rPr lang="pl-PL" b="1" dirty="0"/>
              <a:t> </a:t>
            </a:r>
            <a:r>
              <a:rPr lang="pl-PL" b="1" dirty="0" err="1"/>
              <a:t>const</a:t>
            </a:r>
            <a:r>
              <a:rPr lang="pl-PL" b="1" dirty="0"/>
              <a:t> [</a:t>
            </a:r>
            <a:r>
              <a:rPr lang="pl-PL" b="1" dirty="0" err="1"/>
              <a:t>gameTurns</a:t>
            </a:r>
            <a:r>
              <a:rPr lang="pl-PL" b="1" dirty="0"/>
              <a:t>, </a:t>
            </a:r>
            <a:r>
              <a:rPr lang="pl-PL" b="1" dirty="0" err="1"/>
              <a:t>setGameTurns</a:t>
            </a:r>
            <a:r>
              <a:rPr lang="pl-PL" b="1" dirty="0"/>
              <a:t>] = </a:t>
            </a:r>
            <a:r>
              <a:rPr lang="pl-PL" b="1" dirty="0" err="1"/>
              <a:t>useState</a:t>
            </a:r>
            <a:r>
              <a:rPr lang="pl-PL" b="1" dirty="0"/>
              <a:t>([]);</a:t>
            </a:r>
            <a:endParaRPr lang="pl-PL" dirty="0"/>
          </a:p>
          <a:p>
            <a:endParaRPr lang="pl-PL" dirty="0"/>
          </a:p>
        </p:txBody>
      </p:sp>
    </p:spTree>
    <p:extLst>
      <p:ext uri="{BB962C8B-B14F-4D97-AF65-F5344CB8AC3E}">
        <p14:creationId xmlns:p14="http://schemas.microsoft.com/office/powerpoint/2010/main" val="3436823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9403-5768-37F1-FDD0-2DA8BEC17B5C}"/>
              </a:ext>
            </a:extLst>
          </p:cNvPr>
          <p:cNvSpPr>
            <a:spLocks noGrp="1"/>
          </p:cNvSpPr>
          <p:nvPr>
            <p:ph type="title"/>
          </p:nvPr>
        </p:nvSpPr>
        <p:spPr>
          <a:xfrm>
            <a:off x="838200" y="0"/>
            <a:ext cx="10515600" cy="463550"/>
          </a:xfrm>
        </p:spPr>
        <p:txBody>
          <a:bodyPr>
            <a:normAutofit fontScale="90000"/>
          </a:bodyPr>
          <a:lstStyle/>
          <a:p>
            <a:r>
              <a:rPr lang="pl-PL" dirty="0" err="1"/>
              <a:t>App.jsx</a:t>
            </a:r>
            <a:endParaRPr lang="pl-PL" dirty="0"/>
          </a:p>
        </p:txBody>
      </p:sp>
      <p:sp>
        <p:nvSpPr>
          <p:cNvPr id="3" name="Content Placeholder 2">
            <a:extLst>
              <a:ext uri="{FF2B5EF4-FFF2-40B4-BE49-F238E27FC236}">
                <a16:creationId xmlns:a16="http://schemas.microsoft.com/office/drawing/2014/main" id="{E7FF5D13-DD03-A9E7-4E83-964B5BDCDB32}"/>
              </a:ext>
            </a:extLst>
          </p:cNvPr>
          <p:cNvSpPr>
            <a:spLocks noGrp="1"/>
          </p:cNvSpPr>
          <p:nvPr>
            <p:ph idx="1"/>
          </p:nvPr>
        </p:nvSpPr>
        <p:spPr>
          <a:xfrm>
            <a:off x="0" y="1009650"/>
            <a:ext cx="12192000" cy="5848350"/>
          </a:xfrm>
        </p:spPr>
        <p:txBody>
          <a:bodyPr>
            <a:normAutofit/>
          </a:bodyPr>
          <a:lstStyle/>
          <a:p>
            <a:r>
              <a:rPr lang="pl-PL" dirty="0"/>
              <a:t>And </a:t>
            </a:r>
            <a:r>
              <a:rPr lang="pl-PL" dirty="0" err="1"/>
              <a:t>let</a:t>
            </a:r>
            <a:r>
              <a:rPr lang="pl-PL" dirty="0"/>
              <a:t> </a:t>
            </a:r>
            <a:r>
              <a:rPr lang="pl-PL" dirty="0" err="1"/>
              <a:t>us</a:t>
            </a:r>
            <a:r>
              <a:rPr lang="pl-PL" dirty="0"/>
              <a:t> </a:t>
            </a:r>
            <a:r>
              <a:rPr lang="pl-PL" dirty="0" err="1"/>
              <a:t>add</a:t>
            </a:r>
            <a:r>
              <a:rPr lang="pl-PL" dirty="0"/>
              <a:t>:</a:t>
            </a:r>
            <a:endParaRPr lang="en-US" dirty="0"/>
          </a:p>
          <a:p>
            <a:r>
              <a:rPr lang="en-US" b="1" dirty="0"/>
              <a:t>function </a:t>
            </a:r>
            <a:r>
              <a:rPr lang="en-US" b="1" dirty="0" err="1"/>
              <a:t>handleSelectedSquare</a:t>
            </a:r>
            <a:r>
              <a:rPr lang="en-US" b="1" dirty="0"/>
              <a:t>(){</a:t>
            </a:r>
          </a:p>
          <a:p>
            <a:r>
              <a:rPr lang="en-US" b="1" dirty="0"/>
              <a:t>    </a:t>
            </a:r>
            <a:r>
              <a:rPr lang="en-US" b="1" dirty="0" err="1"/>
              <a:t>setActivePlayer</a:t>
            </a:r>
            <a:r>
              <a:rPr lang="en-US" b="1" dirty="0"/>
              <a:t>((</a:t>
            </a:r>
            <a:r>
              <a:rPr lang="en-US" b="1" dirty="0" err="1"/>
              <a:t>curActivePlayer</a:t>
            </a:r>
            <a:r>
              <a:rPr lang="en-US" b="1" dirty="0"/>
              <a:t>) =&gt; </a:t>
            </a:r>
            <a:r>
              <a:rPr lang="en-US" b="1" dirty="0" err="1"/>
              <a:t>curActivePlayer</a:t>
            </a:r>
            <a:r>
              <a:rPr lang="en-US" b="1" dirty="0"/>
              <a:t> === 'X' ? 'O': 'X');</a:t>
            </a:r>
          </a:p>
          <a:p>
            <a:r>
              <a:rPr lang="en-US" b="1" dirty="0"/>
              <a:t>    </a:t>
            </a:r>
            <a:r>
              <a:rPr lang="en-US" b="1" dirty="0" err="1"/>
              <a:t>setGameTurns</a:t>
            </a:r>
            <a:r>
              <a:rPr lang="en-US" b="1" dirty="0"/>
              <a:t>();</a:t>
            </a:r>
          </a:p>
          <a:p>
            <a:r>
              <a:rPr lang="en-US" b="1" dirty="0"/>
              <a:t>  }</a:t>
            </a:r>
          </a:p>
          <a:p>
            <a:r>
              <a:rPr lang="en-US" dirty="0"/>
              <a:t>The problem is that most of the code which deals with players is inside of </a:t>
            </a:r>
            <a:r>
              <a:rPr lang="en-US" dirty="0" err="1"/>
              <a:t>GameBoard</a:t>
            </a:r>
            <a:r>
              <a:rPr lang="en-US" dirty="0"/>
              <a:t> component and this creates problems now if we want a log</a:t>
            </a:r>
          </a:p>
          <a:p>
            <a:endParaRPr lang="pl-PL" dirty="0"/>
          </a:p>
        </p:txBody>
      </p:sp>
    </p:spTree>
    <p:extLst>
      <p:ext uri="{BB962C8B-B14F-4D97-AF65-F5344CB8AC3E}">
        <p14:creationId xmlns:p14="http://schemas.microsoft.com/office/powerpoint/2010/main" val="413207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D8BA-6BD2-5547-C158-1D826170D811}"/>
              </a:ext>
            </a:extLst>
          </p:cNvPr>
          <p:cNvSpPr>
            <a:spLocks noGrp="1"/>
          </p:cNvSpPr>
          <p:nvPr>
            <p:ph type="title"/>
          </p:nvPr>
        </p:nvSpPr>
        <p:spPr>
          <a:xfrm>
            <a:off x="838200" y="0"/>
            <a:ext cx="10515600" cy="568325"/>
          </a:xfrm>
        </p:spPr>
        <p:txBody>
          <a:bodyPr>
            <a:normAutofit fontScale="90000"/>
          </a:bodyPr>
          <a:lstStyle/>
          <a:p>
            <a:pPr algn="ctr"/>
            <a:r>
              <a:rPr lang="pl-PL" dirty="0" err="1"/>
              <a:t>App.jsx</a:t>
            </a:r>
            <a:endParaRPr lang="pl-PL" dirty="0"/>
          </a:p>
        </p:txBody>
      </p:sp>
      <p:sp>
        <p:nvSpPr>
          <p:cNvPr id="3" name="Content Placeholder 2">
            <a:extLst>
              <a:ext uri="{FF2B5EF4-FFF2-40B4-BE49-F238E27FC236}">
                <a16:creationId xmlns:a16="http://schemas.microsoft.com/office/drawing/2014/main" id="{7D831004-14B4-5E4C-6A75-71D092F6356A}"/>
              </a:ext>
            </a:extLst>
          </p:cNvPr>
          <p:cNvSpPr>
            <a:spLocks noGrp="1"/>
          </p:cNvSpPr>
          <p:nvPr>
            <p:ph idx="1"/>
          </p:nvPr>
        </p:nvSpPr>
        <p:spPr>
          <a:xfrm>
            <a:off x="438150" y="685800"/>
            <a:ext cx="10915650" cy="5791200"/>
          </a:xfrm>
        </p:spPr>
        <p:txBody>
          <a:bodyPr>
            <a:normAutofit fontScale="70000" lnSpcReduction="20000"/>
          </a:bodyPr>
          <a:lstStyle/>
          <a:p>
            <a:endParaRPr lang="en-US" dirty="0"/>
          </a:p>
          <a:p>
            <a:r>
              <a:rPr lang="en-US" dirty="0"/>
              <a:t>function App() {</a:t>
            </a:r>
          </a:p>
          <a:p>
            <a:endParaRPr lang="en-US" dirty="0"/>
          </a:p>
          <a:p>
            <a:r>
              <a:rPr lang="en-US" dirty="0"/>
              <a:t>  return (</a:t>
            </a:r>
          </a:p>
          <a:p>
            <a:r>
              <a:rPr lang="en-US" dirty="0"/>
              <a:t>    </a:t>
            </a:r>
            <a:r>
              <a:rPr lang="en-US" dirty="0">
                <a:solidFill>
                  <a:srgbClr val="FF0000"/>
                </a:solidFill>
              </a:rPr>
              <a:t>&lt;main&gt;</a:t>
            </a:r>
          </a:p>
          <a:p>
            <a:r>
              <a:rPr lang="en-US" dirty="0"/>
              <a:t>      </a:t>
            </a:r>
            <a:r>
              <a:rPr lang="en-US" dirty="0">
                <a:solidFill>
                  <a:srgbClr val="FF0000"/>
                </a:solidFill>
              </a:rPr>
              <a:t>&lt;div id="game-container"&gt;</a:t>
            </a:r>
          </a:p>
          <a:p>
            <a:r>
              <a:rPr lang="en-US" dirty="0">
                <a:solidFill>
                  <a:srgbClr val="FF0000"/>
                </a:solidFill>
              </a:rPr>
              <a:t>        &lt;</a:t>
            </a:r>
            <a:r>
              <a:rPr lang="en-US" dirty="0" err="1">
                <a:solidFill>
                  <a:srgbClr val="FF0000"/>
                </a:solidFill>
              </a:rPr>
              <a:t>ol</a:t>
            </a:r>
            <a:r>
              <a:rPr lang="pl-PL" dirty="0">
                <a:solidFill>
                  <a:srgbClr val="FF0000"/>
                </a:solidFill>
              </a:rPr>
              <a:t> id=”</a:t>
            </a:r>
            <a:r>
              <a:rPr lang="pl-PL" dirty="0" err="1">
                <a:solidFill>
                  <a:srgbClr val="FF0000"/>
                </a:solidFill>
              </a:rPr>
              <a:t>players</a:t>
            </a:r>
            <a:r>
              <a:rPr lang="pl-PL" dirty="0">
                <a:solidFill>
                  <a:srgbClr val="FF0000"/>
                </a:solidFill>
              </a:rPr>
              <a:t>”</a:t>
            </a:r>
            <a:r>
              <a:rPr lang="en-US" dirty="0">
                <a:solidFill>
                  <a:srgbClr val="FF0000"/>
                </a:solidFill>
              </a:rPr>
              <a:t>&gt;</a:t>
            </a:r>
          </a:p>
          <a:p>
            <a:r>
              <a:rPr lang="en-US" dirty="0">
                <a:solidFill>
                  <a:srgbClr val="FF0000"/>
                </a:solidFill>
              </a:rPr>
              <a:t>          PLAYERS</a:t>
            </a:r>
          </a:p>
          <a:p>
            <a:r>
              <a:rPr lang="en-US" dirty="0">
                <a:solidFill>
                  <a:srgbClr val="FF0000"/>
                </a:solidFill>
              </a:rPr>
              <a:t>        &lt;/</a:t>
            </a:r>
            <a:r>
              <a:rPr lang="en-US" dirty="0" err="1">
                <a:solidFill>
                  <a:srgbClr val="FF0000"/>
                </a:solidFill>
              </a:rPr>
              <a:t>ol</a:t>
            </a:r>
            <a:r>
              <a:rPr lang="en-US" dirty="0">
                <a:solidFill>
                  <a:srgbClr val="FF0000"/>
                </a:solidFill>
              </a:rPr>
              <a:t>&gt;</a:t>
            </a:r>
          </a:p>
          <a:p>
            <a:r>
              <a:rPr lang="en-US" dirty="0">
                <a:solidFill>
                  <a:srgbClr val="FF0000"/>
                </a:solidFill>
              </a:rPr>
              <a:t>        GAME BOARD</a:t>
            </a:r>
          </a:p>
          <a:p>
            <a:r>
              <a:rPr lang="en-US" dirty="0">
                <a:solidFill>
                  <a:srgbClr val="FF0000"/>
                </a:solidFill>
              </a:rPr>
              <a:t>      &lt;/div&gt;</a:t>
            </a:r>
          </a:p>
          <a:p>
            <a:r>
              <a:rPr lang="en-US" dirty="0">
                <a:solidFill>
                  <a:srgbClr val="FF0000"/>
                </a:solidFill>
              </a:rPr>
              <a:t>      LOG</a:t>
            </a:r>
          </a:p>
          <a:p>
            <a:r>
              <a:rPr lang="en-US" dirty="0">
                <a:solidFill>
                  <a:srgbClr val="FF0000"/>
                </a:solidFill>
              </a:rPr>
              <a:t>    &lt;/main&gt;</a:t>
            </a:r>
          </a:p>
          <a:p>
            <a:r>
              <a:rPr lang="en-US" dirty="0"/>
              <a:t>  )</a:t>
            </a:r>
          </a:p>
          <a:p>
            <a:r>
              <a:rPr lang="en-US" dirty="0"/>
              <a:t>}</a:t>
            </a:r>
          </a:p>
          <a:p>
            <a:endParaRPr lang="en-US" dirty="0"/>
          </a:p>
          <a:p>
            <a:r>
              <a:rPr lang="en-US" dirty="0"/>
              <a:t>export default App</a:t>
            </a:r>
          </a:p>
          <a:p>
            <a:endParaRPr lang="pl-PL" dirty="0"/>
          </a:p>
        </p:txBody>
      </p:sp>
    </p:spTree>
    <p:extLst>
      <p:ext uri="{BB962C8B-B14F-4D97-AF65-F5344CB8AC3E}">
        <p14:creationId xmlns:p14="http://schemas.microsoft.com/office/powerpoint/2010/main" val="34077890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FFF54-E124-129A-3D6B-4A5A757A344F}"/>
              </a:ext>
            </a:extLst>
          </p:cNvPr>
          <p:cNvSpPr>
            <a:spLocks noGrp="1"/>
          </p:cNvSpPr>
          <p:nvPr>
            <p:ph type="title"/>
          </p:nvPr>
        </p:nvSpPr>
        <p:spPr>
          <a:xfrm>
            <a:off x="838200" y="0"/>
            <a:ext cx="10515600" cy="606425"/>
          </a:xfrm>
        </p:spPr>
        <p:txBody>
          <a:bodyPr>
            <a:normAutofit fontScale="90000"/>
          </a:bodyPr>
          <a:lstStyle/>
          <a:p>
            <a:pPr algn="ctr"/>
            <a:r>
              <a:rPr lang="pl-PL" dirty="0" err="1"/>
              <a:t>App.jsx</a:t>
            </a:r>
            <a:endParaRPr lang="pl-PL" dirty="0"/>
          </a:p>
        </p:txBody>
      </p:sp>
      <p:sp>
        <p:nvSpPr>
          <p:cNvPr id="3" name="Content Placeholder 2">
            <a:extLst>
              <a:ext uri="{FF2B5EF4-FFF2-40B4-BE49-F238E27FC236}">
                <a16:creationId xmlns:a16="http://schemas.microsoft.com/office/drawing/2014/main" id="{4B7B4B67-3041-67A2-BE92-0B37859FE594}"/>
              </a:ext>
            </a:extLst>
          </p:cNvPr>
          <p:cNvSpPr>
            <a:spLocks noGrp="1"/>
          </p:cNvSpPr>
          <p:nvPr>
            <p:ph idx="1"/>
          </p:nvPr>
        </p:nvSpPr>
        <p:spPr>
          <a:xfrm>
            <a:off x="0" y="606424"/>
            <a:ext cx="12192000" cy="6251575"/>
          </a:xfrm>
        </p:spPr>
        <p:txBody>
          <a:bodyPr numCol="2">
            <a:normAutofit fontScale="55000" lnSpcReduction="20000"/>
          </a:bodyPr>
          <a:lstStyle/>
          <a:p>
            <a:r>
              <a:rPr lang="pl-PL" dirty="0"/>
              <a:t>import Player from './Player';</a:t>
            </a:r>
          </a:p>
          <a:p>
            <a:r>
              <a:rPr lang="pl-PL" dirty="0"/>
              <a:t>import </a:t>
            </a:r>
            <a:r>
              <a:rPr lang="pl-PL" dirty="0" err="1"/>
              <a:t>GameBoard</a:t>
            </a:r>
            <a:r>
              <a:rPr lang="pl-PL" dirty="0"/>
              <a:t> from './</a:t>
            </a:r>
            <a:r>
              <a:rPr lang="pl-PL" dirty="0" err="1"/>
              <a:t>GameBoard</a:t>
            </a:r>
            <a:r>
              <a:rPr lang="pl-PL" dirty="0"/>
              <a:t>';</a:t>
            </a:r>
          </a:p>
          <a:p>
            <a:r>
              <a:rPr lang="pl-PL" dirty="0"/>
              <a:t>import './index.css';</a:t>
            </a:r>
          </a:p>
          <a:p>
            <a:r>
              <a:rPr lang="pl-PL" dirty="0"/>
              <a:t>import {</a:t>
            </a:r>
            <a:r>
              <a:rPr lang="pl-PL" dirty="0" err="1"/>
              <a:t>useState</a:t>
            </a:r>
            <a:r>
              <a:rPr lang="pl-PL" dirty="0"/>
              <a:t>} from '</a:t>
            </a:r>
            <a:r>
              <a:rPr lang="pl-PL" dirty="0" err="1"/>
              <a:t>react</a:t>
            </a:r>
            <a:r>
              <a:rPr lang="pl-PL" dirty="0"/>
              <a:t>';</a:t>
            </a:r>
          </a:p>
          <a:p>
            <a:r>
              <a:rPr lang="pl-PL" b="1" dirty="0">
                <a:solidFill>
                  <a:srgbClr val="FF0000"/>
                </a:solidFill>
              </a:rPr>
              <a:t>import Log from './</a:t>
            </a:r>
            <a:r>
              <a:rPr lang="pl-PL" b="1" dirty="0" err="1">
                <a:solidFill>
                  <a:srgbClr val="FF0000"/>
                </a:solidFill>
              </a:rPr>
              <a:t>Log.jsx</a:t>
            </a:r>
            <a:r>
              <a:rPr lang="pl-PL" b="1" dirty="0">
                <a:solidFill>
                  <a:srgbClr val="FF0000"/>
                </a:solidFill>
              </a:rPr>
              <a:t>'</a:t>
            </a:r>
          </a:p>
          <a:p>
            <a:endParaRPr lang="pl-PL" dirty="0"/>
          </a:p>
          <a:p>
            <a:r>
              <a:rPr lang="pl-PL" dirty="0" err="1"/>
              <a:t>function</a:t>
            </a:r>
            <a:r>
              <a:rPr lang="pl-PL" dirty="0"/>
              <a:t> </a:t>
            </a:r>
            <a:r>
              <a:rPr lang="pl-PL" dirty="0" err="1"/>
              <a:t>App</a:t>
            </a:r>
            <a:r>
              <a:rPr lang="pl-PL" dirty="0"/>
              <a:t>() {</a:t>
            </a:r>
          </a:p>
          <a:p>
            <a:r>
              <a:rPr lang="pl-PL" b="1" dirty="0">
                <a:solidFill>
                  <a:srgbClr val="FF0000"/>
                </a:solidFill>
              </a:rPr>
              <a:t>  </a:t>
            </a:r>
            <a:r>
              <a:rPr lang="pl-PL" b="1" dirty="0" err="1">
                <a:solidFill>
                  <a:srgbClr val="FF0000"/>
                </a:solidFill>
              </a:rPr>
              <a:t>const</a:t>
            </a:r>
            <a:r>
              <a:rPr lang="pl-PL" b="1" dirty="0">
                <a:solidFill>
                  <a:srgbClr val="FF0000"/>
                </a:solidFill>
              </a:rPr>
              <a:t> [</a:t>
            </a:r>
            <a:r>
              <a:rPr lang="pl-PL" b="1" dirty="0" err="1">
                <a:solidFill>
                  <a:srgbClr val="FF0000"/>
                </a:solidFill>
              </a:rPr>
              <a:t>gameTurns</a:t>
            </a:r>
            <a:r>
              <a:rPr lang="pl-PL" b="1" dirty="0">
                <a:solidFill>
                  <a:srgbClr val="FF0000"/>
                </a:solidFill>
              </a:rPr>
              <a:t>, </a:t>
            </a:r>
            <a:r>
              <a:rPr lang="pl-PL" b="1" dirty="0" err="1">
                <a:solidFill>
                  <a:srgbClr val="FF0000"/>
                </a:solidFill>
              </a:rPr>
              <a:t>setGameTurns</a:t>
            </a:r>
            <a:r>
              <a:rPr lang="pl-PL" b="1" dirty="0">
                <a:solidFill>
                  <a:srgbClr val="FF0000"/>
                </a:solidFill>
              </a:rPr>
              <a:t>] = </a:t>
            </a:r>
            <a:r>
              <a:rPr lang="pl-PL" b="1" dirty="0" err="1">
                <a:solidFill>
                  <a:srgbClr val="FF0000"/>
                </a:solidFill>
              </a:rPr>
              <a:t>useState</a:t>
            </a:r>
            <a:r>
              <a:rPr lang="pl-PL" b="1" dirty="0">
                <a:solidFill>
                  <a:srgbClr val="FF0000"/>
                </a:solidFill>
              </a:rPr>
              <a:t>([]);</a:t>
            </a:r>
          </a:p>
          <a:p>
            <a:r>
              <a:rPr lang="pl-PL" b="1" dirty="0">
                <a:solidFill>
                  <a:srgbClr val="FF0000"/>
                </a:solidFill>
              </a:rPr>
              <a:t>  </a:t>
            </a:r>
            <a:r>
              <a:rPr lang="pl-PL" b="1" dirty="0" err="1">
                <a:solidFill>
                  <a:srgbClr val="FF0000"/>
                </a:solidFill>
              </a:rPr>
              <a:t>const</a:t>
            </a:r>
            <a:r>
              <a:rPr lang="pl-PL" b="1" dirty="0">
                <a:solidFill>
                  <a:srgbClr val="FF0000"/>
                </a:solidFill>
              </a:rPr>
              <a:t> [</a:t>
            </a:r>
            <a:r>
              <a:rPr lang="pl-PL" b="1" dirty="0" err="1">
                <a:solidFill>
                  <a:srgbClr val="FF0000"/>
                </a:solidFill>
              </a:rPr>
              <a:t>activePlayer</a:t>
            </a:r>
            <a:r>
              <a:rPr lang="pl-PL" b="1" dirty="0">
                <a:solidFill>
                  <a:srgbClr val="FF0000"/>
                </a:solidFill>
              </a:rPr>
              <a:t>, </a:t>
            </a:r>
            <a:r>
              <a:rPr lang="pl-PL" b="1" dirty="0" err="1">
                <a:solidFill>
                  <a:srgbClr val="FF0000"/>
                </a:solidFill>
              </a:rPr>
              <a:t>setActivePlayer</a:t>
            </a:r>
            <a:r>
              <a:rPr lang="pl-PL" b="1" dirty="0">
                <a:solidFill>
                  <a:srgbClr val="FF0000"/>
                </a:solidFill>
              </a:rPr>
              <a:t>] = </a:t>
            </a:r>
            <a:r>
              <a:rPr lang="pl-PL" b="1" dirty="0" err="1">
                <a:solidFill>
                  <a:srgbClr val="FF0000"/>
                </a:solidFill>
              </a:rPr>
              <a:t>useState</a:t>
            </a:r>
            <a:r>
              <a:rPr lang="pl-PL" b="1" dirty="0">
                <a:solidFill>
                  <a:srgbClr val="FF0000"/>
                </a:solidFill>
              </a:rPr>
              <a:t>('X');</a:t>
            </a:r>
          </a:p>
          <a:p>
            <a:endParaRPr lang="pl-PL" dirty="0"/>
          </a:p>
          <a:p>
            <a:r>
              <a:rPr lang="pl-PL" dirty="0"/>
              <a:t>  </a:t>
            </a:r>
            <a:r>
              <a:rPr lang="pl-PL" dirty="0" err="1"/>
              <a:t>function</a:t>
            </a:r>
            <a:r>
              <a:rPr lang="pl-PL" dirty="0"/>
              <a:t> </a:t>
            </a:r>
            <a:r>
              <a:rPr lang="pl-PL" dirty="0" err="1"/>
              <a:t>handleSelectedSquare</a:t>
            </a:r>
            <a:r>
              <a:rPr lang="pl-PL" dirty="0"/>
              <a:t>(</a:t>
            </a:r>
            <a:r>
              <a:rPr lang="pl-PL" dirty="0" err="1"/>
              <a:t>rowIndex</a:t>
            </a:r>
            <a:r>
              <a:rPr lang="pl-PL" dirty="0"/>
              <a:t>, </a:t>
            </a:r>
            <a:r>
              <a:rPr lang="pl-PL" dirty="0" err="1"/>
              <a:t>colIndex</a:t>
            </a:r>
            <a:r>
              <a:rPr lang="pl-PL" dirty="0"/>
              <a:t>){</a:t>
            </a:r>
          </a:p>
          <a:p>
            <a:r>
              <a:rPr lang="pl-PL" dirty="0"/>
              <a:t>    </a:t>
            </a:r>
            <a:r>
              <a:rPr lang="pl-PL" dirty="0" err="1"/>
              <a:t>setActivePlayer</a:t>
            </a:r>
            <a:r>
              <a:rPr lang="pl-PL" dirty="0"/>
              <a:t>((</a:t>
            </a:r>
            <a:r>
              <a:rPr lang="pl-PL" dirty="0" err="1"/>
              <a:t>curActivePlayer</a:t>
            </a:r>
            <a:r>
              <a:rPr lang="pl-PL" dirty="0"/>
              <a:t>) =&gt; </a:t>
            </a:r>
            <a:r>
              <a:rPr lang="pl-PL" dirty="0" err="1"/>
              <a:t>curActivePlayer</a:t>
            </a:r>
            <a:r>
              <a:rPr lang="pl-PL" dirty="0"/>
              <a:t> === 'X' ? 'O': 'X');</a:t>
            </a:r>
          </a:p>
          <a:p>
            <a:r>
              <a:rPr lang="pl-PL" dirty="0"/>
              <a:t>    </a:t>
            </a:r>
            <a:r>
              <a:rPr lang="pl-PL" dirty="0" err="1"/>
              <a:t>setGameTurns</a:t>
            </a:r>
            <a:r>
              <a:rPr lang="pl-PL" dirty="0"/>
              <a:t>(</a:t>
            </a:r>
            <a:r>
              <a:rPr lang="pl-PL" dirty="0" err="1"/>
              <a:t>prevTurns</a:t>
            </a:r>
            <a:r>
              <a:rPr lang="pl-PL" dirty="0"/>
              <a:t> =&gt; {</a:t>
            </a:r>
          </a:p>
          <a:p>
            <a:r>
              <a:rPr lang="pl-PL" dirty="0"/>
              <a:t>      </a:t>
            </a:r>
            <a:r>
              <a:rPr lang="pl-PL" dirty="0" err="1"/>
              <a:t>let</a:t>
            </a:r>
            <a:r>
              <a:rPr lang="pl-PL" dirty="0"/>
              <a:t> </a:t>
            </a:r>
            <a:r>
              <a:rPr lang="pl-PL" dirty="0" err="1"/>
              <a:t>currentPlayer</a:t>
            </a:r>
            <a:r>
              <a:rPr lang="pl-PL" dirty="0"/>
              <a:t> = 'X';</a:t>
            </a:r>
          </a:p>
          <a:p>
            <a:r>
              <a:rPr lang="pl-PL" dirty="0"/>
              <a:t>      </a:t>
            </a:r>
            <a:r>
              <a:rPr lang="pl-PL" dirty="0" err="1"/>
              <a:t>if</a:t>
            </a:r>
            <a:r>
              <a:rPr lang="pl-PL" dirty="0"/>
              <a:t>(</a:t>
            </a:r>
            <a:r>
              <a:rPr lang="pl-PL" dirty="0" err="1"/>
              <a:t>prevTurns.length</a:t>
            </a:r>
            <a:r>
              <a:rPr lang="pl-PL" dirty="0"/>
              <a:t>&gt;0 &amp;&amp; </a:t>
            </a:r>
            <a:r>
              <a:rPr lang="pl-PL" dirty="0" err="1"/>
              <a:t>prevTurns</a:t>
            </a:r>
            <a:r>
              <a:rPr lang="pl-PL" dirty="0"/>
              <a:t>[0].</a:t>
            </a:r>
            <a:r>
              <a:rPr lang="pl-PL" dirty="0" err="1"/>
              <a:t>player</a:t>
            </a:r>
            <a:r>
              <a:rPr lang="pl-PL" dirty="0"/>
              <a:t>==='X'){</a:t>
            </a:r>
          </a:p>
          <a:p>
            <a:r>
              <a:rPr lang="pl-PL" dirty="0"/>
              <a:t>        </a:t>
            </a:r>
            <a:r>
              <a:rPr lang="pl-PL" dirty="0" err="1"/>
              <a:t>currentPlayer</a:t>
            </a:r>
            <a:r>
              <a:rPr lang="pl-PL" dirty="0"/>
              <a:t>='O';</a:t>
            </a:r>
          </a:p>
          <a:p>
            <a:r>
              <a:rPr lang="pl-PL" dirty="0"/>
              <a:t>      }</a:t>
            </a:r>
          </a:p>
          <a:p>
            <a:r>
              <a:rPr lang="pl-PL" dirty="0"/>
              <a:t>      </a:t>
            </a:r>
            <a:r>
              <a:rPr lang="pl-PL" dirty="0" err="1"/>
              <a:t>const</a:t>
            </a:r>
            <a:r>
              <a:rPr lang="pl-PL" dirty="0"/>
              <a:t> </a:t>
            </a:r>
            <a:r>
              <a:rPr lang="pl-PL" dirty="0" err="1"/>
              <a:t>updatedTurns</a:t>
            </a:r>
            <a:r>
              <a:rPr lang="pl-PL" dirty="0"/>
              <a:t> = [{</a:t>
            </a:r>
            <a:r>
              <a:rPr lang="pl-PL" dirty="0" err="1"/>
              <a:t>square</a:t>
            </a:r>
            <a:r>
              <a:rPr lang="pl-PL" dirty="0"/>
              <a:t>: {</a:t>
            </a:r>
            <a:r>
              <a:rPr lang="pl-PL" dirty="0" err="1"/>
              <a:t>row:rowIndex</a:t>
            </a:r>
            <a:r>
              <a:rPr lang="pl-PL" dirty="0"/>
              <a:t>, </a:t>
            </a:r>
            <a:r>
              <a:rPr lang="pl-PL" dirty="0" err="1"/>
              <a:t>col:colIndex</a:t>
            </a:r>
            <a:r>
              <a:rPr lang="pl-PL" dirty="0"/>
              <a:t>}, </a:t>
            </a:r>
            <a:r>
              <a:rPr lang="pl-PL" dirty="0" err="1"/>
              <a:t>player:currentPlayer</a:t>
            </a:r>
            <a:r>
              <a:rPr lang="pl-PL" dirty="0"/>
              <a:t>},...</a:t>
            </a:r>
            <a:r>
              <a:rPr lang="pl-PL" dirty="0" err="1"/>
              <a:t>prevTurns</a:t>
            </a:r>
            <a:r>
              <a:rPr lang="pl-PL" dirty="0"/>
              <a:t>];</a:t>
            </a:r>
          </a:p>
          <a:p>
            <a:r>
              <a:rPr lang="pl-PL" dirty="0"/>
              <a:t>      return </a:t>
            </a:r>
            <a:r>
              <a:rPr lang="pl-PL" dirty="0" err="1"/>
              <a:t>updatedTurns</a:t>
            </a:r>
            <a:r>
              <a:rPr lang="pl-PL" dirty="0"/>
              <a:t>;</a:t>
            </a:r>
          </a:p>
          <a:p>
            <a:r>
              <a:rPr lang="pl-PL" dirty="0"/>
              <a:t>    });</a:t>
            </a:r>
          </a:p>
          <a:p>
            <a:r>
              <a:rPr lang="pl-PL" dirty="0"/>
              <a:t>  }</a:t>
            </a:r>
          </a:p>
          <a:p>
            <a:endParaRPr lang="pl-PL" dirty="0"/>
          </a:p>
          <a:p>
            <a:r>
              <a:rPr lang="pl-PL" dirty="0"/>
              <a:t>  return (</a:t>
            </a:r>
          </a:p>
          <a:p>
            <a:r>
              <a:rPr lang="pl-PL" dirty="0"/>
              <a:t>    &lt;</a:t>
            </a:r>
            <a:r>
              <a:rPr lang="pl-PL" dirty="0" err="1"/>
              <a:t>main</a:t>
            </a:r>
            <a:r>
              <a:rPr lang="pl-PL" dirty="0"/>
              <a:t>&gt;</a:t>
            </a:r>
          </a:p>
          <a:p>
            <a:r>
              <a:rPr lang="pl-PL" dirty="0"/>
              <a:t>      &lt;div id="</a:t>
            </a:r>
            <a:r>
              <a:rPr lang="pl-PL" dirty="0" err="1"/>
              <a:t>game-container</a:t>
            </a:r>
            <a:r>
              <a:rPr lang="pl-PL" dirty="0"/>
              <a:t>"&gt;</a:t>
            </a:r>
          </a:p>
          <a:p>
            <a:r>
              <a:rPr lang="pl-PL" dirty="0"/>
              <a:t>        &lt;</a:t>
            </a:r>
            <a:r>
              <a:rPr lang="pl-PL" dirty="0" err="1"/>
              <a:t>ol</a:t>
            </a:r>
            <a:r>
              <a:rPr lang="pl-PL" dirty="0"/>
              <a:t> id="</a:t>
            </a:r>
            <a:r>
              <a:rPr lang="pl-PL" dirty="0" err="1"/>
              <a:t>players</a:t>
            </a:r>
            <a:r>
              <a:rPr lang="pl-PL" dirty="0"/>
              <a:t>" </a:t>
            </a:r>
            <a:r>
              <a:rPr lang="pl-PL" dirty="0" err="1"/>
              <a:t>className</a:t>
            </a:r>
            <a:r>
              <a:rPr lang="pl-PL" dirty="0"/>
              <a:t>="</a:t>
            </a:r>
            <a:r>
              <a:rPr lang="pl-PL" dirty="0" err="1"/>
              <a:t>highlight-player</a:t>
            </a:r>
            <a:r>
              <a:rPr lang="pl-PL" dirty="0"/>
              <a:t>"&gt;</a:t>
            </a:r>
          </a:p>
          <a:p>
            <a:r>
              <a:rPr lang="pl-PL" dirty="0"/>
              <a:t>          &lt;Player </a:t>
            </a:r>
            <a:r>
              <a:rPr lang="pl-PL" dirty="0" err="1"/>
              <a:t>initialName</a:t>
            </a:r>
            <a:r>
              <a:rPr lang="pl-PL" dirty="0"/>
              <a:t>="</a:t>
            </a:r>
            <a:r>
              <a:rPr lang="pl-PL" dirty="0" err="1"/>
              <a:t>MissW</a:t>
            </a:r>
            <a:r>
              <a:rPr lang="pl-PL" dirty="0"/>
              <a:t>" symbol="X" </a:t>
            </a:r>
            <a:r>
              <a:rPr lang="pl-PL" dirty="0" err="1"/>
              <a:t>isActive</a:t>
            </a:r>
            <a:r>
              <a:rPr lang="pl-PL" dirty="0"/>
              <a:t>={</a:t>
            </a:r>
            <a:r>
              <a:rPr lang="pl-PL" dirty="0" err="1"/>
              <a:t>activePlayer</a:t>
            </a:r>
            <a:r>
              <a:rPr lang="pl-PL" dirty="0"/>
              <a:t>==='X'}&gt;&lt;/Player&gt;</a:t>
            </a:r>
          </a:p>
          <a:p>
            <a:r>
              <a:rPr lang="pl-PL" dirty="0"/>
              <a:t>          &lt;Player </a:t>
            </a:r>
            <a:r>
              <a:rPr lang="pl-PL" dirty="0" err="1"/>
              <a:t>initialName</a:t>
            </a:r>
            <a:r>
              <a:rPr lang="pl-PL" dirty="0"/>
              <a:t>="</a:t>
            </a:r>
            <a:r>
              <a:rPr lang="pl-PL" dirty="0" err="1"/>
              <a:t>MisterQ</a:t>
            </a:r>
            <a:r>
              <a:rPr lang="pl-PL" dirty="0"/>
              <a:t>" symbol = "O" </a:t>
            </a:r>
            <a:r>
              <a:rPr lang="pl-PL" dirty="0" err="1"/>
              <a:t>isActive</a:t>
            </a:r>
            <a:r>
              <a:rPr lang="pl-PL" dirty="0"/>
              <a:t>={</a:t>
            </a:r>
            <a:r>
              <a:rPr lang="pl-PL" dirty="0" err="1"/>
              <a:t>activePlayer</a:t>
            </a:r>
            <a:r>
              <a:rPr lang="pl-PL" dirty="0"/>
              <a:t>==='O'}&gt;&lt;/Player&gt;</a:t>
            </a:r>
          </a:p>
          <a:p>
            <a:r>
              <a:rPr lang="pl-PL" dirty="0"/>
              <a:t>        &lt;/</a:t>
            </a:r>
            <a:r>
              <a:rPr lang="pl-PL" dirty="0" err="1"/>
              <a:t>ol</a:t>
            </a:r>
            <a:r>
              <a:rPr lang="pl-PL" dirty="0"/>
              <a:t>&gt;</a:t>
            </a:r>
          </a:p>
          <a:p>
            <a:r>
              <a:rPr lang="pl-PL" dirty="0"/>
              <a:t>        &lt;</a:t>
            </a:r>
            <a:r>
              <a:rPr lang="pl-PL" dirty="0" err="1"/>
              <a:t>GameBoard</a:t>
            </a:r>
            <a:r>
              <a:rPr lang="pl-PL" dirty="0"/>
              <a:t> </a:t>
            </a:r>
            <a:r>
              <a:rPr lang="pl-PL" dirty="0" err="1"/>
              <a:t>onSelectSquare</a:t>
            </a:r>
            <a:r>
              <a:rPr lang="pl-PL" dirty="0"/>
              <a:t>={()=&gt;</a:t>
            </a:r>
            <a:r>
              <a:rPr lang="pl-PL" dirty="0" err="1"/>
              <a:t>handleSelectedSquare</a:t>
            </a:r>
            <a:r>
              <a:rPr lang="pl-PL" dirty="0"/>
              <a:t>(</a:t>
            </a:r>
            <a:r>
              <a:rPr lang="pl-PL" dirty="0" err="1"/>
              <a:t>rowIndex</a:t>
            </a:r>
            <a:r>
              <a:rPr lang="pl-PL" dirty="0"/>
              <a:t>, </a:t>
            </a:r>
            <a:r>
              <a:rPr lang="pl-PL" dirty="0" err="1"/>
              <a:t>colIndex</a:t>
            </a:r>
            <a:r>
              <a:rPr lang="pl-PL" dirty="0"/>
              <a:t>)} </a:t>
            </a:r>
          </a:p>
          <a:p>
            <a:r>
              <a:rPr lang="pl-PL" dirty="0"/>
              <a:t>        </a:t>
            </a:r>
            <a:r>
              <a:rPr lang="pl-PL" dirty="0" err="1"/>
              <a:t>turns</a:t>
            </a:r>
            <a:r>
              <a:rPr lang="pl-PL" dirty="0"/>
              <a:t>={</a:t>
            </a:r>
            <a:r>
              <a:rPr lang="pl-PL" dirty="0" err="1"/>
              <a:t>gameTurns</a:t>
            </a:r>
            <a:r>
              <a:rPr lang="pl-PL" dirty="0"/>
              <a:t>}&gt;</a:t>
            </a:r>
          </a:p>
          <a:p>
            <a:r>
              <a:rPr lang="pl-PL" dirty="0"/>
              <a:t>        &lt;/</a:t>
            </a:r>
            <a:r>
              <a:rPr lang="pl-PL" dirty="0" err="1"/>
              <a:t>GameBoard</a:t>
            </a:r>
            <a:r>
              <a:rPr lang="pl-PL" dirty="0"/>
              <a:t>&gt;</a:t>
            </a:r>
          </a:p>
          <a:p>
            <a:r>
              <a:rPr lang="pl-PL" dirty="0"/>
              <a:t>      &lt;/div&gt;</a:t>
            </a:r>
          </a:p>
          <a:p>
            <a:r>
              <a:rPr lang="pl-PL" dirty="0"/>
              <a:t>      &lt;Log/&gt;</a:t>
            </a:r>
          </a:p>
          <a:p>
            <a:r>
              <a:rPr lang="pl-PL" dirty="0"/>
              <a:t>    &lt;/</a:t>
            </a:r>
            <a:r>
              <a:rPr lang="pl-PL" dirty="0" err="1"/>
              <a:t>main</a:t>
            </a:r>
            <a:r>
              <a:rPr lang="pl-PL" dirty="0"/>
              <a:t>&gt;</a:t>
            </a:r>
          </a:p>
          <a:p>
            <a:r>
              <a:rPr lang="pl-PL" dirty="0"/>
              <a:t>  )</a:t>
            </a:r>
          </a:p>
          <a:p>
            <a:r>
              <a:rPr lang="pl-PL" dirty="0"/>
              <a:t>}</a:t>
            </a:r>
          </a:p>
          <a:p>
            <a:endParaRPr lang="pl-PL" dirty="0"/>
          </a:p>
          <a:p>
            <a:r>
              <a:rPr lang="pl-PL" dirty="0"/>
              <a:t>export </a:t>
            </a:r>
            <a:r>
              <a:rPr lang="pl-PL" dirty="0" err="1"/>
              <a:t>default</a:t>
            </a:r>
            <a:r>
              <a:rPr lang="pl-PL" dirty="0"/>
              <a:t> </a:t>
            </a:r>
            <a:r>
              <a:rPr lang="pl-PL" dirty="0" err="1"/>
              <a:t>App</a:t>
            </a:r>
            <a:endParaRPr lang="pl-PL" dirty="0"/>
          </a:p>
          <a:p>
            <a:endParaRPr lang="pl-PL" dirty="0"/>
          </a:p>
        </p:txBody>
      </p:sp>
    </p:spTree>
    <p:extLst>
      <p:ext uri="{BB962C8B-B14F-4D97-AF65-F5344CB8AC3E}">
        <p14:creationId xmlns:p14="http://schemas.microsoft.com/office/powerpoint/2010/main" val="2709437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9EEB-D9CB-62B4-DBA3-ED681AEBB22D}"/>
              </a:ext>
            </a:extLst>
          </p:cNvPr>
          <p:cNvSpPr>
            <a:spLocks noGrp="1"/>
          </p:cNvSpPr>
          <p:nvPr>
            <p:ph type="title"/>
          </p:nvPr>
        </p:nvSpPr>
        <p:spPr>
          <a:xfrm>
            <a:off x="381000" y="365125"/>
            <a:ext cx="11220450" cy="1325563"/>
          </a:xfrm>
        </p:spPr>
        <p:txBody>
          <a:bodyPr/>
          <a:lstStyle/>
          <a:p>
            <a:r>
              <a:rPr lang="pl-PL" dirty="0"/>
              <a:t>Log component </a:t>
            </a:r>
            <a:r>
              <a:rPr lang="pl-PL" dirty="0" err="1"/>
              <a:t>or</a:t>
            </a:r>
            <a:r>
              <a:rPr lang="pl-PL" dirty="0"/>
              <a:t> </a:t>
            </a:r>
            <a:r>
              <a:rPr lang="pl-PL" dirty="0" err="1"/>
              <a:t>lifing</a:t>
            </a:r>
            <a:r>
              <a:rPr lang="pl-PL" dirty="0"/>
              <a:t> </a:t>
            </a:r>
            <a:r>
              <a:rPr lang="pl-PL" dirty="0" err="1"/>
              <a:t>state</a:t>
            </a:r>
            <a:r>
              <a:rPr lang="pl-PL" dirty="0"/>
              <a:t> </a:t>
            </a:r>
            <a:r>
              <a:rPr lang="pl-PL" dirty="0" err="1"/>
              <a:t>up</a:t>
            </a:r>
            <a:r>
              <a:rPr lang="pl-PL" dirty="0"/>
              <a:t> </a:t>
            </a:r>
            <a:r>
              <a:rPr lang="pl-PL" dirty="0" err="1"/>
              <a:t>again</a:t>
            </a:r>
            <a:r>
              <a:rPr lang="pl-PL" dirty="0"/>
              <a:t>, </a:t>
            </a:r>
            <a:r>
              <a:rPr lang="pl-PL" dirty="0" err="1"/>
              <a:t>App.jsx</a:t>
            </a:r>
            <a:endParaRPr lang="pl-PL" dirty="0"/>
          </a:p>
        </p:txBody>
      </p:sp>
      <p:sp>
        <p:nvSpPr>
          <p:cNvPr id="3" name="Content Placeholder 2">
            <a:extLst>
              <a:ext uri="{FF2B5EF4-FFF2-40B4-BE49-F238E27FC236}">
                <a16:creationId xmlns:a16="http://schemas.microsoft.com/office/drawing/2014/main" id="{2FD87727-FFEC-31C4-D83E-EF786AE9162E}"/>
              </a:ext>
            </a:extLst>
          </p:cNvPr>
          <p:cNvSpPr>
            <a:spLocks noGrp="1"/>
          </p:cNvSpPr>
          <p:nvPr>
            <p:ph idx="1"/>
          </p:nvPr>
        </p:nvSpPr>
        <p:spPr/>
        <p:txBody>
          <a:bodyPr/>
          <a:lstStyle/>
          <a:p>
            <a:r>
              <a:rPr lang="pl-PL" dirty="0" err="1"/>
              <a:t>Now</a:t>
            </a:r>
            <a:r>
              <a:rPr lang="pl-PL" dirty="0"/>
              <a:t> we can </a:t>
            </a:r>
            <a:r>
              <a:rPr lang="pl-PL" dirty="0" err="1"/>
              <a:t>see</a:t>
            </a:r>
            <a:r>
              <a:rPr lang="pl-PL" dirty="0"/>
              <a:t> </a:t>
            </a:r>
            <a:r>
              <a:rPr lang="pl-PL" dirty="0" err="1"/>
              <a:t>that</a:t>
            </a:r>
            <a:r>
              <a:rPr lang="pl-PL" dirty="0"/>
              <a:t> we </a:t>
            </a:r>
            <a:r>
              <a:rPr lang="pl-PL" dirty="0" err="1"/>
              <a:t>have</a:t>
            </a:r>
            <a:r>
              <a:rPr lang="pl-PL" dirty="0"/>
              <a:t> to lift </a:t>
            </a:r>
            <a:r>
              <a:rPr lang="pl-PL" dirty="0" err="1"/>
              <a:t>up</a:t>
            </a:r>
            <a:r>
              <a:rPr lang="pl-PL" dirty="0"/>
              <a:t> the </a:t>
            </a:r>
            <a:r>
              <a:rPr lang="pl-PL" dirty="0" err="1"/>
              <a:t>code</a:t>
            </a:r>
            <a:r>
              <a:rPr lang="pl-PL" dirty="0"/>
              <a:t> </a:t>
            </a:r>
            <a:r>
              <a:rPr lang="pl-PL" dirty="0" err="1"/>
              <a:t>which</a:t>
            </a:r>
            <a:r>
              <a:rPr lang="pl-PL" dirty="0"/>
              <a:t> </a:t>
            </a:r>
            <a:r>
              <a:rPr lang="pl-PL" dirty="0" err="1"/>
              <a:t>handles</a:t>
            </a:r>
            <a:r>
              <a:rPr lang="pl-PL" dirty="0"/>
              <a:t> the </a:t>
            </a:r>
            <a:r>
              <a:rPr lang="pl-PL" dirty="0" err="1"/>
              <a:t>game</a:t>
            </a:r>
            <a:r>
              <a:rPr lang="pl-PL" dirty="0"/>
              <a:t> from </a:t>
            </a:r>
            <a:r>
              <a:rPr lang="pl-PL" dirty="0" err="1"/>
              <a:t>GameBoard</a:t>
            </a:r>
            <a:r>
              <a:rPr lang="pl-PL" dirty="0"/>
              <a:t> </a:t>
            </a:r>
            <a:r>
              <a:rPr lang="pl-PL" dirty="0" err="1"/>
              <a:t>into</a:t>
            </a:r>
            <a:r>
              <a:rPr lang="pl-PL" dirty="0"/>
              <a:t> </a:t>
            </a:r>
            <a:r>
              <a:rPr lang="pl-PL" dirty="0" err="1"/>
              <a:t>App.jsx</a:t>
            </a:r>
            <a:endParaRPr lang="pl-PL" dirty="0"/>
          </a:p>
          <a:p>
            <a:r>
              <a:rPr lang="pl-PL" dirty="0"/>
              <a:t>we </a:t>
            </a:r>
            <a:r>
              <a:rPr lang="pl-PL" dirty="0" err="1"/>
              <a:t>will</a:t>
            </a:r>
            <a:r>
              <a:rPr lang="pl-PL" dirty="0"/>
              <a:t> </a:t>
            </a:r>
            <a:r>
              <a:rPr lang="pl-PL" dirty="0" err="1"/>
              <a:t>add</a:t>
            </a:r>
            <a:r>
              <a:rPr lang="pl-PL" dirty="0"/>
              <a:t> </a:t>
            </a:r>
            <a:r>
              <a:rPr lang="pl-PL" dirty="0" err="1"/>
              <a:t>turns</a:t>
            </a:r>
            <a:r>
              <a:rPr lang="pl-PL" dirty="0"/>
              <a:t> to </a:t>
            </a:r>
            <a:r>
              <a:rPr lang="pl-PL" dirty="0" err="1"/>
              <a:t>store</a:t>
            </a:r>
            <a:r>
              <a:rPr lang="pl-PL" dirty="0"/>
              <a:t> </a:t>
            </a:r>
            <a:r>
              <a:rPr lang="pl-PL" dirty="0" err="1"/>
              <a:t>moves</a:t>
            </a:r>
            <a:r>
              <a:rPr lang="pl-PL" dirty="0"/>
              <a:t> and </a:t>
            </a:r>
            <a:r>
              <a:rPr lang="pl-PL" dirty="0" err="1"/>
              <a:t>updatedTurns</a:t>
            </a:r>
            <a:endParaRPr lang="pl-PL" dirty="0"/>
          </a:p>
          <a:p>
            <a:r>
              <a:rPr lang="pl-PL" dirty="0"/>
              <a:t>we </a:t>
            </a:r>
            <a:r>
              <a:rPr lang="pl-PL" dirty="0" err="1"/>
              <a:t>will</a:t>
            </a:r>
            <a:r>
              <a:rPr lang="pl-PL" dirty="0"/>
              <a:t> </a:t>
            </a:r>
            <a:r>
              <a:rPr lang="pl-PL" dirty="0" err="1"/>
              <a:t>take</a:t>
            </a:r>
            <a:r>
              <a:rPr lang="pl-PL" dirty="0"/>
              <a:t> </a:t>
            </a:r>
            <a:r>
              <a:rPr lang="pl-PL" dirty="0" err="1"/>
              <a:t>it</a:t>
            </a:r>
            <a:r>
              <a:rPr lang="pl-PL" dirty="0"/>
              <a:t> from </a:t>
            </a:r>
            <a:r>
              <a:rPr lang="pl-PL" dirty="0" err="1"/>
              <a:t>GameBoard</a:t>
            </a:r>
            <a:r>
              <a:rPr lang="pl-PL" dirty="0"/>
              <a:t> and </a:t>
            </a:r>
            <a:r>
              <a:rPr lang="pl-PL" dirty="0" err="1"/>
              <a:t>modify</a:t>
            </a:r>
            <a:r>
              <a:rPr lang="pl-PL" dirty="0"/>
              <a:t> </a:t>
            </a:r>
            <a:r>
              <a:rPr lang="pl-PL" dirty="0" err="1"/>
              <a:t>so</a:t>
            </a:r>
            <a:r>
              <a:rPr lang="pl-PL" dirty="0"/>
              <a:t> </a:t>
            </a:r>
            <a:r>
              <a:rPr lang="pl-PL" dirty="0" err="1"/>
              <a:t>it</a:t>
            </a:r>
            <a:r>
              <a:rPr lang="pl-PL" dirty="0"/>
              <a:t> can </a:t>
            </a:r>
            <a:r>
              <a:rPr lang="pl-PL" dirty="0" err="1"/>
              <a:t>work</a:t>
            </a:r>
            <a:r>
              <a:rPr lang="pl-PL" dirty="0"/>
              <a:t> in </a:t>
            </a:r>
            <a:r>
              <a:rPr lang="pl-PL" dirty="0" err="1"/>
              <a:t>App.jsx</a:t>
            </a:r>
            <a:endParaRPr lang="pl-PL" dirty="0"/>
          </a:p>
          <a:p>
            <a:endParaRPr lang="pl-PL" dirty="0"/>
          </a:p>
          <a:p>
            <a:endParaRPr lang="pl-PL" dirty="0"/>
          </a:p>
        </p:txBody>
      </p:sp>
    </p:spTree>
    <p:extLst>
      <p:ext uri="{BB962C8B-B14F-4D97-AF65-F5344CB8AC3E}">
        <p14:creationId xmlns:p14="http://schemas.microsoft.com/office/powerpoint/2010/main" val="3113775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498B-A11F-5215-5A17-98E07EF145A3}"/>
              </a:ext>
            </a:extLst>
          </p:cNvPr>
          <p:cNvSpPr>
            <a:spLocks noGrp="1"/>
          </p:cNvSpPr>
          <p:nvPr>
            <p:ph type="title"/>
          </p:nvPr>
        </p:nvSpPr>
        <p:spPr>
          <a:xfrm>
            <a:off x="838200" y="0"/>
            <a:ext cx="10515600" cy="701675"/>
          </a:xfrm>
        </p:spPr>
        <p:txBody>
          <a:bodyPr/>
          <a:lstStyle/>
          <a:p>
            <a:r>
              <a:rPr lang="pl-PL" dirty="0"/>
              <a:t>Lifting </a:t>
            </a:r>
            <a:r>
              <a:rPr lang="pl-PL" dirty="0" err="1"/>
              <a:t>up</a:t>
            </a:r>
            <a:r>
              <a:rPr lang="pl-PL" dirty="0"/>
              <a:t> </a:t>
            </a:r>
            <a:r>
              <a:rPr lang="pl-PL" dirty="0" err="1"/>
              <a:t>states</a:t>
            </a:r>
            <a:r>
              <a:rPr lang="pl-PL" dirty="0"/>
              <a:t>, </a:t>
            </a:r>
            <a:r>
              <a:rPr lang="pl-PL" dirty="0" err="1"/>
              <a:t>App.jsx</a:t>
            </a:r>
            <a:endParaRPr lang="pl-PL" dirty="0"/>
          </a:p>
        </p:txBody>
      </p:sp>
      <p:sp>
        <p:nvSpPr>
          <p:cNvPr id="3" name="Content Placeholder 2">
            <a:extLst>
              <a:ext uri="{FF2B5EF4-FFF2-40B4-BE49-F238E27FC236}">
                <a16:creationId xmlns:a16="http://schemas.microsoft.com/office/drawing/2014/main" id="{BA04E621-F4D5-745C-754C-031BF3EE2ECA}"/>
              </a:ext>
            </a:extLst>
          </p:cNvPr>
          <p:cNvSpPr>
            <a:spLocks noGrp="1"/>
          </p:cNvSpPr>
          <p:nvPr>
            <p:ph idx="1"/>
          </p:nvPr>
        </p:nvSpPr>
        <p:spPr>
          <a:xfrm>
            <a:off x="0" y="701674"/>
            <a:ext cx="12192000" cy="6156325"/>
          </a:xfrm>
        </p:spPr>
        <p:txBody>
          <a:bodyPr numCol="2">
            <a:normAutofit fontScale="92500" lnSpcReduction="20000"/>
          </a:bodyPr>
          <a:lstStyle/>
          <a:p>
            <a:r>
              <a:rPr lang="pl-PL" b="1" u="sng" dirty="0"/>
              <a:t>We </a:t>
            </a:r>
            <a:r>
              <a:rPr lang="pl-PL" b="1" u="sng" dirty="0" err="1"/>
              <a:t>have</a:t>
            </a:r>
            <a:r>
              <a:rPr lang="pl-PL" b="1" u="sng" dirty="0"/>
              <a:t> to </a:t>
            </a:r>
            <a:r>
              <a:rPr lang="pl-PL" b="1" u="sng" dirty="0" err="1"/>
              <a:t>make</a:t>
            </a:r>
            <a:r>
              <a:rPr lang="pl-PL" b="1" u="sng" dirty="0"/>
              <a:t> </a:t>
            </a:r>
            <a:r>
              <a:rPr lang="pl-PL" b="1" u="sng" dirty="0" err="1"/>
              <a:t>modifications</a:t>
            </a:r>
            <a:r>
              <a:rPr lang="pl-PL" b="1" u="sng" dirty="0"/>
              <a:t> </a:t>
            </a:r>
            <a:r>
              <a:rPr lang="pl-PL" b="1" u="sng" dirty="0" err="1"/>
              <a:t>so</a:t>
            </a:r>
            <a:r>
              <a:rPr lang="pl-PL" b="1" u="sng" dirty="0"/>
              <a:t> we </a:t>
            </a:r>
            <a:r>
              <a:rPr lang="pl-PL" b="1" u="sng" dirty="0" err="1"/>
              <a:t>have</a:t>
            </a:r>
            <a:r>
              <a:rPr lang="pl-PL" b="1" u="sng" dirty="0"/>
              <a:t> </a:t>
            </a:r>
            <a:r>
              <a:rPr lang="pl-PL" b="1" u="sng" dirty="0" err="1"/>
              <a:t>information</a:t>
            </a:r>
            <a:r>
              <a:rPr lang="pl-PL" b="1" u="sng" dirty="0"/>
              <a:t> and </a:t>
            </a:r>
            <a:r>
              <a:rPr lang="pl-PL" b="1" u="sng" dirty="0" err="1"/>
              <a:t>code</a:t>
            </a:r>
            <a:r>
              <a:rPr lang="pl-PL" b="1" u="sng" dirty="0"/>
              <a:t> </a:t>
            </a:r>
            <a:r>
              <a:rPr lang="pl-PL" b="1" u="sng" dirty="0" err="1"/>
              <a:t>that</a:t>
            </a:r>
            <a:r>
              <a:rPr lang="pl-PL" b="1" u="sng" dirty="0"/>
              <a:t> </a:t>
            </a:r>
            <a:r>
              <a:rPr lang="pl-PL" b="1" u="sng" dirty="0" err="1"/>
              <a:t>deals</a:t>
            </a:r>
            <a:r>
              <a:rPr lang="pl-PL" b="1" u="sng" dirty="0"/>
              <a:t> with </a:t>
            </a:r>
            <a:r>
              <a:rPr lang="pl-PL" b="1" u="sng" dirty="0" err="1"/>
              <a:t>changing</a:t>
            </a:r>
            <a:r>
              <a:rPr lang="pl-PL" b="1" u="sng" dirty="0"/>
              <a:t> </a:t>
            </a:r>
            <a:r>
              <a:rPr lang="pl-PL" b="1" u="sng" dirty="0" err="1"/>
              <a:t>players</a:t>
            </a:r>
            <a:r>
              <a:rPr lang="pl-PL" b="1" u="sng" dirty="0"/>
              <a:t> in </a:t>
            </a:r>
            <a:r>
              <a:rPr lang="pl-PL" b="1" u="sng" dirty="0" err="1"/>
              <a:t>App.jsx</a:t>
            </a:r>
            <a:r>
              <a:rPr lang="pl-PL" b="1" u="sng" dirty="0"/>
              <a:t>, </a:t>
            </a:r>
            <a:r>
              <a:rPr lang="pl-PL" b="1" u="sng" dirty="0" err="1"/>
              <a:t>instead</a:t>
            </a:r>
            <a:r>
              <a:rPr lang="pl-PL" b="1" u="sng" dirty="0"/>
              <a:t> of </a:t>
            </a:r>
            <a:r>
              <a:rPr lang="pl-PL" b="1" u="sng" dirty="0" err="1"/>
              <a:t>GameBoard.jsx</a:t>
            </a:r>
            <a:endParaRPr lang="pl-PL" b="1" u="sng" dirty="0"/>
          </a:p>
          <a:p>
            <a:endParaRPr lang="pl-PL" dirty="0"/>
          </a:p>
          <a:p>
            <a:r>
              <a:rPr lang="pl-PL" dirty="0"/>
              <a:t>The </a:t>
            </a:r>
            <a:r>
              <a:rPr lang="pl-PL" dirty="0" err="1"/>
              <a:t>first</a:t>
            </a:r>
            <a:r>
              <a:rPr lang="pl-PL" dirty="0"/>
              <a:t> step </a:t>
            </a:r>
            <a:r>
              <a:rPr lang="pl-PL" dirty="0" err="1"/>
              <a:t>is</a:t>
            </a:r>
            <a:r>
              <a:rPr lang="pl-PL" dirty="0"/>
              <a:t> to </a:t>
            </a:r>
            <a:r>
              <a:rPr lang="pl-PL" dirty="0" err="1"/>
              <a:t>add</a:t>
            </a:r>
            <a:r>
              <a:rPr lang="pl-PL" dirty="0"/>
              <a:t> the </a:t>
            </a:r>
            <a:r>
              <a:rPr lang="pl-PL" dirty="0" err="1"/>
              <a:t>code</a:t>
            </a:r>
            <a:r>
              <a:rPr lang="pl-PL" dirty="0"/>
              <a:t> to </a:t>
            </a:r>
            <a:r>
              <a:rPr lang="pl-PL" dirty="0" err="1"/>
              <a:t>handleSelectedSquare</a:t>
            </a:r>
            <a:endParaRPr lang="pl-PL" dirty="0"/>
          </a:p>
          <a:p>
            <a:endParaRPr lang="pl-PL" dirty="0"/>
          </a:p>
          <a:p>
            <a:r>
              <a:rPr lang="pl-PL" dirty="0"/>
              <a:t>We </a:t>
            </a:r>
            <a:r>
              <a:rPr lang="pl-PL" dirty="0" err="1"/>
              <a:t>need</a:t>
            </a:r>
            <a:r>
              <a:rPr lang="pl-PL" dirty="0"/>
              <a:t> to </a:t>
            </a:r>
            <a:r>
              <a:rPr lang="pl-PL" dirty="0" err="1"/>
              <a:t>know</a:t>
            </a:r>
            <a:r>
              <a:rPr lang="pl-PL" dirty="0"/>
              <a:t> </a:t>
            </a:r>
            <a:r>
              <a:rPr lang="pl-PL" dirty="0" err="1"/>
              <a:t>which</a:t>
            </a:r>
            <a:r>
              <a:rPr lang="pl-PL" dirty="0"/>
              <a:t> </a:t>
            </a:r>
            <a:r>
              <a:rPr lang="pl-PL" dirty="0" err="1"/>
              <a:t>rowIndex</a:t>
            </a:r>
            <a:r>
              <a:rPr lang="pl-PL" dirty="0"/>
              <a:t> and </a:t>
            </a:r>
            <a:r>
              <a:rPr lang="pl-PL" dirty="0" err="1"/>
              <a:t>colIndex</a:t>
            </a:r>
            <a:r>
              <a:rPr lang="pl-PL" dirty="0"/>
              <a:t> was </a:t>
            </a:r>
            <a:r>
              <a:rPr lang="pl-PL" dirty="0" err="1"/>
              <a:t>used</a:t>
            </a:r>
            <a:r>
              <a:rPr lang="pl-PL" dirty="0"/>
              <a:t> by the </a:t>
            </a:r>
            <a:r>
              <a:rPr lang="pl-PL" dirty="0" err="1"/>
              <a:t>player</a:t>
            </a:r>
            <a:endParaRPr lang="pl-PL" dirty="0"/>
          </a:p>
          <a:p>
            <a:endParaRPr lang="pl-PL" dirty="0"/>
          </a:p>
          <a:p>
            <a:r>
              <a:rPr lang="pl-PL" dirty="0"/>
              <a:t>  </a:t>
            </a:r>
            <a:r>
              <a:rPr lang="pl-PL" dirty="0" err="1"/>
              <a:t>function</a:t>
            </a:r>
            <a:r>
              <a:rPr lang="pl-PL" dirty="0"/>
              <a:t> </a:t>
            </a:r>
            <a:r>
              <a:rPr lang="pl-PL" dirty="0" err="1"/>
              <a:t>handleSelectedSquare</a:t>
            </a:r>
            <a:r>
              <a:rPr lang="pl-PL" dirty="0"/>
              <a:t>(</a:t>
            </a:r>
            <a:r>
              <a:rPr lang="pl-PL" b="1" dirty="0" err="1">
                <a:solidFill>
                  <a:srgbClr val="FF0000"/>
                </a:solidFill>
              </a:rPr>
              <a:t>rowIndex</a:t>
            </a:r>
            <a:r>
              <a:rPr lang="pl-PL" b="1" dirty="0">
                <a:solidFill>
                  <a:srgbClr val="FF0000"/>
                </a:solidFill>
              </a:rPr>
              <a:t>, </a:t>
            </a:r>
            <a:r>
              <a:rPr lang="pl-PL" b="1" dirty="0" err="1">
                <a:solidFill>
                  <a:srgbClr val="FF0000"/>
                </a:solidFill>
              </a:rPr>
              <a:t>colIndex</a:t>
            </a:r>
            <a:r>
              <a:rPr lang="pl-PL" dirty="0"/>
              <a:t>){</a:t>
            </a:r>
          </a:p>
          <a:p>
            <a:r>
              <a:rPr lang="pl-PL" dirty="0"/>
              <a:t>    </a:t>
            </a:r>
            <a:r>
              <a:rPr lang="pl-PL" dirty="0" err="1"/>
              <a:t>setActivePlayer</a:t>
            </a:r>
            <a:r>
              <a:rPr lang="pl-PL" dirty="0"/>
              <a:t>((</a:t>
            </a:r>
            <a:r>
              <a:rPr lang="pl-PL" dirty="0" err="1"/>
              <a:t>curActivePlayer</a:t>
            </a:r>
            <a:r>
              <a:rPr lang="pl-PL" dirty="0"/>
              <a:t>) =&gt; </a:t>
            </a:r>
            <a:r>
              <a:rPr lang="pl-PL" dirty="0" err="1"/>
              <a:t>curActivePlayer</a:t>
            </a:r>
            <a:r>
              <a:rPr lang="pl-PL" dirty="0"/>
              <a:t> === 'X' ? 'O': 'X');</a:t>
            </a:r>
          </a:p>
          <a:p>
            <a:r>
              <a:rPr lang="pl-PL" dirty="0"/>
              <a:t>    </a:t>
            </a:r>
            <a:r>
              <a:rPr lang="pl-PL" b="1" dirty="0" err="1">
                <a:solidFill>
                  <a:srgbClr val="FF0000"/>
                </a:solidFill>
              </a:rPr>
              <a:t>setGameTurns</a:t>
            </a:r>
            <a:r>
              <a:rPr lang="pl-PL" b="1" dirty="0">
                <a:solidFill>
                  <a:srgbClr val="FF0000"/>
                </a:solidFill>
              </a:rPr>
              <a:t>(</a:t>
            </a:r>
            <a:r>
              <a:rPr lang="pl-PL" b="1" dirty="0" err="1">
                <a:solidFill>
                  <a:srgbClr val="FF0000"/>
                </a:solidFill>
              </a:rPr>
              <a:t>prevTurns</a:t>
            </a:r>
            <a:r>
              <a:rPr lang="pl-PL" b="1" dirty="0">
                <a:solidFill>
                  <a:srgbClr val="FF0000"/>
                </a:solidFill>
              </a:rPr>
              <a:t> =&gt; {</a:t>
            </a:r>
          </a:p>
          <a:p>
            <a:r>
              <a:rPr lang="pl-PL" b="1" dirty="0">
                <a:solidFill>
                  <a:srgbClr val="FF0000"/>
                </a:solidFill>
              </a:rPr>
              <a:t>      </a:t>
            </a:r>
            <a:r>
              <a:rPr lang="pl-PL" b="1" dirty="0" err="1">
                <a:solidFill>
                  <a:srgbClr val="FF0000"/>
                </a:solidFill>
              </a:rPr>
              <a:t>let</a:t>
            </a:r>
            <a:r>
              <a:rPr lang="pl-PL" b="1" dirty="0">
                <a:solidFill>
                  <a:srgbClr val="FF0000"/>
                </a:solidFill>
              </a:rPr>
              <a:t> </a:t>
            </a:r>
            <a:r>
              <a:rPr lang="pl-PL" b="1" dirty="0" err="1">
                <a:solidFill>
                  <a:srgbClr val="FF0000"/>
                </a:solidFill>
              </a:rPr>
              <a:t>currentPlayer</a:t>
            </a:r>
            <a:r>
              <a:rPr lang="pl-PL" b="1" dirty="0">
                <a:solidFill>
                  <a:srgbClr val="FF0000"/>
                </a:solidFill>
              </a:rPr>
              <a:t> = 'X';</a:t>
            </a:r>
          </a:p>
          <a:p>
            <a:r>
              <a:rPr lang="pl-PL" b="1" dirty="0">
                <a:solidFill>
                  <a:srgbClr val="FF0000"/>
                </a:solidFill>
              </a:rPr>
              <a:t>      </a:t>
            </a:r>
            <a:r>
              <a:rPr lang="pl-PL" b="1" dirty="0" err="1">
                <a:solidFill>
                  <a:srgbClr val="FF0000"/>
                </a:solidFill>
              </a:rPr>
              <a:t>if</a:t>
            </a:r>
            <a:r>
              <a:rPr lang="pl-PL" b="1" dirty="0">
                <a:solidFill>
                  <a:srgbClr val="FF0000"/>
                </a:solidFill>
              </a:rPr>
              <a:t>(</a:t>
            </a:r>
            <a:r>
              <a:rPr lang="pl-PL" b="1" dirty="0" err="1">
                <a:solidFill>
                  <a:srgbClr val="FF0000"/>
                </a:solidFill>
              </a:rPr>
              <a:t>prevTurns.length</a:t>
            </a:r>
            <a:r>
              <a:rPr lang="pl-PL" b="1" dirty="0">
                <a:solidFill>
                  <a:srgbClr val="FF0000"/>
                </a:solidFill>
              </a:rPr>
              <a:t>&gt;0 &amp;&amp; </a:t>
            </a:r>
            <a:r>
              <a:rPr lang="pl-PL" b="1" dirty="0" err="1">
                <a:solidFill>
                  <a:srgbClr val="FF0000"/>
                </a:solidFill>
              </a:rPr>
              <a:t>prevTurns</a:t>
            </a:r>
            <a:r>
              <a:rPr lang="pl-PL" b="1" dirty="0">
                <a:solidFill>
                  <a:srgbClr val="FF0000"/>
                </a:solidFill>
              </a:rPr>
              <a:t>[0].</a:t>
            </a:r>
            <a:r>
              <a:rPr lang="pl-PL" b="1" dirty="0" err="1">
                <a:solidFill>
                  <a:srgbClr val="FF0000"/>
                </a:solidFill>
              </a:rPr>
              <a:t>player</a:t>
            </a:r>
            <a:r>
              <a:rPr lang="pl-PL" b="1" dirty="0">
                <a:solidFill>
                  <a:srgbClr val="FF0000"/>
                </a:solidFill>
              </a:rPr>
              <a:t>==='X'){</a:t>
            </a:r>
          </a:p>
          <a:p>
            <a:r>
              <a:rPr lang="pl-PL" b="1" dirty="0">
                <a:solidFill>
                  <a:srgbClr val="FF0000"/>
                </a:solidFill>
              </a:rPr>
              <a:t>        </a:t>
            </a:r>
            <a:r>
              <a:rPr lang="pl-PL" b="1" dirty="0" err="1">
                <a:solidFill>
                  <a:srgbClr val="FF0000"/>
                </a:solidFill>
              </a:rPr>
              <a:t>currentPlayer</a:t>
            </a:r>
            <a:r>
              <a:rPr lang="pl-PL" b="1" dirty="0">
                <a:solidFill>
                  <a:srgbClr val="FF0000"/>
                </a:solidFill>
              </a:rPr>
              <a:t>='O';</a:t>
            </a:r>
          </a:p>
          <a:p>
            <a:r>
              <a:rPr lang="pl-PL" b="1" dirty="0">
                <a:solidFill>
                  <a:srgbClr val="FF0000"/>
                </a:solidFill>
              </a:rPr>
              <a:t>      }</a:t>
            </a:r>
          </a:p>
          <a:p>
            <a:r>
              <a:rPr lang="pl-PL" b="1" dirty="0">
                <a:solidFill>
                  <a:srgbClr val="FF0000"/>
                </a:solidFill>
              </a:rPr>
              <a:t>      const </a:t>
            </a:r>
            <a:r>
              <a:rPr lang="pl-PL" b="1" dirty="0" err="1">
                <a:solidFill>
                  <a:srgbClr val="FF0000"/>
                </a:solidFill>
              </a:rPr>
              <a:t>updatedTurns</a:t>
            </a:r>
            <a:r>
              <a:rPr lang="pl-PL" b="1" dirty="0">
                <a:solidFill>
                  <a:srgbClr val="FF0000"/>
                </a:solidFill>
              </a:rPr>
              <a:t> = [{</a:t>
            </a:r>
            <a:r>
              <a:rPr lang="pl-PL" b="1" dirty="0" err="1">
                <a:solidFill>
                  <a:srgbClr val="FF0000"/>
                </a:solidFill>
              </a:rPr>
              <a:t>square</a:t>
            </a:r>
            <a:r>
              <a:rPr lang="pl-PL" b="1" dirty="0">
                <a:solidFill>
                  <a:srgbClr val="FF0000"/>
                </a:solidFill>
              </a:rPr>
              <a:t>: {</a:t>
            </a:r>
            <a:r>
              <a:rPr lang="pl-PL" b="1" dirty="0" err="1">
                <a:solidFill>
                  <a:srgbClr val="FF0000"/>
                </a:solidFill>
              </a:rPr>
              <a:t>row:rowIndex</a:t>
            </a:r>
            <a:r>
              <a:rPr lang="pl-PL" b="1" dirty="0">
                <a:solidFill>
                  <a:srgbClr val="FF0000"/>
                </a:solidFill>
              </a:rPr>
              <a:t>, </a:t>
            </a:r>
            <a:r>
              <a:rPr lang="pl-PL" b="1" dirty="0" err="1">
                <a:solidFill>
                  <a:srgbClr val="FF0000"/>
                </a:solidFill>
              </a:rPr>
              <a:t>col:colIndex</a:t>
            </a:r>
            <a:r>
              <a:rPr lang="pl-PL" b="1" dirty="0">
                <a:solidFill>
                  <a:srgbClr val="FF0000"/>
                </a:solidFill>
              </a:rPr>
              <a:t>}, </a:t>
            </a:r>
            <a:r>
              <a:rPr lang="pl-PL" b="1" dirty="0" err="1">
                <a:solidFill>
                  <a:srgbClr val="FF0000"/>
                </a:solidFill>
              </a:rPr>
              <a:t>player:currentPlayer</a:t>
            </a:r>
            <a:r>
              <a:rPr lang="pl-PL" b="1" dirty="0">
                <a:solidFill>
                  <a:srgbClr val="FF0000"/>
                </a:solidFill>
              </a:rPr>
              <a:t>},...</a:t>
            </a:r>
            <a:r>
              <a:rPr lang="pl-PL" b="1" dirty="0" err="1">
                <a:solidFill>
                  <a:srgbClr val="FF0000"/>
                </a:solidFill>
              </a:rPr>
              <a:t>prevTurns</a:t>
            </a:r>
            <a:r>
              <a:rPr lang="pl-PL" b="1" dirty="0">
                <a:solidFill>
                  <a:srgbClr val="FF0000"/>
                </a:solidFill>
              </a:rPr>
              <a:t>];</a:t>
            </a:r>
          </a:p>
          <a:p>
            <a:r>
              <a:rPr lang="pl-PL" b="1" dirty="0">
                <a:solidFill>
                  <a:srgbClr val="FF0000"/>
                </a:solidFill>
              </a:rPr>
              <a:t>      return </a:t>
            </a:r>
            <a:r>
              <a:rPr lang="pl-PL" b="1" dirty="0" err="1">
                <a:solidFill>
                  <a:srgbClr val="FF0000"/>
                </a:solidFill>
              </a:rPr>
              <a:t>updatedTurns</a:t>
            </a:r>
            <a:r>
              <a:rPr lang="pl-PL" b="1" dirty="0">
                <a:solidFill>
                  <a:srgbClr val="FF0000"/>
                </a:solidFill>
              </a:rPr>
              <a:t>;</a:t>
            </a:r>
          </a:p>
          <a:p>
            <a:r>
              <a:rPr lang="pl-PL" dirty="0"/>
              <a:t>    });</a:t>
            </a:r>
          </a:p>
          <a:p>
            <a:r>
              <a:rPr lang="pl-PL" dirty="0"/>
              <a:t>  }</a:t>
            </a:r>
          </a:p>
          <a:p>
            <a:endParaRPr lang="pl-PL" dirty="0"/>
          </a:p>
          <a:p>
            <a:r>
              <a:rPr lang="pl-PL" dirty="0"/>
              <a:t>  We </a:t>
            </a:r>
            <a:r>
              <a:rPr lang="pl-PL" dirty="0" err="1"/>
              <a:t>create</a:t>
            </a:r>
            <a:r>
              <a:rPr lang="pl-PL" dirty="0"/>
              <a:t> a list of </a:t>
            </a:r>
            <a:r>
              <a:rPr lang="pl-PL" dirty="0" err="1"/>
              <a:t>records</a:t>
            </a:r>
            <a:r>
              <a:rPr lang="pl-PL" dirty="0"/>
              <a:t> (</a:t>
            </a:r>
            <a:r>
              <a:rPr lang="pl-PL" dirty="0" err="1"/>
              <a:t>updatedTurns</a:t>
            </a:r>
            <a:r>
              <a:rPr lang="pl-PL" dirty="0"/>
              <a:t>) </a:t>
            </a:r>
            <a:r>
              <a:rPr lang="pl-PL" dirty="0" err="1"/>
              <a:t>which</a:t>
            </a:r>
            <a:r>
              <a:rPr lang="pl-PL" dirty="0"/>
              <a:t> </a:t>
            </a:r>
            <a:r>
              <a:rPr lang="pl-PL" dirty="0" err="1"/>
              <a:t>remembers</a:t>
            </a:r>
            <a:r>
              <a:rPr lang="pl-PL" dirty="0"/>
              <a:t> </a:t>
            </a:r>
            <a:r>
              <a:rPr lang="pl-PL" dirty="0" err="1"/>
              <a:t>which</a:t>
            </a:r>
            <a:r>
              <a:rPr lang="pl-PL" dirty="0"/>
              <a:t> </a:t>
            </a:r>
            <a:r>
              <a:rPr lang="pl-PL" dirty="0" err="1"/>
              <a:t>square</a:t>
            </a:r>
            <a:r>
              <a:rPr lang="pl-PL" dirty="0"/>
              <a:t> was </a:t>
            </a:r>
            <a:r>
              <a:rPr lang="pl-PL" dirty="0" err="1"/>
              <a:t>selected</a:t>
            </a:r>
            <a:r>
              <a:rPr lang="pl-PL" dirty="0"/>
              <a:t> and </a:t>
            </a:r>
            <a:r>
              <a:rPr lang="pl-PL" dirty="0" err="1"/>
              <a:t>which</a:t>
            </a:r>
            <a:r>
              <a:rPr lang="pl-PL" dirty="0"/>
              <a:t> </a:t>
            </a:r>
            <a:r>
              <a:rPr lang="pl-PL" dirty="0" err="1"/>
              <a:t>player</a:t>
            </a:r>
            <a:r>
              <a:rPr lang="pl-PL" dirty="0"/>
              <a:t> </a:t>
            </a:r>
            <a:r>
              <a:rPr lang="pl-PL" dirty="0" err="1"/>
              <a:t>used</a:t>
            </a:r>
            <a:r>
              <a:rPr lang="pl-PL" dirty="0"/>
              <a:t> </a:t>
            </a:r>
            <a:r>
              <a:rPr lang="pl-PL" dirty="0" err="1"/>
              <a:t>it</a:t>
            </a:r>
            <a:endParaRPr lang="pl-PL" dirty="0"/>
          </a:p>
        </p:txBody>
      </p:sp>
    </p:spTree>
    <p:extLst>
      <p:ext uri="{BB962C8B-B14F-4D97-AF65-F5344CB8AC3E}">
        <p14:creationId xmlns:p14="http://schemas.microsoft.com/office/powerpoint/2010/main" val="1145201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498B-A11F-5215-5A17-98E07EF145A3}"/>
              </a:ext>
            </a:extLst>
          </p:cNvPr>
          <p:cNvSpPr>
            <a:spLocks noGrp="1"/>
          </p:cNvSpPr>
          <p:nvPr>
            <p:ph type="title"/>
          </p:nvPr>
        </p:nvSpPr>
        <p:spPr>
          <a:xfrm>
            <a:off x="838200" y="0"/>
            <a:ext cx="10515600" cy="701675"/>
          </a:xfrm>
        </p:spPr>
        <p:txBody>
          <a:bodyPr/>
          <a:lstStyle/>
          <a:p>
            <a:r>
              <a:rPr lang="pl-PL" dirty="0"/>
              <a:t>Lifting </a:t>
            </a:r>
            <a:r>
              <a:rPr lang="pl-PL" dirty="0" err="1"/>
              <a:t>up</a:t>
            </a:r>
            <a:r>
              <a:rPr lang="pl-PL" dirty="0"/>
              <a:t> </a:t>
            </a:r>
            <a:r>
              <a:rPr lang="pl-PL" dirty="0" err="1"/>
              <a:t>states</a:t>
            </a:r>
            <a:r>
              <a:rPr lang="pl-PL" dirty="0"/>
              <a:t>, </a:t>
            </a:r>
            <a:r>
              <a:rPr lang="pl-PL" dirty="0" err="1"/>
              <a:t>App.jsx</a:t>
            </a:r>
            <a:endParaRPr lang="pl-PL" dirty="0"/>
          </a:p>
        </p:txBody>
      </p:sp>
      <p:sp>
        <p:nvSpPr>
          <p:cNvPr id="3" name="Content Placeholder 2">
            <a:extLst>
              <a:ext uri="{FF2B5EF4-FFF2-40B4-BE49-F238E27FC236}">
                <a16:creationId xmlns:a16="http://schemas.microsoft.com/office/drawing/2014/main" id="{BA04E621-F4D5-745C-754C-031BF3EE2ECA}"/>
              </a:ext>
            </a:extLst>
          </p:cNvPr>
          <p:cNvSpPr>
            <a:spLocks noGrp="1"/>
          </p:cNvSpPr>
          <p:nvPr>
            <p:ph idx="1"/>
          </p:nvPr>
        </p:nvSpPr>
        <p:spPr>
          <a:xfrm>
            <a:off x="0" y="701674"/>
            <a:ext cx="12192000" cy="6156325"/>
          </a:xfrm>
        </p:spPr>
        <p:txBody>
          <a:bodyPr numCol="2">
            <a:normAutofit fontScale="55000" lnSpcReduction="20000"/>
          </a:bodyPr>
          <a:lstStyle/>
          <a:p>
            <a:r>
              <a:rPr lang="pl-PL" dirty="0"/>
              <a:t>import Player from './Player';</a:t>
            </a:r>
          </a:p>
          <a:p>
            <a:r>
              <a:rPr lang="pl-PL" dirty="0"/>
              <a:t>import </a:t>
            </a:r>
            <a:r>
              <a:rPr lang="pl-PL" dirty="0" err="1"/>
              <a:t>GameBoard</a:t>
            </a:r>
            <a:r>
              <a:rPr lang="pl-PL" dirty="0"/>
              <a:t> from './</a:t>
            </a:r>
            <a:r>
              <a:rPr lang="pl-PL" dirty="0" err="1"/>
              <a:t>GameBoard</a:t>
            </a:r>
            <a:r>
              <a:rPr lang="pl-PL" dirty="0"/>
              <a:t>';</a:t>
            </a:r>
          </a:p>
          <a:p>
            <a:r>
              <a:rPr lang="pl-PL" dirty="0"/>
              <a:t>import './index.css';</a:t>
            </a:r>
          </a:p>
          <a:p>
            <a:r>
              <a:rPr lang="pl-PL" dirty="0"/>
              <a:t>import {</a:t>
            </a:r>
            <a:r>
              <a:rPr lang="pl-PL" dirty="0" err="1"/>
              <a:t>useState</a:t>
            </a:r>
            <a:r>
              <a:rPr lang="pl-PL" dirty="0"/>
              <a:t>} from '</a:t>
            </a:r>
            <a:r>
              <a:rPr lang="pl-PL" dirty="0" err="1"/>
              <a:t>react</a:t>
            </a:r>
            <a:r>
              <a:rPr lang="pl-PL" dirty="0"/>
              <a:t>';</a:t>
            </a:r>
          </a:p>
          <a:p>
            <a:r>
              <a:rPr lang="pl-PL" dirty="0">
                <a:solidFill>
                  <a:srgbClr val="FF0000"/>
                </a:solidFill>
              </a:rPr>
              <a:t>import Log from './</a:t>
            </a:r>
            <a:r>
              <a:rPr lang="pl-PL" dirty="0" err="1">
                <a:solidFill>
                  <a:srgbClr val="FF0000"/>
                </a:solidFill>
              </a:rPr>
              <a:t>Log.jsx</a:t>
            </a:r>
            <a:r>
              <a:rPr lang="pl-PL" dirty="0">
                <a:solidFill>
                  <a:srgbClr val="FF0000"/>
                </a:solidFill>
              </a:rPr>
              <a:t>'</a:t>
            </a:r>
          </a:p>
          <a:p>
            <a:endParaRPr lang="pl-PL" dirty="0"/>
          </a:p>
          <a:p>
            <a:r>
              <a:rPr lang="pl-PL" dirty="0" err="1"/>
              <a:t>function</a:t>
            </a:r>
            <a:r>
              <a:rPr lang="pl-PL" dirty="0"/>
              <a:t> </a:t>
            </a:r>
            <a:r>
              <a:rPr lang="pl-PL" dirty="0" err="1"/>
              <a:t>App</a:t>
            </a:r>
            <a:r>
              <a:rPr lang="pl-PL" dirty="0"/>
              <a:t>() {</a:t>
            </a:r>
          </a:p>
          <a:p>
            <a:r>
              <a:rPr lang="pl-PL" dirty="0"/>
              <a:t>  const [</a:t>
            </a:r>
            <a:r>
              <a:rPr lang="pl-PL" dirty="0" err="1"/>
              <a:t>gameTurns</a:t>
            </a:r>
            <a:r>
              <a:rPr lang="pl-PL" dirty="0"/>
              <a:t>, </a:t>
            </a:r>
            <a:r>
              <a:rPr lang="pl-PL" dirty="0" err="1"/>
              <a:t>setGameTurns</a:t>
            </a:r>
            <a:r>
              <a:rPr lang="pl-PL" dirty="0"/>
              <a:t>] = </a:t>
            </a:r>
            <a:r>
              <a:rPr lang="pl-PL" dirty="0" err="1"/>
              <a:t>useState</a:t>
            </a:r>
            <a:r>
              <a:rPr lang="pl-PL" dirty="0"/>
              <a:t>([]);</a:t>
            </a:r>
          </a:p>
          <a:p>
            <a:r>
              <a:rPr lang="pl-PL" dirty="0"/>
              <a:t>  const [</a:t>
            </a:r>
            <a:r>
              <a:rPr lang="pl-PL" dirty="0" err="1"/>
              <a:t>activePlayer</a:t>
            </a:r>
            <a:r>
              <a:rPr lang="pl-PL" dirty="0"/>
              <a:t>, </a:t>
            </a:r>
            <a:r>
              <a:rPr lang="pl-PL" dirty="0" err="1"/>
              <a:t>setActivePlayer</a:t>
            </a:r>
            <a:r>
              <a:rPr lang="pl-PL" dirty="0"/>
              <a:t>] = </a:t>
            </a:r>
            <a:r>
              <a:rPr lang="pl-PL" dirty="0" err="1"/>
              <a:t>useState</a:t>
            </a:r>
            <a:r>
              <a:rPr lang="pl-PL" dirty="0"/>
              <a:t>('X');</a:t>
            </a:r>
          </a:p>
          <a:p>
            <a:endParaRPr lang="pl-PL" dirty="0"/>
          </a:p>
          <a:p>
            <a:r>
              <a:rPr lang="pl-PL" dirty="0"/>
              <a:t>  </a:t>
            </a:r>
            <a:r>
              <a:rPr lang="pl-PL" dirty="0" err="1"/>
              <a:t>function</a:t>
            </a:r>
            <a:r>
              <a:rPr lang="pl-PL" dirty="0"/>
              <a:t> </a:t>
            </a:r>
            <a:r>
              <a:rPr lang="pl-PL" b="1" dirty="0" err="1">
                <a:solidFill>
                  <a:srgbClr val="FF0000"/>
                </a:solidFill>
              </a:rPr>
              <a:t>handleSelectedSquare</a:t>
            </a:r>
            <a:r>
              <a:rPr lang="pl-PL" b="1" dirty="0">
                <a:solidFill>
                  <a:srgbClr val="FF0000"/>
                </a:solidFill>
              </a:rPr>
              <a:t>(</a:t>
            </a:r>
            <a:r>
              <a:rPr lang="pl-PL" b="1" dirty="0" err="1">
                <a:solidFill>
                  <a:srgbClr val="FF0000"/>
                </a:solidFill>
              </a:rPr>
              <a:t>rowIndex</a:t>
            </a:r>
            <a:r>
              <a:rPr lang="pl-PL" b="1" dirty="0">
                <a:solidFill>
                  <a:srgbClr val="FF0000"/>
                </a:solidFill>
              </a:rPr>
              <a:t>, </a:t>
            </a:r>
            <a:r>
              <a:rPr lang="pl-PL" b="1" dirty="0" err="1">
                <a:solidFill>
                  <a:srgbClr val="FF0000"/>
                </a:solidFill>
              </a:rPr>
              <a:t>colIndex</a:t>
            </a:r>
            <a:r>
              <a:rPr lang="pl-PL" b="1" dirty="0">
                <a:solidFill>
                  <a:srgbClr val="FF0000"/>
                </a:solidFill>
              </a:rPr>
              <a:t>){</a:t>
            </a:r>
          </a:p>
          <a:p>
            <a:r>
              <a:rPr lang="pl-PL" dirty="0"/>
              <a:t>    </a:t>
            </a:r>
            <a:r>
              <a:rPr lang="pl-PL" dirty="0" err="1"/>
              <a:t>setActivePlayer</a:t>
            </a:r>
            <a:r>
              <a:rPr lang="pl-PL" dirty="0"/>
              <a:t>((</a:t>
            </a:r>
            <a:r>
              <a:rPr lang="pl-PL" dirty="0" err="1"/>
              <a:t>curActivePlayer</a:t>
            </a:r>
            <a:r>
              <a:rPr lang="pl-PL" dirty="0"/>
              <a:t>) =&gt; </a:t>
            </a:r>
            <a:r>
              <a:rPr lang="pl-PL" dirty="0" err="1"/>
              <a:t>curActivePlayer</a:t>
            </a:r>
            <a:r>
              <a:rPr lang="pl-PL" dirty="0"/>
              <a:t> === 'X' ? 'O': 'X');</a:t>
            </a:r>
          </a:p>
          <a:p>
            <a:r>
              <a:rPr lang="pl-PL" dirty="0"/>
              <a:t>    </a:t>
            </a:r>
            <a:r>
              <a:rPr lang="pl-PL" b="1" dirty="0" err="1">
                <a:solidFill>
                  <a:srgbClr val="FF0000"/>
                </a:solidFill>
              </a:rPr>
              <a:t>setGameTurns</a:t>
            </a:r>
            <a:r>
              <a:rPr lang="pl-PL" b="1" dirty="0">
                <a:solidFill>
                  <a:srgbClr val="FF0000"/>
                </a:solidFill>
              </a:rPr>
              <a:t>(</a:t>
            </a:r>
            <a:r>
              <a:rPr lang="pl-PL" b="1" dirty="0" err="1">
                <a:solidFill>
                  <a:srgbClr val="FF0000"/>
                </a:solidFill>
              </a:rPr>
              <a:t>prevTurns</a:t>
            </a:r>
            <a:r>
              <a:rPr lang="pl-PL" b="1" dirty="0">
                <a:solidFill>
                  <a:srgbClr val="FF0000"/>
                </a:solidFill>
              </a:rPr>
              <a:t> =&gt; {</a:t>
            </a:r>
          </a:p>
          <a:p>
            <a:r>
              <a:rPr lang="pl-PL" b="1" dirty="0">
                <a:solidFill>
                  <a:srgbClr val="FF0000"/>
                </a:solidFill>
              </a:rPr>
              <a:t>      </a:t>
            </a:r>
            <a:r>
              <a:rPr lang="pl-PL" b="1" dirty="0" err="1">
                <a:solidFill>
                  <a:srgbClr val="FF0000"/>
                </a:solidFill>
              </a:rPr>
              <a:t>let</a:t>
            </a:r>
            <a:r>
              <a:rPr lang="pl-PL" b="1" dirty="0">
                <a:solidFill>
                  <a:srgbClr val="FF0000"/>
                </a:solidFill>
              </a:rPr>
              <a:t> </a:t>
            </a:r>
            <a:r>
              <a:rPr lang="pl-PL" b="1" dirty="0" err="1">
                <a:solidFill>
                  <a:srgbClr val="FF0000"/>
                </a:solidFill>
              </a:rPr>
              <a:t>currentPlayer</a:t>
            </a:r>
            <a:r>
              <a:rPr lang="pl-PL" b="1" dirty="0">
                <a:solidFill>
                  <a:srgbClr val="FF0000"/>
                </a:solidFill>
              </a:rPr>
              <a:t> = 'X';</a:t>
            </a:r>
          </a:p>
          <a:p>
            <a:r>
              <a:rPr lang="pl-PL" b="1" dirty="0">
                <a:solidFill>
                  <a:srgbClr val="FF0000"/>
                </a:solidFill>
              </a:rPr>
              <a:t>      </a:t>
            </a:r>
            <a:r>
              <a:rPr lang="pl-PL" b="1" dirty="0" err="1">
                <a:solidFill>
                  <a:srgbClr val="FF0000"/>
                </a:solidFill>
              </a:rPr>
              <a:t>if</a:t>
            </a:r>
            <a:r>
              <a:rPr lang="pl-PL" b="1" dirty="0">
                <a:solidFill>
                  <a:srgbClr val="FF0000"/>
                </a:solidFill>
              </a:rPr>
              <a:t>(</a:t>
            </a:r>
            <a:r>
              <a:rPr lang="pl-PL" b="1" dirty="0" err="1">
                <a:solidFill>
                  <a:srgbClr val="FF0000"/>
                </a:solidFill>
              </a:rPr>
              <a:t>prevTurns.length</a:t>
            </a:r>
            <a:r>
              <a:rPr lang="pl-PL" b="1" dirty="0">
                <a:solidFill>
                  <a:srgbClr val="FF0000"/>
                </a:solidFill>
              </a:rPr>
              <a:t>&gt;0 &amp;&amp; </a:t>
            </a:r>
            <a:r>
              <a:rPr lang="pl-PL" b="1" dirty="0" err="1">
                <a:solidFill>
                  <a:srgbClr val="FF0000"/>
                </a:solidFill>
              </a:rPr>
              <a:t>prevTurns</a:t>
            </a:r>
            <a:r>
              <a:rPr lang="pl-PL" b="1" dirty="0">
                <a:solidFill>
                  <a:srgbClr val="FF0000"/>
                </a:solidFill>
              </a:rPr>
              <a:t>[0].</a:t>
            </a:r>
            <a:r>
              <a:rPr lang="pl-PL" b="1" dirty="0" err="1">
                <a:solidFill>
                  <a:srgbClr val="FF0000"/>
                </a:solidFill>
              </a:rPr>
              <a:t>player</a:t>
            </a:r>
            <a:r>
              <a:rPr lang="pl-PL" b="1" dirty="0">
                <a:solidFill>
                  <a:srgbClr val="FF0000"/>
                </a:solidFill>
              </a:rPr>
              <a:t>==='X'){</a:t>
            </a:r>
          </a:p>
          <a:p>
            <a:r>
              <a:rPr lang="pl-PL" b="1" dirty="0">
                <a:solidFill>
                  <a:srgbClr val="FF0000"/>
                </a:solidFill>
              </a:rPr>
              <a:t>        </a:t>
            </a:r>
            <a:r>
              <a:rPr lang="pl-PL" b="1" dirty="0" err="1">
                <a:solidFill>
                  <a:srgbClr val="FF0000"/>
                </a:solidFill>
              </a:rPr>
              <a:t>currentPlayer</a:t>
            </a:r>
            <a:r>
              <a:rPr lang="pl-PL" b="1" dirty="0">
                <a:solidFill>
                  <a:srgbClr val="FF0000"/>
                </a:solidFill>
              </a:rPr>
              <a:t>='O';</a:t>
            </a:r>
          </a:p>
          <a:p>
            <a:r>
              <a:rPr lang="pl-PL" b="1" dirty="0">
                <a:solidFill>
                  <a:srgbClr val="FF0000"/>
                </a:solidFill>
              </a:rPr>
              <a:t>      }</a:t>
            </a:r>
          </a:p>
          <a:p>
            <a:r>
              <a:rPr lang="pl-PL" b="1" dirty="0">
                <a:solidFill>
                  <a:srgbClr val="FF0000"/>
                </a:solidFill>
              </a:rPr>
              <a:t>      const </a:t>
            </a:r>
            <a:r>
              <a:rPr lang="pl-PL" b="1" dirty="0" err="1">
                <a:solidFill>
                  <a:srgbClr val="FF0000"/>
                </a:solidFill>
              </a:rPr>
              <a:t>updatedTurns</a:t>
            </a:r>
            <a:r>
              <a:rPr lang="pl-PL" b="1" dirty="0">
                <a:solidFill>
                  <a:srgbClr val="FF0000"/>
                </a:solidFill>
              </a:rPr>
              <a:t> = [{</a:t>
            </a:r>
            <a:r>
              <a:rPr lang="pl-PL" b="1" dirty="0" err="1">
                <a:solidFill>
                  <a:srgbClr val="FF0000"/>
                </a:solidFill>
              </a:rPr>
              <a:t>square</a:t>
            </a:r>
            <a:r>
              <a:rPr lang="pl-PL" b="1" dirty="0">
                <a:solidFill>
                  <a:srgbClr val="FF0000"/>
                </a:solidFill>
              </a:rPr>
              <a:t>: {</a:t>
            </a:r>
            <a:r>
              <a:rPr lang="pl-PL" b="1" dirty="0" err="1">
                <a:solidFill>
                  <a:srgbClr val="FF0000"/>
                </a:solidFill>
              </a:rPr>
              <a:t>row:rowIndex</a:t>
            </a:r>
            <a:r>
              <a:rPr lang="pl-PL" b="1" dirty="0">
                <a:solidFill>
                  <a:srgbClr val="FF0000"/>
                </a:solidFill>
              </a:rPr>
              <a:t>, </a:t>
            </a:r>
            <a:r>
              <a:rPr lang="pl-PL" b="1" dirty="0" err="1">
                <a:solidFill>
                  <a:srgbClr val="FF0000"/>
                </a:solidFill>
              </a:rPr>
              <a:t>col:colIndex</a:t>
            </a:r>
            <a:r>
              <a:rPr lang="pl-PL" b="1" dirty="0">
                <a:solidFill>
                  <a:srgbClr val="FF0000"/>
                </a:solidFill>
              </a:rPr>
              <a:t>}, </a:t>
            </a:r>
            <a:r>
              <a:rPr lang="pl-PL" b="1" dirty="0" err="1">
                <a:solidFill>
                  <a:srgbClr val="FF0000"/>
                </a:solidFill>
              </a:rPr>
              <a:t>player:currentPlayer</a:t>
            </a:r>
            <a:r>
              <a:rPr lang="pl-PL" b="1" dirty="0">
                <a:solidFill>
                  <a:srgbClr val="FF0000"/>
                </a:solidFill>
              </a:rPr>
              <a:t>},...</a:t>
            </a:r>
            <a:r>
              <a:rPr lang="pl-PL" b="1" dirty="0" err="1">
                <a:solidFill>
                  <a:srgbClr val="FF0000"/>
                </a:solidFill>
              </a:rPr>
              <a:t>prevTurns</a:t>
            </a:r>
            <a:r>
              <a:rPr lang="pl-PL" b="1" dirty="0">
                <a:solidFill>
                  <a:srgbClr val="FF0000"/>
                </a:solidFill>
              </a:rPr>
              <a:t>];</a:t>
            </a:r>
          </a:p>
          <a:p>
            <a:r>
              <a:rPr lang="pl-PL" b="1" dirty="0">
                <a:solidFill>
                  <a:srgbClr val="FF0000"/>
                </a:solidFill>
              </a:rPr>
              <a:t>      return </a:t>
            </a:r>
            <a:r>
              <a:rPr lang="pl-PL" b="1" dirty="0" err="1">
                <a:solidFill>
                  <a:srgbClr val="FF0000"/>
                </a:solidFill>
              </a:rPr>
              <a:t>updatedTurns</a:t>
            </a:r>
            <a:r>
              <a:rPr lang="pl-PL" b="1" dirty="0">
                <a:solidFill>
                  <a:srgbClr val="FF0000"/>
                </a:solidFill>
              </a:rPr>
              <a:t>;</a:t>
            </a:r>
          </a:p>
          <a:p>
            <a:r>
              <a:rPr lang="pl-PL" b="1" dirty="0">
                <a:solidFill>
                  <a:srgbClr val="FF0000"/>
                </a:solidFill>
              </a:rPr>
              <a:t>    });</a:t>
            </a:r>
          </a:p>
          <a:p>
            <a:r>
              <a:rPr lang="pl-PL" dirty="0"/>
              <a:t>  }</a:t>
            </a:r>
          </a:p>
          <a:p>
            <a:endParaRPr lang="pl-PL" dirty="0"/>
          </a:p>
          <a:p>
            <a:r>
              <a:rPr lang="pl-PL" dirty="0"/>
              <a:t>  return (</a:t>
            </a:r>
          </a:p>
          <a:p>
            <a:r>
              <a:rPr lang="pl-PL" dirty="0"/>
              <a:t>    &lt;</a:t>
            </a:r>
            <a:r>
              <a:rPr lang="pl-PL" dirty="0" err="1"/>
              <a:t>main</a:t>
            </a:r>
            <a:r>
              <a:rPr lang="pl-PL" dirty="0"/>
              <a:t>&gt;</a:t>
            </a:r>
          </a:p>
          <a:p>
            <a:r>
              <a:rPr lang="pl-PL" dirty="0"/>
              <a:t>      &lt;div id="</a:t>
            </a:r>
            <a:r>
              <a:rPr lang="pl-PL" dirty="0" err="1"/>
              <a:t>game-container</a:t>
            </a:r>
            <a:r>
              <a:rPr lang="pl-PL" dirty="0"/>
              <a:t>"&gt;</a:t>
            </a:r>
          </a:p>
          <a:p>
            <a:r>
              <a:rPr lang="pl-PL" dirty="0"/>
              <a:t>        &lt;</a:t>
            </a:r>
            <a:r>
              <a:rPr lang="pl-PL" dirty="0" err="1"/>
              <a:t>ol</a:t>
            </a:r>
            <a:r>
              <a:rPr lang="pl-PL" dirty="0"/>
              <a:t> id="</a:t>
            </a:r>
            <a:r>
              <a:rPr lang="pl-PL" dirty="0" err="1"/>
              <a:t>players</a:t>
            </a:r>
            <a:r>
              <a:rPr lang="pl-PL" dirty="0"/>
              <a:t>" </a:t>
            </a:r>
            <a:r>
              <a:rPr lang="pl-PL" dirty="0" err="1"/>
              <a:t>className</a:t>
            </a:r>
            <a:r>
              <a:rPr lang="pl-PL" dirty="0"/>
              <a:t>="</a:t>
            </a:r>
            <a:r>
              <a:rPr lang="pl-PL" dirty="0" err="1"/>
              <a:t>highlight-player</a:t>
            </a:r>
            <a:r>
              <a:rPr lang="pl-PL" dirty="0"/>
              <a:t>"&gt;</a:t>
            </a:r>
          </a:p>
          <a:p>
            <a:r>
              <a:rPr lang="pl-PL" dirty="0"/>
              <a:t>          &lt;Player </a:t>
            </a:r>
            <a:r>
              <a:rPr lang="pl-PL" dirty="0" err="1"/>
              <a:t>initialName</a:t>
            </a:r>
            <a:r>
              <a:rPr lang="pl-PL" dirty="0"/>
              <a:t>="</a:t>
            </a:r>
            <a:r>
              <a:rPr lang="pl-PL" dirty="0" err="1"/>
              <a:t>MissW</a:t>
            </a:r>
            <a:r>
              <a:rPr lang="pl-PL" dirty="0"/>
              <a:t>" symbol="X" </a:t>
            </a:r>
            <a:r>
              <a:rPr lang="pl-PL" dirty="0" err="1"/>
              <a:t>isActive</a:t>
            </a:r>
            <a:r>
              <a:rPr lang="pl-PL" dirty="0"/>
              <a:t>={</a:t>
            </a:r>
            <a:r>
              <a:rPr lang="pl-PL" dirty="0" err="1"/>
              <a:t>activePlayer</a:t>
            </a:r>
            <a:r>
              <a:rPr lang="pl-PL" dirty="0"/>
              <a:t>==='X'}&gt;&lt;/Player&gt;</a:t>
            </a:r>
          </a:p>
          <a:p>
            <a:r>
              <a:rPr lang="pl-PL" dirty="0"/>
              <a:t>          &lt;Player </a:t>
            </a:r>
            <a:r>
              <a:rPr lang="pl-PL" dirty="0" err="1"/>
              <a:t>initialName</a:t>
            </a:r>
            <a:r>
              <a:rPr lang="pl-PL" dirty="0"/>
              <a:t>="</a:t>
            </a:r>
            <a:r>
              <a:rPr lang="pl-PL" dirty="0" err="1"/>
              <a:t>MisterQ</a:t>
            </a:r>
            <a:r>
              <a:rPr lang="pl-PL" dirty="0"/>
              <a:t>" symbol = "O" </a:t>
            </a:r>
            <a:r>
              <a:rPr lang="pl-PL" dirty="0" err="1"/>
              <a:t>isActive</a:t>
            </a:r>
            <a:r>
              <a:rPr lang="pl-PL" dirty="0"/>
              <a:t>={</a:t>
            </a:r>
            <a:r>
              <a:rPr lang="pl-PL" dirty="0" err="1"/>
              <a:t>activePlayer</a:t>
            </a:r>
            <a:r>
              <a:rPr lang="pl-PL" dirty="0"/>
              <a:t>==='O'}&gt;&lt;/Player&gt;</a:t>
            </a:r>
          </a:p>
          <a:p>
            <a:r>
              <a:rPr lang="pl-PL" dirty="0"/>
              <a:t>        &lt;/</a:t>
            </a:r>
            <a:r>
              <a:rPr lang="pl-PL" dirty="0" err="1"/>
              <a:t>ol</a:t>
            </a:r>
            <a:r>
              <a:rPr lang="pl-PL" dirty="0"/>
              <a:t>&gt;</a:t>
            </a:r>
          </a:p>
          <a:p>
            <a:r>
              <a:rPr lang="pl-PL" dirty="0"/>
              <a:t>        &lt;</a:t>
            </a:r>
            <a:r>
              <a:rPr lang="pl-PL" dirty="0" err="1"/>
              <a:t>GameBoard</a:t>
            </a:r>
            <a:r>
              <a:rPr lang="pl-PL" dirty="0"/>
              <a:t> </a:t>
            </a:r>
            <a:r>
              <a:rPr lang="pl-PL" dirty="0" err="1"/>
              <a:t>onSelectSquare</a:t>
            </a:r>
            <a:r>
              <a:rPr lang="pl-PL" dirty="0"/>
              <a:t>={</a:t>
            </a:r>
            <a:r>
              <a:rPr lang="pl-PL" dirty="0" err="1"/>
              <a:t>handleSelectedSquare</a:t>
            </a:r>
            <a:r>
              <a:rPr lang="pl-PL" dirty="0"/>
              <a:t>} </a:t>
            </a:r>
            <a:r>
              <a:rPr lang="pl-PL" b="1" dirty="0" err="1">
                <a:solidFill>
                  <a:srgbClr val="FF0000"/>
                </a:solidFill>
              </a:rPr>
              <a:t>turns</a:t>
            </a:r>
            <a:r>
              <a:rPr lang="pl-PL" b="1" dirty="0">
                <a:solidFill>
                  <a:srgbClr val="FF0000"/>
                </a:solidFill>
              </a:rPr>
              <a:t> =</a:t>
            </a:r>
            <a:r>
              <a:rPr lang="pl-PL" dirty="0">
                <a:solidFill>
                  <a:srgbClr val="FF0000"/>
                </a:solidFill>
              </a:rPr>
              <a:t>{</a:t>
            </a:r>
            <a:r>
              <a:rPr lang="pl-PL" dirty="0" err="1">
                <a:solidFill>
                  <a:srgbClr val="FF0000"/>
                </a:solidFill>
              </a:rPr>
              <a:t>GameTurns</a:t>
            </a:r>
            <a:r>
              <a:rPr lang="pl-PL" dirty="0">
                <a:solidFill>
                  <a:srgbClr val="FF0000"/>
                </a:solidFill>
              </a:rPr>
              <a:t>}</a:t>
            </a:r>
            <a:r>
              <a:rPr lang="pl-PL" dirty="0"/>
              <a:t> </a:t>
            </a:r>
            <a:r>
              <a:rPr lang="pl-PL" strike="sngStrike" dirty="0" err="1">
                <a:solidFill>
                  <a:srgbClr val="FF0000"/>
                </a:solidFill>
              </a:rPr>
              <a:t>activePlayerSymbol</a:t>
            </a:r>
            <a:r>
              <a:rPr lang="pl-PL" strike="sngStrike" dirty="0">
                <a:solidFill>
                  <a:srgbClr val="FF0000"/>
                </a:solidFill>
              </a:rPr>
              <a:t>={</a:t>
            </a:r>
            <a:r>
              <a:rPr lang="pl-PL" strike="sngStrike" dirty="0" err="1">
                <a:solidFill>
                  <a:srgbClr val="FF0000"/>
                </a:solidFill>
              </a:rPr>
              <a:t>activePlayer</a:t>
            </a:r>
            <a:r>
              <a:rPr lang="pl-PL" dirty="0"/>
              <a:t>}&gt;&lt;/</a:t>
            </a:r>
            <a:r>
              <a:rPr lang="pl-PL" dirty="0" err="1"/>
              <a:t>GameBoard</a:t>
            </a:r>
            <a:r>
              <a:rPr lang="pl-PL" dirty="0"/>
              <a:t>&gt;</a:t>
            </a:r>
          </a:p>
          <a:p>
            <a:r>
              <a:rPr lang="pl-PL" dirty="0"/>
              <a:t>      &lt;/div&gt;</a:t>
            </a:r>
          </a:p>
          <a:p>
            <a:r>
              <a:rPr lang="pl-PL" dirty="0"/>
              <a:t>      &lt;Log/&gt;</a:t>
            </a:r>
          </a:p>
          <a:p>
            <a:r>
              <a:rPr lang="pl-PL" dirty="0"/>
              <a:t>    &lt;/</a:t>
            </a:r>
            <a:r>
              <a:rPr lang="pl-PL" dirty="0" err="1"/>
              <a:t>main</a:t>
            </a:r>
            <a:r>
              <a:rPr lang="pl-PL" dirty="0"/>
              <a:t>&gt;</a:t>
            </a:r>
          </a:p>
          <a:p>
            <a:r>
              <a:rPr lang="pl-PL" dirty="0"/>
              <a:t>  )</a:t>
            </a:r>
          </a:p>
          <a:p>
            <a:r>
              <a:rPr lang="pl-PL" dirty="0"/>
              <a:t>}</a:t>
            </a:r>
          </a:p>
          <a:p>
            <a:endParaRPr lang="pl-PL" dirty="0"/>
          </a:p>
          <a:p>
            <a:r>
              <a:rPr lang="pl-PL" dirty="0"/>
              <a:t>export </a:t>
            </a:r>
            <a:r>
              <a:rPr lang="pl-PL" dirty="0" err="1"/>
              <a:t>default</a:t>
            </a:r>
            <a:r>
              <a:rPr lang="pl-PL" dirty="0"/>
              <a:t> </a:t>
            </a:r>
            <a:r>
              <a:rPr lang="pl-PL" dirty="0" err="1"/>
              <a:t>App</a:t>
            </a:r>
            <a:endParaRPr lang="pl-PL" dirty="0"/>
          </a:p>
          <a:p>
            <a:endParaRPr lang="pl-PL" dirty="0"/>
          </a:p>
        </p:txBody>
      </p:sp>
    </p:spTree>
    <p:extLst>
      <p:ext uri="{BB962C8B-B14F-4D97-AF65-F5344CB8AC3E}">
        <p14:creationId xmlns:p14="http://schemas.microsoft.com/office/powerpoint/2010/main" val="3002260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498B-A11F-5215-5A17-98E07EF145A3}"/>
              </a:ext>
            </a:extLst>
          </p:cNvPr>
          <p:cNvSpPr>
            <a:spLocks noGrp="1"/>
          </p:cNvSpPr>
          <p:nvPr>
            <p:ph type="title"/>
          </p:nvPr>
        </p:nvSpPr>
        <p:spPr/>
        <p:txBody>
          <a:bodyPr/>
          <a:lstStyle/>
          <a:p>
            <a:r>
              <a:rPr lang="pl-PL" dirty="0" err="1"/>
              <a:t>Changes</a:t>
            </a:r>
            <a:r>
              <a:rPr lang="pl-PL" dirty="0"/>
              <a:t> to </a:t>
            </a:r>
            <a:r>
              <a:rPr lang="pl-PL" dirty="0" err="1"/>
              <a:t>App.jsx</a:t>
            </a:r>
            <a:endParaRPr lang="pl-PL" dirty="0"/>
          </a:p>
        </p:txBody>
      </p:sp>
      <p:sp>
        <p:nvSpPr>
          <p:cNvPr id="3" name="Content Placeholder 2">
            <a:extLst>
              <a:ext uri="{FF2B5EF4-FFF2-40B4-BE49-F238E27FC236}">
                <a16:creationId xmlns:a16="http://schemas.microsoft.com/office/drawing/2014/main" id="{BA04E621-F4D5-745C-754C-031BF3EE2ECA}"/>
              </a:ext>
            </a:extLst>
          </p:cNvPr>
          <p:cNvSpPr>
            <a:spLocks noGrp="1"/>
          </p:cNvSpPr>
          <p:nvPr>
            <p:ph idx="1"/>
          </p:nvPr>
        </p:nvSpPr>
        <p:spPr/>
        <p:txBody>
          <a:bodyPr>
            <a:normAutofit lnSpcReduction="10000"/>
          </a:bodyPr>
          <a:lstStyle/>
          <a:p>
            <a:r>
              <a:rPr lang="pl-PL" dirty="0"/>
              <a:t>We </a:t>
            </a:r>
            <a:r>
              <a:rPr lang="pl-PL" dirty="0" err="1"/>
              <a:t>remove</a:t>
            </a:r>
            <a:r>
              <a:rPr lang="pl-PL" dirty="0"/>
              <a:t> the </a:t>
            </a:r>
            <a:r>
              <a:rPr lang="pl-PL" dirty="0" err="1"/>
              <a:t>code</a:t>
            </a:r>
            <a:r>
              <a:rPr lang="pl-PL" dirty="0"/>
              <a:t> with </a:t>
            </a:r>
            <a:r>
              <a:rPr lang="pl-PL" dirty="0" err="1"/>
              <a:t>activePlayerSymbol</a:t>
            </a:r>
            <a:r>
              <a:rPr lang="pl-PL" dirty="0"/>
              <a:t> from </a:t>
            </a:r>
            <a:r>
              <a:rPr lang="pl-PL" dirty="0" err="1"/>
              <a:t>GameBoard.jsx</a:t>
            </a:r>
            <a:endParaRPr lang="pl-PL" dirty="0"/>
          </a:p>
          <a:p>
            <a:r>
              <a:rPr lang="en-US" b="1" dirty="0"/>
              <a:t> &lt;</a:t>
            </a:r>
            <a:r>
              <a:rPr lang="en-US" b="1" dirty="0" err="1"/>
              <a:t>GameBoard</a:t>
            </a:r>
            <a:r>
              <a:rPr lang="en-US" b="1" dirty="0"/>
              <a:t> </a:t>
            </a:r>
            <a:r>
              <a:rPr lang="en-US" b="1" dirty="0" err="1"/>
              <a:t>onSelectSquare</a:t>
            </a:r>
            <a:r>
              <a:rPr lang="en-US" b="1" dirty="0"/>
              <a:t>={</a:t>
            </a:r>
            <a:r>
              <a:rPr lang="en-US" b="1" dirty="0" err="1"/>
              <a:t>handleSelectedSquare</a:t>
            </a:r>
            <a:r>
              <a:rPr lang="en-US" b="1" dirty="0"/>
              <a:t>} </a:t>
            </a:r>
          </a:p>
          <a:p>
            <a:r>
              <a:rPr lang="en-US" b="1" dirty="0"/>
              <a:t>        </a:t>
            </a:r>
            <a:r>
              <a:rPr lang="en-US" b="1" dirty="0" err="1"/>
              <a:t>activePlayerSymbol</a:t>
            </a:r>
            <a:r>
              <a:rPr lang="en-US" b="1" dirty="0"/>
              <a:t>={</a:t>
            </a:r>
            <a:r>
              <a:rPr lang="en-US" b="1" dirty="0" err="1"/>
              <a:t>activePlayer</a:t>
            </a:r>
            <a:r>
              <a:rPr lang="en-US" b="1" dirty="0"/>
              <a:t>}&gt;</a:t>
            </a:r>
          </a:p>
          <a:p>
            <a:r>
              <a:rPr lang="en-US" b="1" dirty="0"/>
              <a:t>        &lt;/</a:t>
            </a:r>
            <a:r>
              <a:rPr lang="en-US" b="1" dirty="0" err="1"/>
              <a:t>GameBoard</a:t>
            </a:r>
            <a:r>
              <a:rPr lang="en-US" b="1" dirty="0"/>
              <a:t>&gt;</a:t>
            </a:r>
            <a:endParaRPr lang="pl-PL" b="1" dirty="0"/>
          </a:p>
          <a:p>
            <a:r>
              <a:rPr lang="pl-PL" dirty="0" err="1"/>
              <a:t>so</a:t>
            </a:r>
            <a:r>
              <a:rPr lang="pl-PL" dirty="0"/>
              <a:t> we </a:t>
            </a:r>
            <a:r>
              <a:rPr lang="pl-PL" dirty="0" err="1"/>
              <a:t>will</a:t>
            </a:r>
            <a:r>
              <a:rPr lang="pl-PL" dirty="0"/>
              <a:t> pass a list of </a:t>
            </a:r>
            <a:r>
              <a:rPr lang="pl-PL" dirty="0" err="1"/>
              <a:t>turns</a:t>
            </a:r>
            <a:r>
              <a:rPr lang="pl-PL" dirty="0"/>
              <a:t> </a:t>
            </a:r>
            <a:r>
              <a:rPr lang="pl-PL" dirty="0" err="1"/>
              <a:t>into</a:t>
            </a:r>
            <a:r>
              <a:rPr lang="pl-PL" dirty="0"/>
              <a:t> </a:t>
            </a:r>
            <a:r>
              <a:rPr lang="pl-PL" dirty="0" err="1"/>
              <a:t>GameBoard</a:t>
            </a:r>
            <a:r>
              <a:rPr lang="pl-PL" dirty="0"/>
              <a:t> component, not </a:t>
            </a:r>
            <a:r>
              <a:rPr lang="pl-PL" dirty="0" err="1"/>
              <a:t>activePlayer</a:t>
            </a:r>
            <a:r>
              <a:rPr lang="pl-PL" dirty="0"/>
              <a:t>:</a:t>
            </a:r>
          </a:p>
          <a:p>
            <a:r>
              <a:rPr lang="en-US" b="1" dirty="0">
                <a:solidFill>
                  <a:srgbClr val="FF0000"/>
                </a:solidFill>
              </a:rPr>
              <a:t> &lt;</a:t>
            </a:r>
            <a:r>
              <a:rPr lang="en-US" b="1" dirty="0" err="1">
                <a:solidFill>
                  <a:srgbClr val="FF0000"/>
                </a:solidFill>
              </a:rPr>
              <a:t>GameBoard</a:t>
            </a:r>
            <a:r>
              <a:rPr lang="en-US" b="1" dirty="0">
                <a:solidFill>
                  <a:srgbClr val="FF0000"/>
                </a:solidFill>
              </a:rPr>
              <a:t> </a:t>
            </a:r>
            <a:r>
              <a:rPr lang="en-US" b="1" dirty="0" err="1">
                <a:solidFill>
                  <a:srgbClr val="FF0000"/>
                </a:solidFill>
              </a:rPr>
              <a:t>onSelectSquare</a:t>
            </a:r>
            <a:r>
              <a:rPr lang="en-US" b="1" dirty="0">
                <a:solidFill>
                  <a:srgbClr val="FF0000"/>
                </a:solidFill>
              </a:rPr>
              <a:t>={</a:t>
            </a:r>
            <a:r>
              <a:rPr lang="en-US" b="1" dirty="0" err="1">
                <a:solidFill>
                  <a:srgbClr val="FF0000"/>
                </a:solidFill>
              </a:rPr>
              <a:t>handleSelectedSquare</a:t>
            </a:r>
            <a:r>
              <a:rPr lang="en-US" b="1" dirty="0">
                <a:solidFill>
                  <a:srgbClr val="FF0000"/>
                </a:solidFill>
              </a:rPr>
              <a:t>} </a:t>
            </a:r>
          </a:p>
          <a:p>
            <a:r>
              <a:rPr lang="en-US" b="1" dirty="0">
                <a:solidFill>
                  <a:srgbClr val="FF0000"/>
                </a:solidFill>
              </a:rPr>
              <a:t>        turns={</a:t>
            </a:r>
            <a:r>
              <a:rPr lang="en-US" b="1" dirty="0" err="1">
                <a:solidFill>
                  <a:srgbClr val="FF0000"/>
                </a:solidFill>
              </a:rPr>
              <a:t>gameTurns</a:t>
            </a:r>
            <a:r>
              <a:rPr lang="en-US" b="1" dirty="0">
                <a:solidFill>
                  <a:srgbClr val="FF0000"/>
                </a:solidFill>
              </a:rPr>
              <a:t>}&gt;</a:t>
            </a:r>
          </a:p>
          <a:p>
            <a:r>
              <a:rPr lang="en-US" b="1" dirty="0">
                <a:solidFill>
                  <a:srgbClr val="FF0000"/>
                </a:solidFill>
              </a:rPr>
              <a:t>        &lt;/</a:t>
            </a:r>
            <a:r>
              <a:rPr lang="en-US" b="1" dirty="0" err="1">
                <a:solidFill>
                  <a:srgbClr val="FF0000"/>
                </a:solidFill>
              </a:rPr>
              <a:t>GameBoard</a:t>
            </a:r>
            <a:r>
              <a:rPr lang="en-US" b="1" dirty="0">
                <a:solidFill>
                  <a:srgbClr val="FF0000"/>
                </a:solidFill>
              </a:rPr>
              <a:t>&gt;</a:t>
            </a:r>
            <a:endParaRPr lang="pl-PL" b="1" dirty="0">
              <a:solidFill>
                <a:srgbClr val="FF0000"/>
              </a:solidFill>
            </a:endParaRPr>
          </a:p>
        </p:txBody>
      </p:sp>
    </p:spTree>
    <p:extLst>
      <p:ext uri="{BB962C8B-B14F-4D97-AF65-F5344CB8AC3E}">
        <p14:creationId xmlns:p14="http://schemas.microsoft.com/office/powerpoint/2010/main" val="25725618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F6DB-D358-037F-20F0-D6AACD7BED45}"/>
              </a:ext>
            </a:extLst>
          </p:cNvPr>
          <p:cNvSpPr>
            <a:spLocks noGrp="1"/>
          </p:cNvSpPr>
          <p:nvPr>
            <p:ph type="title"/>
          </p:nvPr>
        </p:nvSpPr>
        <p:spPr/>
        <p:txBody>
          <a:bodyPr/>
          <a:lstStyle/>
          <a:p>
            <a:r>
              <a:rPr lang="pl-PL" dirty="0" err="1"/>
              <a:t>Player.jsx</a:t>
            </a:r>
            <a:r>
              <a:rPr lang="pl-PL" dirty="0"/>
              <a:t> (no </a:t>
            </a:r>
            <a:r>
              <a:rPr lang="pl-PL" dirty="0" err="1"/>
              <a:t>changes</a:t>
            </a:r>
            <a:r>
              <a:rPr lang="pl-PL" dirty="0"/>
              <a:t>)</a:t>
            </a:r>
          </a:p>
        </p:txBody>
      </p:sp>
      <p:sp>
        <p:nvSpPr>
          <p:cNvPr id="3" name="Content Placeholder 2">
            <a:extLst>
              <a:ext uri="{FF2B5EF4-FFF2-40B4-BE49-F238E27FC236}">
                <a16:creationId xmlns:a16="http://schemas.microsoft.com/office/drawing/2014/main" id="{EA95FB6C-EE74-ACEF-36D4-7584C6B6315F}"/>
              </a:ext>
            </a:extLst>
          </p:cNvPr>
          <p:cNvSpPr>
            <a:spLocks noGrp="1"/>
          </p:cNvSpPr>
          <p:nvPr>
            <p:ph idx="1"/>
          </p:nvPr>
        </p:nvSpPr>
        <p:spPr/>
        <p:txBody>
          <a:bodyPr numCol="2">
            <a:normAutofit fontScale="40000" lnSpcReduction="20000"/>
          </a:bodyPr>
          <a:lstStyle/>
          <a:p>
            <a:r>
              <a:rPr lang="pl-PL" dirty="0"/>
              <a:t>import {</a:t>
            </a:r>
            <a:r>
              <a:rPr lang="pl-PL" dirty="0" err="1"/>
              <a:t>useState</a:t>
            </a:r>
            <a:r>
              <a:rPr lang="pl-PL" dirty="0"/>
              <a:t>} from '</a:t>
            </a:r>
            <a:r>
              <a:rPr lang="pl-PL" dirty="0" err="1"/>
              <a:t>react</a:t>
            </a:r>
            <a:r>
              <a:rPr lang="pl-PL" dirty="0"/>
              <a:t>';</a:t>
            </a:r>
          </a:p>
          <a:p>
            <a:r>
              <a:rPr lang="pl-PL" dirty="0"/>
              <a:t>export </a:t>
            </a:r>
            <a:r>
              <a:rPr lang="pl-PL" dirty="0" err="1"/>
              <a:t>default</a:t>
            </a:r>
            <a:r>
              <a:rPr lang="pl-PL" dirty="0"/>
              <a:t> </a:t>
            </a:r>
            <a:r>
              <a:rPr lang="pl-PL" dirty="0" err="1"/>
              <a:t>function</a:t>
            </a:r>
            <a:r>
              <a:rPr lang="pl-PL" dirty="0"/>
              <a:t> Player({</a:t>
            </a:r>
            <a:r>
              <a:rPr lang="pl-PL" dirty="0" err="1"/>
              <a:t>initialName</a:t>
            </a:r>
            <a:r>
              <a:rPr lang="pl-PL" dirty="0"/>
              <a:t>, symbol, </a:t>
            </a:r>
            <a:r>
              <a:rPr lang="pl-PL" dirty="0" err="1"/>
              <a:t>isActive</a:t>
            </a:r>
            <a:r>
              <a:rPr lang="pl-PL" dirty="0"/>
              <a:t>}){</a:t>
            </a:r>
          </a:p>
          <a:p>
            <a:r>
              <a:rPr lang="pl-PL" dirty="0"/>
              <a:t>    </a:t>
            </a:r>
            <a:r>
              <a:rPr lang="pl-PL" dirty="0" err="1"/>
              <a:t>const</a:t>
            </a:r>
            <a:r>
              <a:rPr lang="pl-PL" dirty="0"/>
              <a:t> [</a:t>
            </a:r>
            <a:r>
              <a:rPr lang="pl-PL" dirty="0" err="1"/>
              <a:t>playerName</a:t>
            </a:r>
            <a:r>
              <a:rPr lang="pl-PL" dirty="0"/>
              <a:t>, </a:t>
            </a:r>
            <a:r>
              <a:rPr lang="pl-PL" dirty="0" err="1"/>
              <a:t>setPlayerName</a:t>
            </a:r>
            <a:r>
              <a:rPr lang="pl-PL" dirty="0"/>
              <a:t>] = </a:t>
            </a:r>
            <a:r>
              <a:rPr lang="pl-PL" dirty="0" err="1"/>
              <a:t>useState</a:t>
            </a:r>
            <a:r>
              <a:rPr lang="pl-PL" dirty="0"/>
              <a:t>(</a:t>
            </a:r>
            <a:r>
              <a:rPr lang="pl-PL" dirty="0" err="1"/>
              <a:t>initialName</a:t>
            </a:r>
            <a:r>
              <a:rPr lang="pl-PL" dirty="0"/>
              <a:t>);</a:t>
            </a:r>
          </a:p>
          <a:p>
            <a:r>
              <a:rPr lang="pl-PL" dirty="0"/>
              <a:t>    </a:t>
            </a:r>
            <a:r>
              <a:rPr lang="pl-PL" dirty="0" err="1"/>
              <a:t>const</a:t>
            </a:r>
            <a:r>
              <a:rPr lang="pl-PL" dirty="0"/>
              <a:t> [</a:t>
            </a:r>
            <a:r>
              <a:rPr lang="pl-PL" dirty="0" err="1"/>
              <a:t>isEditing</a:t>
            </a:r>
            <a:r>
              <a:rPr lang="pl-PL" dirty="0"/>
              <a:t>, </a:t>
            </a:r>
            <a:r>
              <a:rPr lang="pl-PL" dirty="0" err="1"/>
              <a:t>setIsEditing</a:t>
            </a:r>
            <a:r>
              <a:rPr lang="pl-PL" dirty="0"/>
              <a:t>] = </a:t>
            </a:r>
            <a:r>
              <a:rPr lang="pl-PL" dirty="0" err="1"/>
              <a:t>useState</a:t>
            </a:r>
            <a:r>
              <a:rPr lang="pl-PL" dirty="0"/>
              <a:t>(</a:t>
            </a:r>
            <a:r>
              <a:rPr lang="pl-PL" dirty="0" err="1"/>
              <a:t>false</a:t>
            </a:r>
            <a:r>
              <a:rPr lang="pl-PL" dirty="0"/>
              <a:t>);</a:t>
            </a:r>
          </a:p>
          <a:p>
            <a:r>
              <a:rPr lang="pl-PL" dirty="0"/>
              <a:t>    </a:t>
            </a:r>
            <a:r>
              <a:rPr lang="pl-PL" dirty="0" err="1"/>
              <a:t>function</a:t>
            </a:r>
            <a:r>
              <a:rPr lang="pl-PL" dirty="0"/>
              <a:t> </a:t>
            </a:r>
            <a:r>
              <a:rPr lang="pl-PL" dirty="0" err="1"/>
              <a:t>handleEdit</a:t>
            </a:r>
            <a:r>
              <a:rPr lang="pl-PL" dirty="0"/>
              <a:t>(){</a:t>
            </a:r>
          </a:p>
          <a:p>
            <a:r>
              <a:rPr lang="pl-PL" dirty="0"/>
              <a:t>        // </a:t>
            </a:r>
            <a:r>
              <a:rPr lang="pl-PL" dirty="0" err="1"/>
              <a:t>would</a:t>
            </a:r>
            <a:r>
              <a:rPr lang="pl-PL" dirty="0"/>
              <a:t> </a:t>
            </a:r>
            <a:r>
              <a:rPr lang="pl-PL" dirty="0" err="1"/>
              <a:t>work</a:t>
            </a:r>
            <a:r>
              <a:rPr lang="pl-PL" dirty="0"/>
              <a:t> but </a:t>
            </a:r>
            <a:r>
              <a:rPr lang="pl-PL" dirty="0" err="1"/>
              <a:t>is</a:t>
            </a:r>
            <a:r>
              <a:rPr lang="pl-PL" dirty="0"/>
              <a:t> </a:t>
            </a:r>
            <a:r>
              <a:rPr lang="pl-PL" dirty="0" err="1"/>
              <a:t>deeply</a:t>
            </a:r>
            <a:r>
              <a:rPr lang="pl-PL" dirty="0"/>
              <a:t> not </a:t>
            </a:r>
            <a:r>
              <a:rPr lang="pl-PL" dirty="0" err="1"/>
              <a:t>recommended</a:t>
            </a:r>
            <a:endParaRPr lang="pl-PL" dirty="0"/>
          </a:p>
          <a:p>
            <a:r>
              <a:rPr lang="pl-PL" dirty="0"/>
              <a:t>        //</a:t>
            </a:r>
            <a:r>
              <a:rPr lang="pl-PL" dirty="0" err="1"/>
              <a:t>because</a:t>
            </a:r>
            <a:r>
              <a:rPr lang="pl-PL" dirty="0"/>
              <a:t> </a:t>
            </a:r>
            <a:r>
              <a:rPr lang="pl-PL" dirty="0" err="1"/>
              <a:t>it</a:t>
            </a:r>
            <a:r>
              <a:rPr lang="pl-PL" dirty="0"/>
              <a:t> </a:t>
            </a:r>
            <a:r>
              <a:rPr lang="pl-PL" dirty="0" err="1"/>
              <a:t>would</a:t>
            </a:r>
            <a:r>
              <a:rPr lang="pl-PL" dirty="0"/>
              <a:t> be </a:t>
            </a:r>
            <a:r>
              <a:rPr lang="pl-PL" dirty="0" err="1"/>
              <a:t>scheduled</a:t>
            </a:r>
            <a:r>
              <a:rPr lang="pl-PL" dirty="0"/>
              <a:t> to be </a:t>
            </a:r>
            <a:r>
              <a:rPr lang="pl-PL" dirty="0" err="1"/>
              <a:t>executed</a:t>
            </a:r>
            <a:endParaRPr lang="pl-PL" dirty="0"/>
          </a:p>
          <a:p>
            <a:r>
              <a:rPr lang="pl-PL" dirty="0"/>
              <a:t>        //and not </a:t>
            </a:r>
            <a:r>
              <a:rPr lang="pl-PL" dirty="0" err="1"/>
              <a:t>executed</a:t>
            </a:r>
            <a:r>
              <a:rPr lang="pl-PL" dirty="0"/>
              <a:t> </a:t>
            </a:r>
            <a:r>
              <a:rPr lang="pl-PL" dirty="0" err="1"/>
              <a:t>immediately</a:t>
            </a:r>
            <a:endParaRPr lang="pl-PL" dirty="0"/>
          </a:p>
          <a:p>
            <a:r>
              <a:rPr lang="pl-PL" dirty="0"/>
              <a:t>        //</a:t>
            </a:r>
            <a:r>
              <a:rPr lang="pl-PL" dirty="0" err="1"/>
              <a:t>setIsEditing</a:t>
            </a:r>
            <a:r>
              <a:rPr lang="pl-PL" dirty="0"/>
              <a:t>(!</a:t>
            </a:r>
            <a:r>
              <a:rPr lang="pl-PL" dirty="0" err="1"/>
              <a:t>isEditing</a:t>
            </a:r>
            <a:r>
              <a:rPr lang="pl-PL" dirty="0"/>
              <a:t>);</a:t>
            </a:r>
          </a:p>
          <a:p>
            <a:r>
              <a:rPr lang="pl-PL" dirty="0"/>
              <a:t>        </a:t>
            </a:r>
            <a:r>
              <a:rPr lang="pl-PL" dirty="0" err="1"/>
              <a:t>setIsEditing</a:t>
            </a:r>
            <a:r>
              <a:rPr lang="pl-PL" dirty="0"/>
              <a:t>((</a:t>
            </a:r>
            <a:r>
              <a:rPr lang="pl-PL" dirty="0" err="1"/>
              <a:t>editing</a:t>
            </a:r>
            <a:r>
              <a:rPr lang="pl-PL" dirty="0"/>
              <a:t>)=&gt;!</a:t>
            </a:r>
            <a:r>
              <a:rPr lang="pl-PL" dirty="0" err="1"/>
              <a:t>editing</a:t>
            </a:r>
            <a:r>
              <a:rPr lang="pl-PL" dirty="0"/>
              <a:t>);</a:t>
            </a:r>
          </a:p>
          <a:p>
            <a:r>
              <a:rPr lang="pl-PL" dirty="0"/>
              <a:t>    }</a:t>
            </a:r>
          </a:p>
          <a:p>
            <a:r>
              <a:rPr lang="pl-PL" dirty="0"/>
              <a:t>    </a:t>
            </a:r>
            <a:r>
              <a:rPr lang="pl-PL" dirty="0" err="1"/>
              <a:t>let</a:t>
            </a:r>
            <a:r>
              <a:rPr lang="pl-PL" dirty="0"/>
              <a:t> </a:t>
            </a:r>
            <a:r>
              <a:rPr lang="pl-PL" dirty="0" err="1"/>
              <a:t>editablePlayerName</a:t>
            </a:r>
            <a:r>
              <a:rPr lang="pl-PL" dirty="0"/>
              <a:t> = &lt;</a:t>
            </a:r>
            <a:r>
              <a:rPr lang="pl-PL" dirty="0" err="1"/>
              <a:t>span</a:t>
            </a:r>
            <a:r>
              <a:rPr lang="pl-PL" dirty="0"/>
              <a:t> </a:t>
            </a:r>
            <a:r>
              <a:rPr lang="pl-PL" dirty="0" err="1"/>
              <a:t>className</a:t>
            </a:r>
            <a:r>
              <a:rPr lang="pl-PL" dirty="0"/>
              <a:t>="</a:t>
            </a:r>
            <a:r>
              <a:rPr lang="pl-PL" dirty="0" err="1"/>
              <a:t>player-name</a:t>
            </a:r>
            <a:r>
              <a:rPr lang="pl-PL" dirty="0"/>
              <a:t>"&gt;{</a:t>
            </a:r>
            <a:r>
              <a:rPr lang="pl-PL" dirty="0" err="1"/>
              <a:t>playerName</a:t>
            </a:r>
            <a:r>
              <a:rPr lang="pl-PL" dirty="0"/>
              <a:t>}&lt;/</a:t>
            </a:r>
            <a:r>
              <a:rPr lang="pl-PL" dirty="0" err="1"/>
              <a:t>span</a:t>
            </a:r>
            <a:r>
              <a:rPr lang="pl-PL" dirty="0"/>
              <a:t>&gt;;</a:t>
            </a:r>
          </a:p>
          <a:p>
            <a:r>
              <a:rPr lang="pl-PL" dirty="0"/>
              <a:t>    </a:t>
            </a:r>
            <a:r>
              <a:rPr lang="pl-PL" dirty="0" err="1"/>
              <a:t>if</a:t>
            </a:r>
            <a:r>
              <a:rPr lang="pl-PL" dirty="0"/>
              <a:t>(</a:t>
            </a:r>
            <a:r>
              <a:rPr lang="pl-PL" dirty="0" err="1"/>
              <a:t>isEditing</a:t>
            </a:r>
            <a:r>
              <a:rPr lang="pl-PL" dirty="0"/>
              <a:t>){</a:t>
            </a:r>
          </a:p>
          <a:p>
            <a:r>
              <a:rPr lang="pl-PL" dirty="0"/>
              <a:t>        </a:t>
            </a:r>
            <a:r>
              <a:rPr lang="pl-PL" dirty="0" err="1"/>
              <a:t>editablePlayerName</a:t>
            </a:r>
            <a:r>
              <a:rPr lang="pl-PL" dirty="0"/>
              <a:t> = &lt;</a:t>
            </a:r>
            <a:r>
              <a:rPr lang="pl-PL" dirty="0" err="1"/>
              <a:t>input</a:t>
            </a:r>
            <a:r>
              <a:rPr lang="pl-PL" dirty="0"/>
              <a:t> </a:t>
            </a:r>
            <a:r>
              <a:rPr lang="pl-PL" dirty="0" err="1"/>
              <a:t>type</a:t>
            </a:r>
            <a:r>
              <a:rPr lang="pl-PL" dirty="0"/>
              <a:t>="</a:t>
            </a:r>
            <a:r>
              <a:rPr lang="pl-PL" dirty="0" err="1"/>
              <a:t>text</a:t>
            </a:r>
            <a:r>
              <a:rPr lang="pl-PL" dirty="0"/>
              <a:t>" </a:t>
            </a:r>
            <a:r>
              <a:rPr lang="pl-PL" dirty="0" err="1"/>
              <a:t>required</a:t>
            </a:r>
            <a:r>
              <a:rPr lang="pl-PL" dirty="0"/>
              <a:t> </a:t>
            </a:r>
            <a:r>
              <a:rPr lang="pl-PL" dirty="0" err="1"/>
              <a:t>defaultValue</a:t>
            </a:r>
            <a:r>
              <a:rPr lang="pl-PL" dirty="0"/>
              <a:t>={</a:t>
            </a:r>
            <a:r>
              <a:rPr lang="pl-PL" dirty="0" err="1"/>
              <a:t>playerName</a:t>
            </a:r>
            <a:r>
              <a:rPr lang="pl-PL" dirty="0"/>
              <a:t>} </a:t>
            </a:r>
            <a:r>
              <a:rPr lang="pl-PL" dirty="0" err="1"/>
              <a:t>onChange</a:t>
            </a:r>
            <a:r>
              <a:rPr lang="pl-PL" dirty="0"/>
              <a:t>={</a:t>
            </a:r>
            <a:r>
              <a:rPr lang="pl-PL" dirty="0" err="1"/>
              <a:t>handleChange</a:t>
            </a:r>
            <a:r>
              <a:rPr lang="pl-PL" dirty="0"/>
              <a:t>} /&gt;</a:t>
            </a:r>
          </a:p>
          <a:p>
            <a:r>
              <a:rPr lang="pl-PL" dirty="0"/>
              <a:t>    }</a:t>
            </a:r>
          </a:p>
          <a:p>
            <a:r>
              <a:rPr lang="pl-PL" dirty="0"/>
              <a:t>    </a:t>
            </a:r>
            <a:r>
              <a:rPr lang="pl-PL" dirty="0" err="1"/>
              <a:t>function</a:t>
            </a:r>
            <a:r>
              <a:rPr lang="pl-PL" dirty="0"/>
              <a:t> </a:t>
            </a:r>
            <a:r>
              <a:rPr lang="pl-PL" dirty="0" err="1"/>
              <a:t>handleChange</a:t>
            </a:r>
            <a:r>
              <a:rPr lang="pl-PL" dirty="0"/>
              <a:t>(event){</a:t>
            </a:r>
          </a:p>
          <a:p>
            <a:r>
              <a:rPr lang="pl-PL" dirty="0"/>
              <a:t>        </a:t>
            </a:r>
            <a:r>
              <a:rPr lang="pl-PL" dirty="0" err="1"/>
              <a:t>setPlayerName</a:t>
            </a:r>
            <a:r>
              <a:rPr lang="pl-PL" dirty="0"/>
              <a:t>(</a:t>
            </a:r>
            <a:r>
              <a:rPr lang="pl-PL" dirty="0" err="1"/>
              <a:t>event.target.value</a:t>
            </a:r>
            <a:r>
              <a:rPr lang="pl-PL" dirty="0"/>
              <a:t>);</a:t>
            </a:r>
          </a:p>
          <a:p>
            <a:r>
              <a:rPr lang="pl-PL" dirty="0"/>
              <a:t>        console.log(</a:t>
            </a:r>
            <a:r>
              <a:rPr lang="pl-PL" dirty="0" err="1"/>
              <a:t>event.target.value</a:t>
            </a:r>
            <a:r>
              <a:rPr lang="pl-PL" dirty="0"/>
              <a:t>)</a:t>
            </a:r>
          </a:p>
          <a:p>
            <a:r>
              <a:rPr lang="pl-PL" dirty="0"/>
              <a:t>        //we </a:t>
            </a:r>
            <a:r>
              <a:rPr lang="pl-PL" dirty="0" err="1"/>
              <a:t>will</a:t>
            </a:r>
            <a:r>
              <a:rPr lang="pl-PL" dirty="0"/>
              <a:t> </a:t>
            </a:r>
            <a:r>
              <a:rPr lang="pl-PL" dirty="0" err="1"/>
              <a:t>get</a:t>
            </a:r>
            <a:r>
              <a:rPr lang="pl-PL" dirty="0"/>
              <a:t> the pointer to the event</a:t>
            </a:r>
          </a:p>
          <a:p>
            <a:r>
              <a:rPr lang="pl-PL" dirty="0"/>
              <a:t>        //argument </a:t>
            </a:r>
            <a:r>
              <a:rPr lang="pl-PL" dirty="0" err="1"/>
              <a:t>will</a:t>
            </a:r>
            <a:r>
              <a:rPr lang="pl-PL" dirty="0"/>
              <a:t> be </a:t>
            </a:r>
            <a:r>
              <a:rPr lang="pl-PL" dirty="0" err="1"/>
              <a:t>given</a:t>
            </a:r>
            <a:r>
              <a:rPr lang="pl-PL" dirty="0"/>
              <a:t> as </a:t>
            </a:r>
            <a:r>
              <a:rPr lang="pl-PL" dirty="0" err="1"/>
              <a:t>object</a:t>
            </a:r>
            <a:endParaRPr lang="pl-PL" dirty="0"/>
          </a:p>
          <a:p>
            <a:r>
              <a:rPr lang="pl-PL" dirty="0"/>
              <a:t>        //</a:t>
            </a:r>
            <a:r>
              <a:rPr lang="pl-PL" dirty="0" err="1"/>
              <a:t>it</a:t>
            </a:r>
            <a:r>
              <a:rPr lang="pl-PL" dirty="0"/>
              <a:t> </a:t>
            </a:r>
            <a:r>
              <a:rPr lang="pl-PL" dirty="0" err="1"/>
              <a:t>has</a:t>
            </a:r>
            <a:r>
              <a:rPr lang="pl-PL" dirty="0"/>
              <a:t> target </a:t>
            </a:r>
            <a:r>
              <a:rPr lang="pl-PL" dirty="0" err="1"/>
              <a:t>property</a:t>
            </a:r>
            <a:r>
              <a:rPr lang="pl-PL" dirty="0"/>
              <a:t> and </a:t>
            </a:r>
            <a:r>
              <a:rPr lang="pl-PL" dirty="0" err="1"/>
              <a:t>it</a:t>
            </a:r>
            <a:r>
              <a:rPr lang="pl-PL" dirty="0"/>
              <a:t> </a:t>
            </a:r>
            <a:r>
              <a:rPr lang="pl-PL" dirty="0" err="1"/>
              <a:t>has</a:t>
            </a:r>
            <a:r>
              <a:rPr lang="pl-PL" dirty="0"/>
              <a:t> </a:t>
            </a:r>
            <a:r>
              <a:rPr lang="pl-PL" dirty="0" err="1"/>
              <a:t>value</a:t>
            </a:r>
            <a:r>
              <a:rPr lang="pl-PL" dirty="0"/>
              <a:t> </a:t>
            </a:r>
            <a:r>
              <a:rPr lang="pl-PL" dirty="0" err="1"/>
              <a:t>property</a:t>
            </a:r>
            <a:endParaRPr lang="pl-PL" dirty="0"/>
          </a:p>
          <a:p>
            <a:r>
              <a:rPr lang="pl-PL" dirty="0"/>
              <a:t>    }</a:t>
            </a:r>
          </a:p>
          <a:p>
            <a:r>
              <a:rPr lang="pl-PL" dirty="0"/>
              <a:t>    return(</a:t>
            </a:r>
          </a:p>
          <a:p>
            <a:r>
              <a:rPr lang="pl-PL" dirty="0"/>
              <a:t>        &lt;&gt;</a:t>
            </a:r>
          </a:p>
          <a:p>
            <a:r>
              <a:rPr lang="pl-PL" dirty="0"/>
              <a:t>            &lt;li </a:t>
            </a:r>
            <a:r>
              <a:rPr lang="pl-PL" dirty="0" err="1"/>
              <a:t>className</a:t>
            </a:r>
            <a:r>
              <a:rPr lang="pl-PL" dirty="0"/>
              <a:t>={</a:t>
            </a:r>
            <a:r>
              <a:rPr lang="pl-PL" dirty="0" err="1"/>
              <a:t>isActive</a:t>
            </a:r>
            <a:r>
              <a:rPr lang="pl-PL" dirty="0"/>
              <a:t> ? '</a:t>
            </a:r>
            <a:r>
              <a:rPr lang="pl-PL" dirty="0" err="1"/>
              <a:t>active</a:t>
            </a:r>
            <a:r>
              <a:rPr lang="pl-PL" dirty="0"/>
              <a:t>' : </a:t>
            </a:r>
            <a:r>
              <a:rPr lang="pl-PL" dirty="0" err="1"/>
              <a:t>undefined</a:t>
            </a:r>
            <a:r>
              <a:rPr lang="pl-PL" dirty="0"/>
              <a:t>}&gt;</a:t>
            </a:r>
          </a:p>
          <a:p>
            <a:r>
              <a:rPr lang="pl-PL" dirty="0"/>
              <a:t>                &lt;</a:t>
            </a:r>
            <a:r>
              <a:rPr lang="pl-PL" dirty="0" err="1"/>
              <a:t>span</a:t>
            </a:r>
            <a:r>
              <a:rPr lang="pl-PL" dirty="0"/>
              <a:t> </a:t>
            </a:r>
            <a:r>
              <a:rPr lang="pl-PL" dirty="0" err="1"/>
              <a:t>className</a:t>
            </a:r>
            <a:r>
              <a:rPr lang="pl-PL" dirty="0"/>
              <a:t>="</a:t>
            </a:r>
            <a:r>
              <a:rPr lang="pl-PL" dirty="0" err="1"/>
              <a:t>player</a:t>
            </a:r>
            <a:r>
              <a:rPr lang="pl-PL" dirty="0"/>
              <a:t>"&gt;</a:t>
            </a:r>
          </a:p>
          <a:p>
            <a:r>
              <a:rPr lang="pl-PL" dirty="0"/>
              <a:t>                    {</a:t>
            </a:r>
            <a:r>
              <a:rPr lang="pl-PL" dirty="0" err="1"/>
              <a:t>editablePlayerName</a:t>
            </a:r>
            <a:r>
              <a:rPr lang="pl-PL" dirty="0"/>
              <a:t>}</a:t>
            </a:r>
          </a:p>
          <a:p>
            <a:r>
              <a:rPr lang="pl-PL" dirty="0"/>
              <a:t>                &lt;</a:t>
            </a:r>
            <a:r>
              <a:rPr lang="pl-PL" dirty="0" err="1"/>
              <a:t>span</a:t>
            </a:r>
            <a:r>
              <a:rPr lang="pl-PL" dirty="0"/>
              <a:t> </a:t>
            </a:r>
            <a:r>
              <a:rPr lang="pl-PL" dirty="0" err="1"/>
              <a:t>className</a:t>
            </a:r>
            <a:r>
              <a:rPr lang="pl-PL" dirty="0"/>
              <a:t>='</a:t>
            </a:r>
            <a:r>
              <a:rPr lang="pl-PL" dirty="0" err="1"/>
              <a:t>player</a:t>
            </a:r>
            <a:r>
              <a:rPr lang="pl-PL" dirty="0"/>
              <a:t>-symbol'&gt;{symbol}&lt;/</a:t>
            </a:r>
            <a:r>
              <a:rPr lang="pl-PL" dirty="0" err="1"/>
              <a:t>span</a:t>
            </a:r>
            <a:r>
              <a:rPr lang="pl-PL" dirty="0"/>
              <a:t>&gt;</a:t>
            </a:r>
          </a:p>
          <a:p>
            <a:r>
              <a:rPr lang="pl-PL" dirty="0"/>
              <a:t>                &lt;/</a:t>
            </a:r>
            <a:r>
              <a:rPr lang="pl-PL" dirty="0" err="1"/>
              <a:t>span</a:t>
            </a:r>
            <a:r>
              <a:rPr lang="pl-PL" dirty="0"/>
              <a:t>&gt;</a:t>
            </a:r>
          </a:p>
          <a:p>
            <a:r>
              <a:rPr lang="pl-PL" dirty="0"/>
              <a:t>                &lt;</a:t>
            </a:r>
            <a:r>
              <a:rPr lang="pl-PL" dirty="0" err="1"/>
              <a:t>button</a:t>
            </a:r>
            <a:r>
              <a:rPr lang="pl-PL" dirty="0"/>
              <a:t> </a:t>
            </a:r>
            <a:r>
              <a:rPr lang="pl-PL" dirty="0" err="1"/>
              <a:t>onClick</a:t>
            </a:r>
            <a:r>
              <a:rPr lang="pl-PL" dirty="0"/>
              <a:t>={</a:t>
            </a:r>
            <a:r>
              <a:rPr lang="pl-PL" dirty="0" err="1"/>
              <a:t>handleEdit</a:t>
            </a:r>
            <a:r>
              <a:rPr lang="pl-PL" dirty="0"/>
              <a:t>}&gt; {</a:t>
            </a:r>
            <a:r>
              <a:rPr lang="pl-PL" dirty="0" err="1"/>
              <a:t>isEditing</a:t>
            </a:r>
            <a:r>
              <a:rPr lang="pl-PL" dirty="0"/>
              <a:t> ? '</a:t>
            </a:r>
            <a:r>
              <a:rPr lang="pl-PL" dirty="0" err="1"/>
              <a:t>Save</a:t>
            </a:r>
            <a:r>
              <a:rPr lang="pl-PL" dirty="0"/>
              <a:t>' : 'Edit' }&lt;/</a:t>
            </a:r>
            <a:r>
              <a:rPr lang="pl-PL" dirty="0" err="1"/>
              <a:t>button</a:t>
            </a:r>
            <a:r>
              <a:rPr lang="pl-PL" dirty="0"/>
              <a:t>&gt;</a:t>
            </a:r>
          </a:p>
          <a:p>
            <a:r>
              <a:rPr lang="pl-PL" dirty="0"/>
              <a:t>            &lt;/li&gt;</a:t>
            </a:r>
          </a:p>
          <a:p>
            <a:r>
              <a:rPr lang="pl-PL" dirty="0"/>
              <a:t>        &lt;/&gt;</a:t>
            </a:r>
          </a:p>
          <a:p>
            <a:r>
              <a:rPr lang="pl-PL" dirty="0"/>
              <a:t>    );</a:t>
            </a:r>
          </a:p>
          <a:p>
            <a:r>
              <a:rPr lang="pl-PL" dirty="0"/>
              <a:t>}</a:t>
            </a:r>
          </a:p>
        </p:txBody>
      </p:sp>
    </p:spTree>
    <p:extLst>
      <p:ext uri="{BB962C8B-B14F-4D97-AF65-F5344CB8AC3E}">
        <p14:creationId xmlns:p14="http://schemas.microsoft.com/office/powerpoint/2010/main" val="707858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498B-A11F-5215-5A17-98E07EF145A3}"/>
              </a:ext>
            </a:extLst>
          </p:cNvPr>
          <p:cNvSpPr>
            <a:spLocks noGrp="1"/>
          </p:cNvSpPr>
          <p:nvPr>
            <p:ph type="title"/>
          </p:nvPr>
        </p:nvSpPr>
        <p:spPr/>
        <p:txBody>
          <a:bodyPr/>
          <a:lstStyle/>
          <a:p>
            <a:r>
              <a:rPr lang="pl-PL" dirty="0" err="1"/>
              <a:t>Changes</a:t>
            </a:r>
            <a:r>
              <a:rPr lang="pl-PL" dirty="0"/>
              <a:t> to </a:t>
            </a:r>
            <a:r>
              <a:rPr lang="pl-PL" dirty="0" err="1"/>
              <a:t>GameBoard.jsx</a:t>
            </a:r>
            <a:endParaRPr lang="pl-PL" dirty="0"/>
          </a:p>
        </p:txBody>
      </p:sp>
      <p:sp>
        <p:nvSpPr>
          <p:cNvPr id="3" name="Content Placeholder 2">
            <a:extLst>
              <a:ext uri="{FF2B5EF4-FFF2-40B4-BE49-F238E27FC236}">
                <a16:creationId xmlns:a16="http://schemas.microsoft.com/office/drawing/2014/main" id="{BA04E621-F4D5-745C-754C-031BF3EE2ECA}"/>
              </a:ext>
            </a:extLst>
          </p:cNvPr>
          <p:cNvSpPr>
            <a:spLocks noGrp="1"/>
          </p:cNvSpPr>
          <p:nvPr>
            <p:ph idx="1"/>
          </p:nvPr>
        </p:nvSpPr>
        <p:spPr/>
        <p:txBody>
          <a:bodyPr/>
          <a:lstStyle/>
          <a:p>
            <a:r>
              <a:rPr lang="pl-PL" dirty="0" err="1"/>
              <a:t>Since</a:t>
            </a:r>
            <a:r>
              <a:rPr lang="pl-PL" dirty="0"/>
              <a:t> we do not pass </a:t>
            </a:r>
            <a:r>
              <a:rPr lang="pl-PL" dirty="0" err="1"/>
              <a:t>an</a:t>
            </a:r>
            <a:r>
              <a:rPr lang="pl-PL" dirty="0"/>
              <a:t> </a:t>
            </a:r>
            <a:r>
              <a:rPr lang="pl-PL" dirty="0" err="1"/>
              <a:t>activePlayer</a:t>
            </a:r>
            <a:r>
              <a:rPr lang="pl-PL" dirty="0"/>
              <a:t> </a:t>
            </a:r>
            <a:r>
              <a:rPr lang="pl-PL" dirty="0" err="1"/>
              <a:t>anymore</a:t>
            </a:r>
            <a:r>
              <a:rPr lang="pl-PL" dirty="0"/>
              <a:t>, but </a:t>
            </a:r>
            <a:r>
              <a:rPr lang="pl-PL" dirty="0" err="1"/>
              <a:t>turns</a:t>
            </a:r>
            <a:r>
              <a:rPr lang="pl-PL" dirty="0"/>
              <a:t>, we </a:t>
            </a:r>
            <a:r>
              <a:rPr lang="pl-PL" dirty="0" err="1"/>
              <a:t>have</a:t>
            </a:r>
            <a:r>
              <a:rPr lang="pl-PL" dirty="0"/>
              <a:t> to </a:t>
            </a:r>
            <a:r>
              <a:rPr lang="pl-PL" dirty="0" err="1"/>
              <a:t>adjust</a:t>
            </a:r>
            <a:r>
              <a:rPr lang="pl-PL" dirty="0"/>
              <a:t> </a:t>
            </a:r>
            <a:r>
              <a:rPr lang="pl-PL" dirty="0" err="1"/>
              <a:t>GameBoard.jsx</a:t>
            </a:r>
            <a:r>
              <a:rPr lang="pl-PL" dirty="0"/>
              <a:t> </a:t>
            </a:r>
            <a:r>
              <a:rPr lang="pl-PL" dirty="0" err="1"/>
              <a:t>function</a:t>
            </a:r>
            <a:endParaRPr lang="pl-PL" dirty="0"/>
          </a:p>
          <a:p>
            <a:r>
              <a:rPr lang="en-US" b="1" dirty="0"/>
              <a:t>export default function </a:t>
            </a:r>
            <a:r>
              <a:rPr lang="en-US" b="1" dirty="0" err="1"/>
              <a:t>GameBoard</a:t>
            </a:r>
            <a:r>
              <a:rPr lang="en-US" b="1" dirty="0"/>
              <a:t>({</a:t>
            </a:r>
            <a:r>
              <a:rPr lang="en-US" b="1" dirty="0" err="1"/>
              <a:t>onSelectSquare</a:t>
            </a:r>
            <a:r>
              <a:rPr lang="en-US" b="1" dirty="0"/>
              <a:t>, </a:t>
            </a:r>
            <a:r>
              <a:rPr lang="en-US" b="1" dirty="0" err="1"/>
              <a:t>activePlayerSymbol</a:t>
            </a:r>
            <a:r>
              <a:rPr lang="en-US" b="1" dirty="0"/>
              <a:t>})</a:t>
            </a:r>
            <a:endParaRPr lang="pl-PL" b="1" dirty="0"/>
          </a:p>
          <a:p>
            <a:r>
              <a:rPr lang="pl-PL" dirty="0" err="1"/>
              <a:t>into</a:t>
            </a:r>
            <a:r>
              <a:rPr lang="pl-PL" dirty="0"/>
              <a:t>:</a:t>
            </a:r>
          </a:p>
          <a:p>
            <a:r>
              <a:rPr lang="en-US" b="1" dirty="0"/>
              <a:t>export default function </a:t>
            </a:r>
            <a:r>
              <a:rPr lang="en-US" b="1" dirty="0" err="1"/>
              <a:t>GameBoard</a:t>
            </a:r>
            <a:r>
              <a:rPr lang="en-US" b="1" dirty="0"/>
              <a:t>({</a:t>
            </a:r>
            <a:r>
              <a:rPr lang="en-US" b="1" dirty="0" err="1"/>
              <a:t>onSelectSquare</a:t>
            </a:r>
            <a:r>
              <a:rPr lang="en-US" b="1" dirty="0"/>
              <a:t>, </a:t>
            </a:r>
            <a:r>
              <a:rPr lang="pl-PL" b="1" dirty="0" err="1">
                <a:solidFill>
                  <a:srgbClr val="FF0000"/>
                </a:solidFill>
              </a:rPr>
              <a:t>turns</a:t>
            </a:r>
            <a:r>
              <a:rPr lang="en-US" b="1" dirty="0"/>
              <a:t>})</a:t>
            </a:r>
            <a:endParaRPr lang="pl-PL" b="1" dirty="0"/>
          </a:p>
          <a:p>
            <a:endParaRPr lang="pl-PL" b="1" dirty="0"/>
          </a:p>
        </p:txBody>
      </p:sp>
    </p:spTree>
    <p:extLst>
      <p:ext uri="{BB962C8B-B14F-4D97-AF65-F5344CB8AC3E}">
        <p14:creationId xmlns:p14="http://schemas.microsoft.com/office/powerpoint/2010/main" val="34254952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498B-A11F-5215-5A17-98E07EF145A3}"/>
              </a:ext>
            </a:extLst>
          </p:cNvPr>
          <p:cNvSpPr>
            <a:spLocks noGrp="1"/>
          </p:cNvSpPr>
          <p:nvPr>
            <p:ph type="title"/>
          </p:nvPr>
        </p:nvSpPr>
        <p:spPr>
          <a:xfrm>
            <a:off x="838200" y="0"/>
            <a:ext cx="10515600" cy="511175"/>
          </a:xfrm>
        </p:spPr>
        <p:txBody>
          <a:bodyPr>
            <a:normAutofit fontScale="90000"/>
          </a:bodyPr>
          <a:lstStyle/>
          <a:p>
            <a:r>
              <a:rPr lang="pl-PL" dirty="0" err="1"/>
              <a:t>Changes</a:t>
            </a:r>
            <a:r>
              <a:rPr lang="pl-PL" dirty="0"/>
              <a:t> to </a:t>
            </a:r>
            <a:r>
              <a:rPr lang="pl-PL" dirty="0" err="1"/>
              <a:t>GameBoard.jsx</a:t>
            </a:r>
            <a:endParaRPr lang="pl-PL" dirty="0"/>
          </a:p>
        </p:txBody>
      </p:sp>
      <p:sp>
        <p:nvSpPr>
          <p:cNvPr id="3" name="Content Placeholder 2">
            <a:extLst>
              <a:ext uri="{FF2B5EF4-FFF2-40B4-BE49-F238E27FC236}">
                <a16:creationId xmlns:a16="http://schemas.microsoft.com/office/drawing/2014/main" id="{BA04E621-F4D5-745C-754C-031BF3EE2ECA}"/>
              </a:ext>
            </a:extLst>
          </p:cNvPr>
          <p:cNvSpPr>
            <a:spLocks noGrp="1"/>
          </p:cNvSpPr>
          <p:nvPr>
            <p:ph idx="1"/>
          </p:nvPr>
        </p:nvSpPr>
        <p:spPr>
          <a:xfrm>
            <a:off x="0" y="511174"/>
            <a:ext cx="12192000" cy="6346825"/>
          </a:xfrm>
        </p:spPr>
        <p:txBody>
          <a:bodyPr>
            <a:normAutofit fontScale="85000" lnSpcReduction="20000"/>
          </a:bodyPr>
          <a:lstStyle/>
          <a:p>
            <a:r>
              <a:rPr lang="pl-PL" dirty="0"/>
              <a:t>We </a:t>
            </a:r>
            <a:r>
              <a:rPr lang="pl-PL" dirty="0" err="1"/>
              <a:t>will</a:t>
            </a:r>
            <a:r>
              <a:rPr lang="pl-PL" dirty="0"/>
              <a:t> </a:t>
            </a:r>
            <a:r>
              <a:rPr lang="pl-PL" dirty="0" err="1"/>
              <a:t>remove</a:t>
            </a:r>
            <a:r>
              <a:rPr lang="pl-PL" dirty="0"/>
              <a:t> </a:t>
            </a:r>
            <a:r>
              <a:rPr lang="pl-PL" dirty="0" err="1"/>
              <a:t>this</a:t>
            </a:r>
            <a:r>
              <a:rPr lang="pl-PL" dirty="0"/>
              <a:t> </a:t>
            </a:r>
            <a:r>
              <a:rPr lang="pl-PL" dirty="0" err="1"/>
              <a:t>function</a:t>
            </a:r>
            <a:r>
              <a:rPr lang="pl-PL" dirty="0"/>
              <a:t> from </a:t>
            </a:r>
            <a:r>
              <a:rPr lang="pl-PL" dirty="0" err="1"/>
              <a:t>GameBoard.jsx</a:t>
            </a:r>
            <a:r>
              <a:rPr lang="pl-PL" dirty="0"/>
              <a:t> </a:t>
            </a:r>
            <a:r>
              <a:rPr lang="pl-PL" dirty="0" err="1"/>
              <a:t>because</a:t>
            </a:r>
            <a:r>
              <a:rPr lang="pl-PL" dirty="0"/>
              <a:t> we no </a:t>
            </a:r>
            <a:r>
              <a:rPr lang="pl-PL" dirty="0" err="1"/>
              <a:t>longer</a:t>
            </a:r>
            <a:r>
              <a:rPr lang="pl-PL" dirty="0"/>
              <a:t> </a:t>
            </a:r>
            <a:r>
              <a:rPr lang="pl-PL" dirty="0" err="1"/>
              <a:t>have</a:t>
            </a:r>
            <a:r>
              <a:rPr lang="pl-PL" dirty="0"/>
              <a:t> </a:t>
            </a:r>
            <a:r>
              <a:rPr lang="pl-PL" dirty="0" err="1"/>
              <a:t>activePlayer</a:t>
            </a:r>
            <a:r>
              <a:rPr lang="pl-PL" dirty="0"/>
              <a:t>, we </a:t>
            </a:r>
            <a:r>
              <a:rPr lang="pl-PL" dirty="0" err="1"/>
              <a:t>have</a:t>
            </a:r>
            <a:r>
              <a:rPr lang="pl-PL" dirty="0"/>
              <a:t> </a:t>
            </a:r>
            <a:r>
              <a:rPr lang="pl-PL" dirty="0" err="1"/>
              <a:t>now</a:t>
            </a:r>
            <a:r>
              <a:rPr lang="pl-PL" dirty="0"/>
              <a:t> </a:t>
            </a:r>
            <a:r>
              <a:rPr lang="pl-PL" dirty="0" err="1"/>
              <a:t>turns</a:t>
            </a:r>
            <a:r>
              <a:rPr lang="pl-PL" dirty="0"/>
              <a:t> </a:t>
            </a:r>
            <a:r>
              <a:rPr lang="pl-PL" dirty="0" err="1"/>
              <a:t>array</a:t>
            </a:r>
            <a:r>
              <a:rPr lang="pl-PL" dirty="0"/>
              <a:t> and we </a:t>
            </a:r>
            <a:r>
              <a:rPr lang="pl-PL" dirty="0" err="1"/>
              <a:t>have</a:t>
            </a:r>
            <a:r>
              <a:rPr lang="pl-PL" dirty="0"/>
              <a:t> to </a:t>
            </a:r>
            <a:r>
              <a:rPr lang="pl-PL" dirty="0" err="1"/>
              <a:t>read</a:t>
            </a:r>
            <a:r>
              <a:rPr lang="pl-PL" dirty="0"/>
              <a:t> </a:t>
            </a:r>
            <a:r>
              <a:rPr lang="pl-PL" dirty="0" err="1"/>
              <a:t>who</a:t>
            </a:r>
            <a:r>
              <a:rPr lang="pl-PL" dirty="0"/>
              <a:t> </a:t>
            </a:r>
            <a:r>
              <a:rPr lang="pl-PL" dirty="0" err="1"/>
              <a:t>is</a:t>
            </a:r>
            <a:r>
              <a:rPr lang="pl-PL" dirty="0"/>
              <a:t> the </a:t>
            </a:r>
            <a:r>
              <a:rPr lang="pl-PL" dirty="0" err="1"/>
              <a:t>active</a:t>
            </a:r>
            <a:r>
              <a:rPr lang="pl-PL" dirty="0"/>
              <a:t> </a:t>
            </a:r>
            <a:r>
              <a:rPr lang="pl-PL" dirty="0" err="1"/>
              <a:t>player</a:t>
            </a:r>
            <a:r>
              <a:rPr lang="pl-PL" dirty="0"/>
              <a:t> from </a:t>
            </a:r>
            <a:r>
              <a:rPr lang="pl-PL" dirty="0" err="1"/>
              <a:t>there</a:t>
            </a:r>
            <a:r>
              <a:rPr lang="pl-PL" dirty="0"/>
              <a:t>. </a:t>
            </a:r>
            <a:r>
              <a:rPr lang="pl-PL" dirty="0" err="1"/>
              <a:t>So</a:t>
            </a:r>
            <a:r>
              <a:rPr lang="pl-PL" dirty="0"/>
              <a:t> we </a:t>
            </a:r>
            <a:r>
              <a:rPr lang="pl-PL" dirty="0" err="1"/>
              <a:t>remove</a:t>
            </a:r>
            <a:r>
              <a:rPr lang="pl-PL" dirty="0"/>
              <a:t> </a:t>
            </a:r>
            <a:r>
              <a:rPr lang="pl-PL" dirty="0" err="1"/>
              <a:t>this</a:t>
            </a:r>
            <a:r>
              <a:rPr lang="pl-PL" dirty="0"/>
              <a:t> </a:t>
            </a:r>
            <a:r>
              <a:rPr lang="pl-PL" dirty="0" err="1"/>
              <a:t>code</a:t>
            </a:r>
            <a:r>
              <a:rPr lang="pl-PL" dirty="0"/>
              <a:t>:</a:t>
            </a:r>
          </a:p>
          <a:p>
            <a:r>
              <a:rPr lang="pl-PL" dirty="0" err="1"/>
              <a:t>setGameBoard</a:t>
            </a:r>
            <a:r>
              <a:rPr lang="pl-PL" dirty="0"/>
              <a:t>((</a:t>
            </a:r>
            <a:r>
              <a:rPr lang="pl-PL" dirty="0" err="1"/>
              <a:t>prevGameBoard</a:t>
            </a:r>
            <a:r>
              <a:rPr lang="pl-PL" dirty="0"/>
              <a:t>)=&gt;{</a:t>
            </a:r>
          </a:p>
          <a:p>
            <a:r>
              <a:rPr lang="pl-PL" b="1" strike="sngStrike" dirty="0"/>
              <a:t>            const </a:t>
            </a:r>
            <a:r>
              <a:rPr lang="pl-PL" b="1" strike="sngStrike" dirty="0" err="1"/>
              <a:t>updatedBoard</a:t>
            </a:r>
            <a:r>
              <a:rPr lang="pl-PL" b="1" strike="sngStrike" dirty="0"/>
              <a:t> = [...</a:t>
            </a:r>
            <a:r>
              <a:rPr lang="pl-PL" b="1" strike="sngStrike" dirty="0" err="1"/>
              <a:t>prevGameBoard.map</a:t>
            </a:r>
            <a:r>
              <a:rPr lang="pl-PL" b="1" strike="sngStrike" dirty="0"/>
              <a:t>(</a:t>
            </a:r>
            <a:r>
              <a:rPr lang="pl-PL" b="1" strike="sngStrike" dirty="0" err="1"/>
              <a:t>innerArray</a:t>
            </a:r>
            <a:r>
              <a:rPr lang="pl-PL" b="1" strike="sngStrike" dirty="0"/>
              <a:t>=&gt;[...</a:t>
            </a:r>
            <a:r>
              <a:rPr lang="pl-PL" b="1" strike="sngStrike" dirty="0" err="1"/>
              <a:t>innerArray</a:t>
            </a:r>
            <a:r>
              <a:rPr lang="pl-PL" b="1" strike="sngStrike" dirty="0"/>
              <a:t>])];</a:t>
            </a:r>
          </a:p>
          <a:p>
            <a:r>
              <a:rPr lang="pl-PL" b="1" strike="sngStrike" dirty="0"/>
              <a:t>            </a:t>
            </a:r>
            <a:r>
              <a:rPr lang="pl-PL" b="1" strike="sngStrike" dirty="0" err="1"/>
              <a:t>updatedBoard</a:t>
            </a:r>
            <a:r>
              <a:rPr lang="pl-PL" b="1" strike="sngStrike" dirty="0"/>
              <a:t>[</a:t>
            </a:r>
            <a:r>
              <a:rPr lang="pl-PL" b="1" strike="sngStrike" dirty="0" err="1"/>
              <a:t>rowIndex</a:t>
            </a:r>
            <a:r>
              <a:rPr lang="pl-PL" b="1" strike="sngStrike" dirty="0"/>
              <a:t>][</a:t>
            </a:r>
            <a:r>
              <a:rPr lang="pl-PL" b="1" strike="sngStrike" dirty="0" err="1"/>
              <a:t>colIndex</a:t>
            </a:r>
            <a:r>
              <a:rPr lang="pl-PL" b="1" strike="sngStrike" dirty="0"/>
              <a:t>] = </a:t>
            </a:r>
            <a:r>
              <a:rPr lang="pl-PL" b="1" strike="sngStrike" dirty="0" err="1"/>
              <a:t>activePlayerSymbol</a:t>
            </a:r>
            <a:r>
              <a:rPr lang="pl-PL" b="1" strike="sngStrike" dirty="0"/>
              <a:t>;</a:t>
            </a:r>
          </a:p>
          <a:p>
            <a:r>
              <a:rPr lang="pl-PL" b="1" strike="sngStrike" dirty="0"/>
              <a:t>            return </a:t>
            </a:r>
            <a:r>
              <a:rPr lang="pl-PL" b="1" strike="sngStrike" dirty="0" err="1"/>
              <a:t>updatedBoard</a:t>
            </a:r>
            <a:r>
              <a:rPr lang="pl-PL" b="1" strike="sngStrike" dirty="0"/>
              <a:t>;</a:t>
            </a:r>
          </a:p>
          <a:p>
            <a:r>
              <a:rPr lang="pl-PL" b="1" strike="sngStrike" dirty="0"/>
              <a:t>        });</a:t>
            </a:r>
          </a:p>
          <a:p>
            <a:r>
              <a:rPr lang="pl-PL" b="1" strike="sngStrike" dirty="0"/>
              <a:t>        </a:t>
            </a:r>
            <a:r>
              <a:rPr lang="pl-PL" b="1" strike="sngStrike" dirty="0" err="1"/>
              <a:t>onSelectSquare</a:t>
            </a:r>
            <a:r>
              <a:rPr lang="pl-PL" b="1" strike="sngStrike" dirty="0"/>
              <a:t>();</a:t>
            </a:r>
          </a:p>
          <a:p>
            <a:r>
              <a:rPr lang="pl-PL" dirty="0">
                <a:solidFill>
                  <a:srgbClr val="FF0000"/>
                </a:solidFill>
              </a:rPr>
              <a:t>and </a:t>
            </a:r>
            <a:r>
              <a:rPr lang="pl-PL" dirty="0" err="1">
                <a:solidFill>
                  <a:srgbClr val="FF0000"/>
                </a:solidFill>
              </a:rPr>
              <a:t>instead</a:t>
            </a:r>
            <a:r>
              <a:rPr lang="pl-PL" dirty="0">
                <a:solidFill>
                  <a:srgbClr val="FF0000"/>
                </a:solidFill>
              </a:rPr>
              <a:t> (we </a:t>
            </a:r>
            <a:r>
              <a:rPr lang="pl-PL" dirty="0" err="1">
                <a:solidFill>
                  <a:srgbClr val="FF0000"/>
                </a:solidFill>
              </a:rPr>
              <a:t>are</a:t>
            </a:r>
            <a:r>
              <a:rPr lang="pl-PL" dirty="0">
                <a:solidFill>
                  <a:srgbClr val="FF0000"/>
                </a:solidFill>
              </a:rPr>
              <a:t> </a:t>
            </a:r>
            <a:r>
              <a:rPr lang="pl-PL" dirty="0" err="1">
                <a:solidFill>
                  <a:srgbClr val="FF0000"/>
                </a:solidFill>
              </a:rPr>
              <a:t>deriving</a:t>
            </a:r>
            <a:r>
              <a:rPr lang="pl-PL" dirty="0">
                <a:solidFill>
                  <a:srgbClr val="FF0000"/>
                </a:solidFill>
              </a:rPr>
              <a:t> a </a:t>
            </a:r>
            <a:r>
              <a:rPr lang="pl-PL" dirty="0" err="1">
                <a:solidFill>
                  <a:srgbClr val="FF0000"/>
                </a:solidFill>
              </a:rPr>
              <a:t>state</a:t>
            </a:r>
            <a:r>
              <a:rPr lang="pl-PL" dirty="0">
                <a:solidFill>
                  <a:srgbClr val="FF0000"/>
                </a:solidFill>
              </a:rPr>
              <a:t> from </a:t>
            </a:r>
            <a:r>
              <a:rPr lang="pl-PL" dirty="0" err="1">
                <a:solidFill>
                  <a:srgbClr val="FF0000"/>
                </a:solidFill>
              </a:rPr>
              <a:t>turns</a:t>
            </a:r>
            <a:r>
              <a:rPr lang="pl-PL" dirty="0">
                <a:solidFill>
                  <a:srgbClr val="FF0000"/>
                </a:solidFill>
              </a:rPr>
              <a:t> </a:t>
            </a:r>
            <a:r>
              <a:rPr lang="pl-PL" dirty="0" err="1">
                <a:solidFill>
                  <a:srgbClr val="FF0000"/>
                </a:solidFill>
              </a:rPr>
              <a:t>array</a:t>
            </a:r>
            <a:r>
              <a:rPr lang="pl-PL" dirty="0">
                <a:solidFill>
                  <a:srgbClr val="FF0000"/>
                </a:solidFill>
              </a:rPr>
              <a:t>, </a:t>
            </a:r>
            <a:r>
              <a:rPr lang="pl-PL" dirty="0" err="1">
                <a:solidFill>
                  <a:srgbClr val="FF0000"/>
                </a:solidFill>
              </a:rPr>
              <a:t>twice</a:t>
            </a:r>
            <a:r>
              <a:rPr lang="pl-PL" dirty="0">
                <a:solidFill>
                  <a:srgbClr val="FF0000"/>
                </a:solidFill>
              </a:rPr>
              <a:t> </a:t>
            </a:r>
            <a:r>
              <a:rPr lang="pl-PL" dirty="0" err="1">
                <a:solidFill>
                  <a:srgbClr val="FF0000"/>
                </a:solidFill>
              </a:rPr>
              <a:t>doing</a:t>
            </a:r>
            <a:r>
              <a:rPr lang="pl-PL" dirty="0">
                <a:solidFill>
                  <a:srgbClr val="FF0000"/>
                </a:solidFill>
              </a:rPr>
              <a:t> </a:t>
            </a:r>
            <a:r>
              <a:rPr lang="pl-PL" dirty="0" err="1">
                <a:solidFill>
                  <a:srgbClr val="FF0000"/>
                </a:solidFill>
              </a:rPr>
              <a:t>restructuring</a:t>
            </a:r>
            <a:r>
              <a:rPr lang="pl-PL" dirty="0">
                <a:solidFill>
                  <a:srgbClr val="FF0000"/>
                </a:solidFill>
              </a:rPr>
              <a:t>)</a:t>
            </a:r>
          </a:p>
          <a:p>
            <a:r>
              <a:rPr lang="pl-PL" b="1" dirty="0" err="1"/>
              <a:t>function</a:t>
            </a:r>
            <a:r>
              <a:rPr lang="pl-PL" b="1" dirty="0"/>
              <a:t> </a:t>
            </a:r>
            <a:r>
              <a:rPr lang="pl-PL" b="1" dirty="0" err="1"/>
              <a:t>handleSelectSquare</a:t>
            </a:r>
            <a:r>
              <a:rPr lang="pl-PL" b="1" dirty="0"/>
              <a:t>(</a:t>
            </a:r>
            <a:r>
              <a:rPr lang="pl-PL" b="1" dirty="0" err="1"/>
              <a:t>rowIndex</a:t>
            </a:r>
            <a:r>
              <a:rPr lang="pl-PL" b="1" dirty="0"/>
              <a:t>, </a:t>
            </a:r>
            <a:r>
              <a:rPr lang="pl-PL" b="1" dirty="0" err="1"/>
              <a:t>colIndex</a:t>
            </a:r>
            <a:r>
              <a:rPr lang="pl-PL" b="1" dirty="0"/>
              <a:t>){</a:t>
            </a:r>
          </a:p>
          <a:p>
            <a:r>
              <a:rPr lang="pl-PL" b="1" dirty="0"/>
              <a:t>        </a:t>
            </a:r>
            <a:r>
              <a:rPr lang="pl-PL" b="1" dirty="0" err="1"/>
              <a:t>let</a:t>
            </a:r>
            <a:r>
              <a:rPr lang="pl-PL" b="1" dirty="0"/>
              <a:t> </a:t>
            </a:r>
            <a:r>
              <a:rPr lang="pl-PL" b="1" dirty="0" err="1"/>
              <a:t>gameBoard</a:t>
            </a:r>
            <a:r>
              <a:rPr lang="pl-PL" b="1" dirty="0"/>
              <a:t> = </a:t>
            </a:r>
            <a:r>
              <a:rPr lang="pl-PL" b="1" dirty="0" err="1"/>
              <a:t>initialGameBoard</a:t>
            </a:r>
            <a:r>
              <a:rPr lang="pl-PL" b="1" dirty="0"/>
              <a:t>;</a:t>
            </a:r>
          </a:p>
          <a:p>
            <a:r>
              <a:rPr lang="pl-PL" b="1" dirty="0"/>
              <a:t>        for (const </a:t>
            </a:r>
            <a:r>
              <a:rPr lang="pl-PL" b="1" dirty="0" err="1"/>
              <a:t>turn</a:t>
            </a:r>
            <a:r>
              <a:rPr lang="pl-PL" b="1" dirty="0"/>
              <a:t> of </a:t>
            </a:r>
            <a:r>
              <a:rPr lang="pl-PL" b="1" dirty="0" err="1"/>
              <a:t>turns</a:t>
            </a:r>
            <a:r>
              <a:rPr lang="pl-PL" b="1" dirty="0"/>
              <a:t>){</a:t>
            </a:r>
          </a:p>
          <a:p>
            <a:r>
              <a:rPr lang="pl-PL" b="1" dirty="0"/>
              <a:t>            const {</a:t>
            </a:r>
            <a:r>
              <a:rPr lang="pl-PL" b="1" dirty="0" err="1"/>
              <a:t>square</a:t>
            </a:r>
            <a:r>
              <a:rPr lang="pl-PL" b="1" dirty="0"/>
              <a:t>, </a:t>
            </a:r>
            <a:r>
              <a:rPr lang="pl-PL" b="1" dirty="0" err="1"/>
              <a:t>player</a:t>
            </a:r>
            <a:r>
              <a:rPr lang="pl-PL" b="1" dirty="0"/>
              <a:t>} = </a:t>
            </a:r>
            <a:r>
              <a:rPr lang="pl-PL" b="1" dirty="0" err="1"/>
              <a:t>turn</a:t>
            </a:r>
            <a:r>
              <a:rPr lang="pl-PL" b="1" dirty="0"/>
              <a:t>;</a:t>
            </a:r>
          </a:p>
          <a:p>
            <a:r>
              <a:rPr lang="pl-PL" b="1" dirty="0"/>
              <a:t>            const {</a:t>
            </a:r>
            <a:r>
              <a:rPr lang="pl-PL" b="1" dirty="0" err="1"/>
              <a:t>row</a:t>
            </a:r>
            <a:r>
              <a:rPr lang="pl-PL" b="1" dirty="0"/>
              <a:t>, col} = </a:t>
            </a:r>
            <a:r>
              <a:rPr lang="pl-PL" b="1" dirty="0" err="1"/>
              <a:t>square</a:t>
            </a:r>
            <a:r>
              <a:rPr lang="pl-PL" b="1" dirty="0"/>
              <a:t>;</a:t>
            </a:r>
          </a:p>
          <a:p>
            <a:r>
              <a:rPr lang="pl-PL" b="1" dirty="0"/>
              <a:t>            </a:t>
            </a:r>
            <a:r>
              <a:rPr lang="pl-PL" b="1" dirty="0" err="1"/>
              <a:t>gameBoard</a:t>
            </a:r>
            <a:r>
              <a:rPr lang="pl-PL" b="1" dirty="0"/>
              <a:t>[</a:t>
            </a:r>
            <a:r>
              <a:rPr lang="pl-PL" b="1" dirty="0" err="1"/>
              <a:t>row</a:t>
            </a:r>
            <a:r>
              <a:rPr lang="pl-PL" b="1" dirty="0"/>
              <a:t>][</a:t>
            </a:r>
            <a:r>
              <a:rPr lang="pl-PL" b="1" dirty="0" err="1"/>
              <a:t>column</a:t>
            </a:r>
            <a:r>
              <a:rPr lang="pl-PL" b="1" dirty="0"/>
              <a:t>] = </a:t>
            </a:r>
            <a:r>
              <a:rPr lang="pl-PL" b="1" dirty="0" err="1"/>
              <a:t>player</a:t>
            </a:r>
            <a:r>
              <a:rPr lang="pl-PL" b="1" dirty="0"/>
              <a:t>;</a:t>
            </a:r>
          </a:p>
          <a:p>
            <a:r>
              <a:rPr lang="pl-PL" b="1" dirty="0"/>
              <a:t>        }</a:t>
            </a:r>
          </a:p>
        </p:txBody>
      </p:sp>
    </p:spTree>
    <p:extLst>
      <p:ext uri="{BB962C8B-B14F-4D97-AF65-F5344CB8AC3E}">
        <p14:creationId xmlns:p14="http://schemas.microsoft.com/office/powerpoint/2010/main" val="34729405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498B-A11F-5215-5A17-98E07EF145A3}"/>
              </a:ext>
            </a:extLst>
          </p:cNvPr>
          <p:cNvSpPr>
            <a:spLocks noGrp="1"/>
          </p:cNvSpPr>
          <p:nvPr>
            <p:ph type="title"/>
          </p:nvPr>
        </p:nvSpPr>
        <p:spPr>
          <a:xfrm>
            <a:off x="838200" y="0"/>
            <a:ext cx="10515600" cy="511175"/>
          </a:xfrm>
        </p:spPr>
        <p:txBody>
          <a:bodyPr>
            <a:normAutofit fontScale="90000"/>
          </a:bodyPr>
          <a:lstStyle/>
          <a:p>
            <a:r>
              <a:rPr lang="pl-PL" dirty="0" err="1"/>
              <a:t>Changes</a:t>
            </a:r>
            <a:r>
              <a:rPr lang="pl-PL" dirty="0"/>
              <a:t> to </a:t>
            </a:r>
            <a:r>
              <a:rPr lang="pl-PL" dirty="0" err="1"/>
              <a:t>GameBoard.jsx</a:t>
            </a:r>
            <a:endParaRPr lang="pl-PL" dirty="0"/>
          </a:p>
        </p:txBody>
      </p:sp>
      <p:sp>
        <p:nvSpPr>
          <p:cNvPr id="3" name="Content Placeholder 2">
            <a:extLst>
              <a:ext uri="{FF2B5EF4-FFF2-40B4-BE49-F238E27FC236}">
                <a16:creationId xmlns:a16="http://schemas.microsoft.com/office/drawing/2014/main" id="{BA04E621-F4D5-745C-754C-031BF3EE2ECA}"/>
              </a:ext>
            </a:extLst>
          </p:cNvPr>
          <p:cNvSpPr>
            <a:spLocks noGrp="1"/>
          </p:cNvSpPr>
          <p:nvPr>
            <p:ph idx="1"/>
          </p:nvPr>
        </p:nvSpPr>
        <p:spPr>
          <a:xfrm>
            <a:off x="0" y="511174"/>
            <a:ext cx="12192000" cy="6346825"/>
          </a:xfrm>
        </p:spPr>
        <p:txBody>
          <a:bodyPr>
            <a:normAutofit/>
          </a:bodyPr>
          <a:lstStyle/>
          <a:p>
            <a:r>
              <a:rPr lang="pl-PL" dirty="0"/>
              <a:t>We </a:t>
            </a:r>
            <a:r>
              <a:rPr lang="pl-PL" dirty="0" err="1"/>
              <a:t>also</a:t>
            </a:r>
            <a:r>
              <a:rPr lang="pl-PL" dirty="0"/>
              <a:t> </a:t>
            </a:r>
            <a:r>
              <a:rPr lang="pl-PL" dirty="0" err="1"/>
              <a:t>need</a:t>
            </a:r>
            <a:r>
              <a:rPr lang="pl-PL" dirty="0"/>
              <a:t> to </a:t>
            </a:r>
            <a:r>
              <a:rPr lang="pl-PL" dirty="0" err="1"/>
              <a:t>correct</a:t>
            </a:r>
            <a:r>
              <a:rPr lang="pl-PL" dirty="0"/>
              <a:t> the </a:t>
            </a:r>
            <a:r>
              <a:rPr lang="pl-PL" dirty="0" err="1"/>
              <a:t>way</a:t>
            </a:r>
            <a:r>
              <a:rPr lang="pl-PL" dirty="0"/>
              <a:t> </a:t>
            </a:r>
            <a:r>
              <a:rPr lang="pl-PL" dirty="0" err="1"/>
              <a:t>how</a:t>
            </a:r>
            <a:r>
              <a:rPr lang="pl-PL" dirty="0"/>
              <a:t> we </a:t>
            </a:r>
            <a:r>
              <a:rPr lang="pl-PL" dirty="0" err="1"/>
              <a:t>call</a:t>
            </a:r>
            <a:r>
              <a:rPr lang="pl-PL" dirty="0"/>
              <a:t> </a:t>
            </a:r>
            <a:r>
              <a:rPr lang="pl-PL" dirty="0" err="1"/>
              <a:t>handleSelectedSquare</a:t>
            </a:r>
            <a:r>
              <a:rPr lang="pl-PL" dirty="0"/>
              <a:t> </a:t>
            </a:r>
            <a:r>
              <a:rPr lang="pl-PL" dirty="0" err="1"/>
              <a:t>because</a:t>
            </a:r>
            <a:r>
              <a:rPr lang="pl-PL" dirty="0"/>
              <a:t> a moment ago we </a:t>
            </a:r>
            <a:r>
              <a:rPr lang="pl-PL" dirty="0" err="1"/>
              <a:t>changed</a:t>
            </a:r>
            <a:r>
              <a:rPr lang="pl-PL" dirty="0"/>
              <a:t> the </a:t>
            </a:r>
            <a:r>
              <a:rPr lang="pl-PL" dirty="0" err="1"/>
              <a:t>code</a:t>
            </a:r>
            <a:r>
              <a:rPr lang="pl-PL" dirty="0"/>
              <a:t> of the </a:t>
            </a:r>
            <a:r>
              <a:rPr lang="pl-PL" dirty="0" err="1"/>
              <a:t>function</a:t>
            </a:r>
            <a:r>
              <a:rPr lang="pl-PL" dirty="0"/>
              <a:t> and </a:t>
            </a:r>
            <a:r>
              <a:rPr lang="pl-PL" dirty="0" err="1"/>
              <a:t>now</a:t>
            </a:r>
            <a:r>
              <a:rPr lang="pl-PL" dirty="0"/>
              <a:t> </a:t>
            </a:r>
            <a:r>
              <a:rPr lang="pl-PL" dirty="0" err="1"/>
              <a:t>it</a:t>
            </a:r>
            <a:r>
              <a:rPr lang="pl-PL" dirty="0"/>
              <a:t> </a:t>
            </a:r>
            <a:r>
              <a:rPr lang="pl-PL" dirty="0" err="1"/>
              <a:t>takes</a:t>
            </a:r>
            <a:r>
              <a:rPr lang="pl-PL" dirty="0"/>
              <a:t> 2 </a:t>
            </a:r>
            <a:r>
              <a:rPr lang="pl-PL" dirty="0" err="1"/>
              <a:t>arguments</a:t>
            </a:r>
            <a:r>
              <a:rPr lang="pl-PL" dirty="0"/>
              <a:t>:</a:t>
            </a:r>
          </a:p>
          <a:p>
            <a:r>
              <a:rPr lang="pl-PL" dirty="0"/>
              <a:t>&lt;</a:t>
            </a:r>
            <a:r>
              <a:rPr lang="pl-PL" dirty="0" err="1"/>
              <a:t>button</a:t>
            </a:r>
            <a:r>
              <a:rPr lang="pl-PL" dirty="0"/>
              <a:t> </a:t>
            </a:r>
            <a:r>
              <a:rPr lang="pl-PL" dirty="0" err="1"/>
              <a:t>onSelectSquare</a:t>
            </a:r>
            <a:r>
              <a:rPr lang="pl-PL" b="1" dirty="0">
                <a:solidFill>
                  <a:srgbClr val="FF0000"/>
                </a:solidFill>
              </a:rPr>
              <a:t>={()=&gt;</a:t>
            </a:r>
            <a:r>
              <a:rPr lang="pl-PL" b="1" dirty="0" err="1">
                <a:solidFill>
                  <a:srgbClr val="FF0000"/>
                </a:solidFill>
              </a:rPr>
              <a:t>onSelectSquare</a:t>
            </a:r>
            <a:r>
              <a:rPr lang="pl-PL" b="1" dirty="0">
                <a:solidFill>
                  <a:srgbClr val="FF0000"/>
                </a:solidFill>
              </a:rPr>
              <a:t>(</a:t>
            </a:r>
            <a:r>
              <a:rPr lang="pl-PL" b="1" dirty="0" err="1">
                <a:solidFill>
                  <a:srgbClr val="FF0000"/>
                </a:solidFill>
              </a:rPr>
              <a:t>rowIndex</a:t>
            </a:r>
            <a:r>
              <a:rPr lang="pl-PL" b="1" dirty="0">
                <a:solidFill>
                  <a:srgbClr val="FF0000"/>
                </a:solidFill>
              </a:rPr>
              <a:t>, </a:t>
            </a:r>
            <a:r>
              <a:rPr lang="pl-PL" b="1" dirty="0" err="1">
                <a:solidFill>
                  <a:srgbClr val="FF0000"/>
                </a:solidFill>
              </a:rPr>
              <a:t>colIndex</a:t>
            </a:r>
            <a:r>
              <a:rPr lang="pl-PL" dirty="0"/>
              <a:t>)} </a:t>
            </a:r>
          </a:p>
          <a:p>
            <a:r>
              <a:rPr lang="pl-PL" dirty="0"/>
              <a:t>        </a:t>
            </a:r>
            <a:r>
              <a:rPr lang="pl-PL" dirty="0" err="1"/>
              <a:t>turns</a:t>
            </a:r>
            <a:r>
              <a:rPr lang="pl-PL" dirty="0"/>
              <a:t>={</a:t>
            </a:r>
            <a:r>
              <a:rPr lang="pl-PL" dirty="0" err="1"/>
              <a:t>gameTurns</a:t>
            </a:r>
            <a:r>
              <a:rPr lang="pl-PL" dirty="0"/>
              <a:t>}&gt;</a:t>
            </a:r>
          </a:p>
          <a:p>
            <a:r>
              <a:rPr lang="pl-PL" dirty="0"/>
              <a:t>        &lt;/</a:t>
            </a:r>
            <a:r>
              <a:rPr lang="pl-PL" dirty="0" err="1"/>
              <a:t>button</a:t>
            </a:r>
            <a:r>
              <a:rPr lang="pl-PL" dirty="0"/>
              <a:t>&gt;</a:t>
            </a:r>
          </a:p>
        </p:txBody>
      </p:sp>
    </p:spTree>
    <p:extLst>
      <p:ext uri="{BB962C8B-B14F-4D97-AF65-F5344CB8AC3E}">
        <p14:creationId xmlns:p14="http://schemas.microsoft.com/office/powerpoint/2010/main" val="28247779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7A4A-A756-5FBC-8F2C-611A94D3D6E4}"/>
              </a:ext>
            </a:extLst>
          </p:cNvPr>
          <p:cNvSpPr>
            <a:spLocks noGrp="1"/>
          </p:cNvSpPr>
          <p:nvPr>
            <p:ph type="title"/>
          </p:nvPr>
        </p:nvSpPr>
        <p:spPr>
          <a:xfrm>
            <a:off x="-1" y="0"/>
            <a:ext cx="12191999" cy="942976"/>
          </a:xfrm>
        </p:spPr>
        <p:txBody>
          <a:bodyPr>
            <a:normAutofit fontScale="90000"/>
          </a:bodyPr>
          <a:lstStyle/>
          <a:p>
            <a:pPr algn="ctr"/>
            <a:r>
              <a:rPr lang="pl-PL" dirty="0" err="1"/>
              <a:t>GameBoard.jsx</a:t>
            </a:r>
            <a:r>
              <a:rPr lang="pl-PL" dirty="0"/>
              <a:t> (</a:t>
            </a:r>
            <a:r>
              <a:rPr lang="pl-PL" dirty="0" err="1"/>
              <a:t>adjusted</a:t>
            </a:r>
            <a:r>
              <a:rPr lang="pl-PL" dirty="0"/>
              <a:t> </a:t>
            </a:r>
            <a:r>
              <a:rPr lang="pl-PL" dirty="0" err="1"/>
              <a:t>after</a:t>
            </a:r>
            <a:r>
              <a:rPr lang="pl-PL" dirty="0"/>
              <a:t> </a:t>
            </a:r>
            <a:r>
              <a:rPr lang="pl-PL" dirty="0" err="1"/>
              <a:t>moving</a:t>
            </a:r>
            <a:r>
              <a:rPr lang="pl-PL" dirty="0"/>
              <a:t> </a:t>
            </a:r>
            <a:r>
              <a:rPr lang="pl-PL" dirty="0" err="1"/>
              <a:t>changing</a:t>
            </a:r>
            <a:r>
              <a:rPr lang="pl-PL" dirty="0"/>
              <a:t> </a:t>
            </a:r>
            <a:r>
              <a:rPr lang="pl-PL" dirty="0" err="1"/>
              <a:t>players</a:t>
            </a:r>
            <a:r>
              <a:rPr lang="pl-PL" dirty="0"/>
              <a:t> to </a:t>
            </a:r>
            <a:r>
              <a:rPr lang="pl-PL" dirty="0" err="1"/>
              <a:t>App.jsx</a:t>
            </a:r>
            <a:r>
              <a:rPr lang="pl-PL" dirty="0"/>
              <a:t>)</a:t>
            </a:r>
          </a:p>
        </p:txBody>
      </p:sp>
      <p:sp>
        <p:nvSpPr>
          <p:cNvPr id="3" name="Content Placeholder 2">
            <a:extLst>
              <a:ext uri="{FF2B5EF4-FFF2-40B4-BE49-F238E27FC236}">
                <a16:creationId xmlns:a16="http://schemas.microsoft.com/office/drawing/2014/main" id="{2C8880EE-7945-A584-116F-B8837AB4B98A}"/>
              </a:ext>
            </a:extLst>
          </p:cNvPr>
          <p:cNvSpPr>
            <a:spLocks noGrp="1"/>
          </p:cNvSpPr>
          <p:nvPr>
            <p:ph idx="1"/>
          </p:nvPr>
        </p:nvSpPr>
        <p:spPr>
          <a:xfrm>
            <a:off x="0" y="1181100"/>
            <a:ext cx="12192000" cy="5676900"/>
          </a:xfrm>
        </p:spPr>
        <p:txBody>
          <a:bodyPr numCol="2">
            <a:normAutofit fontScale="55000" lnSpcReduction="20000"/>
          </a:bodyPr>
          <a:lstStyle/>
          <a:p>
            <a:r>
              <a:rPr lang="pl-PL" dirty="0"/>
              <a:t>import {</a:t>
            </a:r>
            <a:r>
              <a:rPr lang="pl-PL" dirty="0" err="1"/>
              <a:t>useState</a:t>
            </a:r>
            <a:r>
              <a:rPr lang="pl-PL" dirty="0"/>
              <a:t>} from '</a:t>
            </a:r>
            <a:r>
              <a:rPr lang="pl-PL" dirty="0" err="1"/>
              <a:t>react</a:t>
            </a:r>
            <a:r>
              <a:rPr lang="pl-PL" dirty="0"/>
              <a:t>';</a:t>
            </a:r>
          </a:p>
          <a:p>
            <a:r>
              <a:rPr lang="pl-PL" dirty="0"/>
              <a:t>import </a:t>
            </a:r>
            <a:r>
              <a:rPr lang="pl-PL" dirty="0" err="1"/>
              <a:t>React</a:t>
            </a:r>
            <a:r>
              <a:rPr lang="pl-PL" dirty="0"/>
              <a:t> from '</a:t>
            </a:r>
            <a:r>
              <a:rPr lang="pl-PL" dirty="0" err="1"/>
              <a:t>react</a:t>
            </a:r>
            <a:r>
              <a:rPr lang="pl-PL" dirty="0"/>
              <a:t>';</a:t>
            </a:r>
          </a:p>
          <a:p>
            <a:endParaRPr lang="pl-PL" dirty="0"/>
          </a:p>
          <a:p>
            <a:r>
              <a:rPr lang="pl-PL" dirty="0" err="1"/>
              <a:t>const</a:t>
            </a:r>
            <a:r>
              <a:rPr lang="pl-PL" dirty="0"/>
              <a:t> </a:t>
            </a:r>
            <a:r>
              <a:rPr lang="pl-PL" dirty="0" err="1"/>
              <a:t>initialGameBoard</a:t>
            </a:r>
            <a:r>
              <a:rPr lang="pl-PL" dirty="0"/>
              <a:t> = [</a:t>
            </a:r>
          </a:p>
          <a:p>
            <a:r>
              <a:rPr lang="pl-PL" dirty="0"/>
              <a:t>    [</a:t>
            </a:r>
            <a:r>
              <a:rPr lang="pl-PL" dirty="0" err="1"/>
              <a:t>null</a:t>
            </a:r>
            <a:r>
              <a:rPr lang="pl-PL" dirty="0"/>
              <a:t>, </a:t>
            </a:r>
            <a:r>
              <a:rPr lang="pl-PL" dirty="0" err="1"/>
              <a:t>null</a:t>
            </a:r>
            <a:r>
              <a:rPr lang="pl-PL" dirty="0"/>
              <a:t>, </a:t>
            </a:r>
            <a:r>
              <a:rPr lang="pl-PL" dirty="0" err="1"/>
              <a:t>null</a:t>
            </a:r>
            <a:r>
              <a:rPr lang="pl-PL" dirty="0"/>
              <a:t>],</a:t>
            </a:r>
          </a:p>
          <a:p>
            <a:r>
              <a:rPr lang="pl-PL" dirty="0"/>
              <a:t>    [</a:t>
            </a:r>
            <a:r>
              <a:rPr lang="pl-PL" dirty="0" err="1"/>
              <a:t>null</a:t>
            </a:r>
            <a:r>
              <a:rPr lang="pl-PL" dirty="0"/>
              <a:t>, </a:t>
            </a:r>
            <a:r>
              <a:rPr lang="pl-PL" dirty="0" err="1"/>
              <a:t>null</a:t>
            </a:r>
            <a:r>
              <a:rPr lang="pl-PL" dirty="0"/>
              <a:t>, </a:t>
            </a:r>
            <a:r>
              <a:rPr lang="pl-PL" dirty="0" err="1"/>
              <a:t>null</a:t>
            </a:r>
            <a:r>
              <a:rPr lang="pl-PL" dirty="0"/>
              <a:t>],</a:t>
            </a:r>
          </a:p>
          <a:p>
            <a:r>
              <a:rPr lang="pl-PL" dirty="0"/>
              <a:t>    [</a:t>
            </a:r>
            <a:r>
              <a:rPr lang="pl-PL" dirty="0" err="1"/>
              <a:t>null</a:t>
            </a:r>
            <a:r>
              <a:rPr lang="pl-PL" dirty="0"/>
              <a:t>, </a:t>
            </a:r>
            <a:r>
              <a:rPr lang="pl-PL" dirty="0" err="1"/>
              <a:t>null</a:t>
            </a:r>
            <a:r>
              <a:rPr lang="pl-PL" dirty="0"/>
              <a:t>, </a:t>
            </a:r>
            <a:r>
              <a:rPr lang="pl-PL" dirty="0" err="1"/>
              <a:t>null</a:t>
            </a:r>
            <a:r>
              <a:rPr lang="pl-PL" dirty="0"/>
              <a:t>]</a:t>
            </a:r>
          </a:p>
          <a:p>
            <a:r>
              <a:rPr lang="pl-PL" dirty="0"/>
              <a:t>];</a:t>
            </a:r>
          </a:p>
          <a:p>
            <a:endParaRPr lang="pl-PL" dirty="0"/>
          </a:p>
          <a:p>
            <a:endParaRPr lang="pl-PL" dirty="0"/>
          </a:p>
          <a:p>
            <a:r>
              <a:rPr lang="pl-PL" dirty="0"/>
              <a:t>export </a:t>
            </a:r>
            <a:r>
              <a:rPr lang="pl-PL" dirty="0" err="1"/>
              <a:t>default</a:t>
            </a:r>
            <a:r>
              <a:rPr lang="pl-PL" dirty="0"/>
              <a:t> </a:t>
            </a:r>
            <a:r>
              <a:rPr lang="pl-PL" dirty="0" err="1"/>
              <a:t>function</a:t>
            </a:r>
            <a:r>
              <a:rPr lang="pl-PL" dirty="0"/>
              <a:t> </a:t>
            </a:r>
            <a:r>
              <a:rPr lang="pl-PL" dirty="0" err="1"/>
              <a:t>GameBoard</a:t>
            </a:r>
            <a:r>
              <a:rPr lang="pl-PL" dirty="0"/>
              <a:t>({</a:t>
            </a:r>
            <a:r>
              <a:rPr lang="pl-PL" dirty="0" err="1"/>
              <a:t>onSelectSquare</a:t>
            </a:r>
            <a:r>
              <a:rPr lang="pl-PL" dirty="0"/>
              <a:t>, </a:t>
            </a:r>
            <a:r>
              <a:rPr lang="pl-PL" dirty="0" err="1"/>
              <a:t>turns</a:t>
            </a:r>
            <a:r>
              <a:rPr lang="pl-PL" dirty="0"/>
              <a:t>}){</a:t>
            </a:r>
          </a:p>
          <a:p>
            <a:r>
              <a:rPr lang="pl-PL" b="1" dirty="0">
                <a:solidFill>
                  <a:srgbClr val="FF0000"/>
                </a:solidFill>
              </a:rPr>
              <a:t>    </a:t>
            </a:r>
            <a:r>
              <a:rPr lang="pl-PL" b="1" dirty="0" err="1">
                <a:solidFill>
                  <a:srgbClr val="FF0000"/>
                </a:solidFill>
              </a:rPr>
              <a:t>let</a:t>
            </a:r>
            <a:r>
              <a:rPr lang="pl-PL" b="1" dirty="0">
                <a:solidFill>
                  <a:srgbClr val="FF0000"/>
                </a:solidFill>
              </a:rPr>
              <a:t> </a:t>
            </a:r>
            <a:r>
              <a:rPr lang="pl-PL" b="1" dirty="0" err="1">
                <a:solidFill>
                  <a:srgbClr val="FF0000"/>
                </a:solidFill>
              </a:rPr>
              <a:t>GameBoard</a:t>
            </a:r>
            <a:r>
              <a:rPr lang="pl-PL" b="1" dirty="0">
                <a:solidFill>
                  <a:srgbClr val="FF0000"/>
                </a:solidFill>
              </a:rPr>
              <a:t> = </a:t>
            </a:r>
            <a:r>
              <a:rPr lang="pl-PL" b="1" dirty="0" err="1">
                <a:solidFill>
                  <a:srgbClr val="FF0000"/>
                </a:solidFill>
              </a:rPr>
              <a:t>initialGameBoard</a:t>
            </a:r>
            <a:r>
              <a:rPr lang="pl-PL" b="1" dirty="0">
                <a:solidFill>
                  <a:srgbClr val="FF0000"/>
                </a:solidFill>
              </a:rPr>
              <a:t>;</a:t>
            </a:r>
          </a:p>
          <a:p>
            <a:r>
              <a:rPr lang="pl-PL" b="1" dirty="0">
                <a:solidFill>
                  <a:srgbClr val="FF0000"/>
                </a:solidFill>
              </a:rPr>
              <a:t>        </a:t>
            </a:r>
            <a:r>
              <a:rPr lang="pl-PL" b="1" dirty="0" err="1">
                <a:solidFill>
                  <a:srgbClr val="FF0000"/>
                </a:solidFill>
              </a:rPr>
              <a:t>let</a:t>
            </a:r>
            <a:r>
              <a:rPr lang="pl-PL" b="1" dirty="0">
                <a:solidFill>
                  <a:srgbClr val="FF0000"/>
                </a:solidFill>
              </a:rPr>
              <a:t> </a:t>
            </a:r>
            <a:r>
              <a:rPr lang="pl-PL" b="1" dirty="0" err="1">
                <a:solidFill>
                  <a:srgbClr val="FF0000"/>
                </a:solidFill>
              </a:rPr>
              <a:t>gameBoard</a:t>
            </a:r>
            <a:r>
              <a:rPr lang="pl-PL" b="1" dirty="0">
                <a:solidFill>
                  <a:srgbClr val="FF0000"/>
                </a:solidFill>
              </a:rPr>
              <a:t> = </a:t>
            </a:r>
            <a:r>
              <a:rPr lang="pl-PL" b="1" dirty="0" err="1">
                <a:solidFill>
                  <a:srgbClr val="FF0000"/>
                </a:solidFill>
              </a:rPr>
              <a:t>initialGameBoard</a:t>
            </a:r>
            <a:r>
              <a:rPr lang="pl-PL" b="1" dirty="0">
                <a:solidFill>
                  <a:srgbClr val="FF0000"/>
                </a:solidFill>
              </a:rPr>
              <a:t>;</a:t>
            </a:r>
          </a:p>
          <a:p>
            <a:r>
              <a:rPr lang="pl-PL" b="1" dirty="0">
                <a:solidFill>
                  <a:srgbClr val="FF0000"/>
                </a:solidFill>
              </a:rPr>
              <a:t>        for (</a:t>
            </a:r>
            <a:r>
              <a:rPr lang="pl-PL" b="1" dirty="0" err="1">
                <a:solidFill>
                  <a:srgbClr val="FF0000"/>
                </a:solidFill>
              </a:rPr>
              <a:t>const</a:t>
            </a:r>
            <a:r>
              <a:rPr lang="pl-PL" b="1" dirty="0">
                <a:solidFill>
                  <a:srgbClr val="FF0000"/>
                </a:solidFill>
              </a:rPr>
              <a:t> </a:t>
            </a:r>
            <a:r>
              <a:rPr lang="pl-PL" b="1" dirty="0" err="1">
                <a:solidFill>
                  <a:srgbClr val="FF0000"/>
                </a:solidFill>
              </a:rPr>
              <a:t>turn</a:t>
            </a:r>
            <a:r>
              <a:rPr lang="pl-PL" b="1" dirty="0">
                <a:solidFill>
                  <a:srgbClr val="FF0000"/>
                </a:solidFill>
              </a:rPr>
              <a:t> of </a:t>
            </a:r>
            <a:r>
              <a:rPr lang="pl-PL" b="1" dirty="0" err="1">
                <a:solidFill>
                  <a:srgbClr val="FF0000"/>
                </a:solidFill>
              </a:rPr>
              <a:t>turns</a:t>
            </a:r>
            <a:r>
              <a:rPr lang="pl-PL" b="1" dirty="0">
                <a:solidFill>
                  <a:srgbClr val="FF0000"/>
                </a:solidFill>
              </a:rPr>
              <a:t>){</a:t>
            </a:r>
          </a:p>
          <a:p>
            <a:r>
              <a:rPr lang="pl-PL" b="1" dirty="0">
                <a:solidFill>
                  <a:srgbClr val="FF0000"/>
                </a:solidFill>
              </a:rPr>
              <a:t>            </a:t>
            </a:r>
            <a:r>
              <a:rPr lang="pl-PL" b="1" dirty="0" err="1">
                <a:solidFill>
                  <a:srgbClr val="FF0000"/>
                </a:solidFill>
              </a:rPr>
              <a:t>const</a:t>
            </a:r>
            <a:r>
              <a:rPr lang="pl-PL" b="1" dirty="0">
                <a:solidFill>
                  <a:srgbClr val="FF0000"/>
                </a:solidFill>
              </a:rPr>
              <a:t> {</a:t>
            </a:r>
            <a:r>
              <a:rPr lang="pl-PL" b="1" dirty="0" err="1">
                <a:solidFill>
                  <a:srgbClr val="FF0000"/>
                </a:solidFill>
              </a:rPr>
              <a:t>square</a:t>
            </a:r>
            <a:r>
              <a:rPr lang="pl-PL" b="1" dirty="0">
                <a:solidFill>
                  <a:srgbClr val="FF0000"/>
                </a:solidFill>
              </a:rPr>
              <a:t>, </a:t>
            </a:r>
            <a:r>
              <a:rPr lang="pl-PL" b="1" dirty="0" err="1">
                <a:solidFill>
                  <a:srgbClr val="FF0000"/>
                </a:solidFill>
              </a:rPr>
              <a:t>player</a:t>
            </a:r>
            <a:r>
              <a:rPr lang="pl-PL" b="1" dirty="0">
                <a:solidFill>
                  <a:srgbClr val="FF0000"/>
                </a:solidFill>
              </a:rPr>
              <a:t>} = </a:t>
            </a:r>
            <a:r>
              <a:rPr lang="pl-PL" b="1" dirty="0" err="1">
                <a:solidFill>
                  <a:srgbClr val="FF0000"/>
                </a:solidFill>
              </a:rPr>
              <a:t>turn</a:t>
            </a:r>
            <a:r>
              <a:rPr lang="pl-PL" b="1" dirty="0">
                <a:solidFill>
                  <a:srgbClr val="FF0000"/>
                </a:solidFill>
              </a:rPr>
              <a:t>;</a:t>
            </a:r>
          </a:p>
          <a:p>
            <a:r>
              <a:rPr lang="pl-PL" b="1" dirty="0">
                <a:solidFill>
                  <a:srgbClr val="FF0000"/>
                </a:solidFill>
              </a:rPr>
              <a:t>            </a:t>
            </a:r>
            <a:r>
              <a:rPr lang="pl-PL" b="1" dirty="0" err="1">
                <a:solidFill>
                  <a:srgbClr val="FF0000"/>
                </a:solidFill>
              </a:rPr>
              <a:t>const</a:t>
            </a:r>
            <a:r>
              <a:rPr lang="pl-PL" b="1" dirty="0">
                <a:solidFill>
                  <a:srgbClr val="FF0000"/>
                </a:solidFill>
              </a:rPr>
              <a:t> {</a:t>
            </a:r>
            <a:r>
              <a:rPr lang="pl-PL" b="1" dirty="0" err="1">
                <a:solidFill>
                  <a:srgbClr val="FF0000"/>
                </a:solidFill>
              </a:rPr>
              <a:t>row</a:t>
            </a:r>
            <a:r>
              <a:rPr lang="pl-PL" b="1" dirty="0">
                <a:solidFill>
                  <a:srgbClr val="FF0000"/>
                </a:solidFill>
              </a:rPr>
              <a:t>, col} = </a:t>
            </a:r>
            <a:r>
              <a:rPr lang="pl-PL" b="1" dirty="0" err="1">
                <a:solidFill>
                  <a:srgbClr val="FF0000"/>
                </a:solidFill>
              </a:rPr>
              <a:t>square</a:t>
            </a:r>
            <a:r>
              <a:rPr lang="pl-PL" b="1" dirty="0">
                <a:solidFill>
                  <a:srgbClr val="FF0000"/>
                </a:solidFill>
              </a:rPr>
              <a:t>;</a:t>
            </a:r>
          </a:p>
          <a:p>
            <a:r>
              <a:rPr lang="pl-PL" b="1" dirty="0">
                <a:solidFill>
                  <a:srgbClr val="FF0000"/>
                </a:solidFill>
              </a:rPr>
              <a:t>            </a:t>
            </a:r>
            <a:r>
              <a:rPr lang="pl-PL" b="1" dirty="0" err="1">
                <a:solidFill>
                  <a:srgbClr val="FF0000"/>
                </a:solidFill>
              </a:rPr>
              <a:t>gameBoard</a:t>
            </a:r>
            <a:r>
              <a:rPr lang="pl-PL" b="1" dirty="0">
                <a:solidFill>
                  <a:srgbClr val="FF0000"/>
                </a:solidFill>
              </a:rPr>
              <a:t>[</a:t>
            </a:r>
            <a:r>
              <a:rPr lang="pl-PL" b="1" dirty="0" err="1">
                <a:solidFill>
                  <a:srgbClr val="FF0000"/>
                </a:solidFill>
              </a:rPr>
              <a:t>row</a:t>
            </a:r>
            <a:r>
              <a:rPr lang="pl-PL" b="1" dirty="0">
                <a:solidFill>
                  <a:srgbClr val="FF0000"/>
                </a:solidFill>
              </a:rPr>
              <a:t>][col] = </a:t>
            </a:r>
            <a:r>
              <a:rPr lang="pl-PL" b="1" dirty="0" err="1">
                <a:solidFill>
                  <a:srgbClr val="FF0000"/>
                </a:solidFill>
              </a:rPr>
              <a:t>player</a:t>
            </a:r>
            <a:r>
              <a:rPr lang="pl-PL" b="1" dirty="0">
                <a:solidFill>
                  <a:srgbClr val="FF0000"/>
                </a:solidFill>
              </a:rPr>
              <a:t>;</a:t>
            </a:r>
          </a:p>
          <a:p>
            <a:r>
              <a:rPr lang="pl-PL" b="1" dirty="0">
                <a:solidFill>
                  <a:srgbClr val="FF0000"/>
                </a:solidFill>
              </a:rPr>
              <a:t>        }</a:t>
            </a:r>
          </a:p>
          <a:p>
            <a:r>
              <a:rPr lang="pl-PL" dirty="0"/>
              <a:t>    </a:t>
            </a:r>
          </a:p>
          <a:p>
            <a:endParaRPr lang="pl-PL" dirty="0"/>
          </a:p>
          <a:p>
            <a:r>
              <a:rPr lang="pl-PL" dirty="0"/>
              <a:t>    </a:t>
            </a:r>
            <a:r>
              <a:rPr lang="pl-PL" dirty="0" err="1"/>
              <a:t>let</a:t>
            </a:r>
            <a:r>
              <a:rPr lang="pl-PL" dirty="0"/>
              <a:t> </a:t>
            </a:r>
            <a:r>
              <a:rPr lang="pl-PL" dirty="0" err="1"/>
              <a:t>row</a:t>
            </a:r>
            <a:r>
              <a:rPr lang="pl-PL" dirty="0"/>
              <a:t>;</a:t>
            </a:r>
          </a:p>
          <a:p>
            <a:r>
              <a:rPr lang="pl-PL" dirty="0"/>
              <a:t>    return(</a:t>
            </a:r>
          </a:p>
          <a:p>
            <a:r>
              <a:rPr lang="pl-PL" dirty="0"/>
              <a:t>        &lt;</a:t>
            </a:r>
            <a:r>
              <a:rPr lang="pl-PL" dirty="0" err="1"/>
              <a:t>ol</a:t>
            </a:r>
            <a:r>
              <a:rPr lang="pl-PL" dirty="0"/>
              <a:t> id="</a:t>
            </a:r>
            <a:r>
              <a:rPr lang="pl-PL" dirty="0" err="1"/>
              <a:t>game-board</a:t>
            </a:r>
            <a:r>
              <a:rPr lang="pl-PL" dirty="0"/>
              <a:t>"&gt;</a:t>
            </a:r>
          </a:p>
          <a:p>
            <a:r>
              <a:rPr lang="pl-PL" dirty="0"/>
              <a:t>            {</a:t>
            </a:r>
            <a:r>
              <a:rPr lang="pl-PL" dirty="0" err="1"/>
              <a:t>gameBoard.map</a:t>
            </a:r>
            <a:r>
              <a:rPr lang="pl-PL" dirty="0"/>
              <a:t>((</a:t>
            </a:r>
            <a:r>
              <a:rPr lang="pl-PL" dirty="0" err="1"/>
              <a:t>row</a:t>
            </a:r>
            <a:r>
              <a:rPr lang="pl-PL" dirty="0"/>
              <a:t>, </a:t>
            </a:r>
            <a:r>
              <a:rPr lang="pl-PL" dirty="0" err="1"/>
              <a:t>rowIndex</a:t>
            </a:r>
            <a:r>
              <a:rPr lang="pl-PL" dirty="0"/>
              <a:t>) =&gt; (</a:t>
            </a:r>
          </a:p>
          <a:p>
            <a:r>
              <a:rPr lang="pl-PL" dirty="0"/>
              <a:t>            &lt;li </a:t>
            </a:r>
            <a:r>
              <a:rPr lang="pl-PL" dirty="0" err="1"/>
              <a:t>key</a:t>
            </a:r>
            <a:r>
              <a:rPr lang="pl-PL" dirty="0"/>
              <a:t>={</a:t>
            </a:r>
            <a:r>
              <a:rPr lang="pl-PL" dirty="0" err="1"/>
              <a:t>rowIndex</a:t>
            </a:r>
            <a:r>
              <a:rPr lang="pl-PL" dirty="0"/>
              <a:t>}&gt;</a:t>
            </a:r>
          </a:p>
          <a:p>
            <a:r>
              <a:rPr lang="pl-PL" dirty="0"/>
              <a:t>             &lt;</a:t>
            </a:r>
            <a:r>
              <a:rPr lang="pl-PL" dirty="0" err="1"/>
              <a:t>ol</a:t>
            </a:r>
            <a:r>
              <a:rPr lang="pl-PL" dirty="0"/>
              <a:t>&gt;</a:t>
            </a:r>
          </a:p>
          <a:p>
            <a:r>
              <a:rPr lang="pl-PL" dirty="0"/>
              <a:t>                {</a:t>
            </a:r>
            <a:r>
              <a:rPr lang="pl-PL" dirty="0" err="1"/>
              <a:t>row.map</a:t>
            </a:r>
            <a:r>
              <a:rPr lang="pl-PL" dirty="0"/>
              <a:t>((</a:t>
            </a:r>
            <a:r>
              <a:rPr lang="pl-PL" dirty="0" err="1"/>
              <a:t>playerSymbol</a:t>
            </a:r>
            <a:r>
              <a:rPr lang="pl-PL" dirty="0"/>
              <a:t>, </a:t>
            </a:r>
            <a:r>
              <a:rPr lang="pl-PL" dirty="0" err="1"/>
              <a:t>colIndex</a:t>
            </a:r>
            <a:r>
              <a:rPr lang="pl-PL" dirty="0"/>
              <a:t>)=&gt;(</a:t>
            </a:r>
          </a:p>
          <a:p>
            <a:r>
              <a:rPr lang="pl-PL" dirty="0"/>
              <a:t>                    &lt;li </a:t>
            </a:r>
            <a:r>
              <a:rPr lang="pl-PL" dirty="0" err="1"/>
              <a:t>key</a:t>
            </a:r>
            <a:r>
              <a:rPr lang="pl-PL" dirty="0"/>
              <a:t>={</a:t>
            </a:r>
            <a:r>
              <a:rPr lang="pl-PL" dirty="0" err="1"/>
              <a:t>colIndex</a:t>
            </a:r>
            <a:r>
              <a:rPr lang="pl-PL" dirty="0"/>
              <a:t>}&gt;</a:t>
            </a:r>
          </a:p>
          <a:p>
            <a:r>
              <a:rPr lang="pl-PL" b="1" dirty="0">
                <a:solidFill>
                  <a:srgbClr val="FF0000"/>
                </a:solidFill>
              </a:rPr>
              <a:t>                        &lt;</a:t>
            </a:r>
            <a:r>
              <a:rPr lang="pl-PL" b="1" dirty="0" err="1">
                <a:solidFill>
                  <a:srgbClr val="FF0000"/>
                </a:solidFill>
              </a:rPr>
              <a:t>button</a:t>
            </a:r>
            <a:r>
              <a:rPr lang="pl-PL" b="1" dirty="0">
                <a:solidFill>
                  <a:srgbClr val="FF0000"/>
                </a:solidFill>
              </a:rPr>
              <a:t> </a:t>
            </a:r>
            <a:r>
              <a:rPr lang="pl-PL" b="1" dirty="0" err="1">
                <a:solidFill>
                  <a:srgbClr val="FF0000"/>
                </a:solidFill>
              </a:rPr>
              <a:t>onClick</a:t>
            </a:r>
            <a:r>
              <a:rPr lang="pl-PL" b="1" dirty="0">
                <a:solidFill>
                  <a:srgbClr val="FF0000"/>
                </a:solidFill>
              </a:rPr>
              <a:t>={()=&gt;</a:t>
            </a:r>
            <a:r>
              <a:rPr lang="pl-PL" b="1" dirty="0" err="1">
                <a:solidFill>
                  <a:srgbClr val="FF0000"/>
                </a:solidFill>
              </a:rPr>
              <a:t>onSelectSquare</a:t>
            </a:r>
            <a:r>
              <a:rPr lang="pl-PL" b="1" dirty="0">
                <a:solidFill>
                  <a:srgbClr val="FF0000"/>
                </a:solidFill>
              </a:rPr>
              <a:t>(</a:t>
            </a:r>
            <a:r>
              <a:rPr lang="pl-PL" b="1" dirty="0" err="1">
                <a:solidFill>
                  <a:srgbClr val="FF0000"/>
                </a:solidFill>
              </a:rPr>
              <a:t>rowIndex</a:t>
            </a:r>
            <a:r>
              <a:rPr lang="pl-PL" b="1" dirty="0">
                <a:solidFill>
                  <a:srgbClr val="FF0000"/>
                </a:solidFill>
              </a:rPr>
              <a:t>, </a:t>
            </a:r>
            <a:r>
              <a:rPr lang="pl-PL" b="1" dirty="0" err="1">
                <a:solidFill>
                  <a:srgbClr val="FF0000"/>
                </a:solidFill>
              </a:rPr>
              <a:t>colIndex</a:t>
            </a:r>
            <a:r>
              <a:rPr lang="pl-PL" b="1" dirty="0">
                <a:solidFill>
                  <a:srgbClr val="FF0000"/>
                </a:solidFill>
              </a:rPr>
              <a:t>)}&gt;{</a:t>
            </a:r>
            <a:r>
              <a:rPr lang="pl-PL" b="1" dirty="0" err="1">
                <a:solidFill>
                  <a:srgbClr val="FF0000"/>
                </a:solidFill>
              </a:rPr>
              <a:t>playerSymbol</a:t>
            </a:r>
            <a:r>
              <a:rPr lang="pl-PL" b="1" dirty="0">
                <a:solidFill>
                  <a:srgbClr val="FF0000"/>
                </a:solidFill>
              </a:rPr>
              <a:t>}&lt;/</a:t>
            </a:r>
            <a:r>
              <a:rPr lang="pl-PL" b="1" dirty="0" err="1">
                <a:solidFill>
                  <a:srgbClr val="FF0000"/>
                </a:solidFill>
              </a:rPr>
              <a:t>button</a:t>
            </a:r>
            <a:r>
              <a:rPr lang="pl-PL" b="1" dirty="0">
                <a:solidFill>
                  <a:srgbClr val="FF0000"/>
                </a:solidFill>
              </a:rPr>
              <a:t>&gt;</a:t>
            </a:r>
          </a:p>
          <a:p>
            <a:r>
              <a:rPr lang="pl-PL" dirty="0"/>
              <a:t>                    &lt;/li&gt;</a:t>
            </a:r>
          </a:p>
          <a:p>
            <a:r>
              <a:rPr lang="pl-PL" dirty="0"/>
              <a:t>                ))}</a:t>
            </a:r>
          </a:p>
          <a:p>
            <a:r>
              <a:rPr lang="pl-PL" dirty="0"/>
              <a:t>             &lt;/</a:t>
            </a:r>
            <a:r>
              <a:rPr lang="pl-PL" dirty="0" err="1"/>
              <a:t>ol</a:t>
            </a:r>
            <a:r>
              <a:rPr lang="pl-PL" dirty="0"/>
              <a:t>&gt;</a:t>
            </a:r>
          </a:p>
          <a:p>
            <a:r>
              <a:rPr lang="pl-PL" dirty="0"/>
              <a:t>            &lt;/li&gt;</a:t>
            </a:r>
          </a:p>
          <a:p>
            <a:r>
              <a:rPr lang="pl-PL" dirty="0"/>
              <a:t>            ))}</a:t>
            </a:r>
          </a:p>
          <a:p>
            <a:r>
              <a:rPr lang="pl-PL" dirty="0"/>
              <a:t>        &lt;/</a:t>
            </a:r>
            <a:r>
              <a:rPr lang="pl-PL" dirty="0" err="1"/>
              <a:t>ol</a:t>
            </a:r>
            <a:r>
              <a:rPr lang="pl-PL" dirty="0"/>
              <a:t>&gt;</a:t>
            </a:r>
          </a:p>
          <a:p>
            <a:r>
              <a:rPr lang="pl-PL" dirty="0"/>
              <a:t>    );</a:t>
            </a:r>
          </a:p>
          <a:p>
            <a:r>
              <a:rPr lang="pl-PL" dirty="0"/>
              <a:t>}</a:t>
            </a:r>
          </a:p>
        </p:txBody>
      </p:sp>
    </p:spTree>
    <p:extLst>
      <p:ext uri="{BB962C8B-B14F-4D97-AF65-F5344CB8AC3E}">
        <p14:creationId xmlns:p14="http://schemas.microsoft.com/office/powerpoint/2010/main" val="1873841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D8BA-6BD2-5547-C158-1D826170D811}"/>
              </a:ext>
            </a:extLst>
          </p:cNvPr>
          <p:cNvSpPr>
            <a:spLocks noGrp="1"/>
          </p:cNvSpPr>
          <p:nvPr>
            <p:ph type="title"/>
          </p:nvPr>
        </p:nvSpPr>
        <p:spPr>
          <a:xfrm>
            <a:off x="838200" y="0"/>
            <a:ext cx="10515600" cy="596900"/>
          </a:xfrm>
        </p:spPr>
        <p:txBody>
          <a:bodyPr>
            <a:normAutofit fontScale="90000"/>
          </a:bodyPr>
          <a:lstStyle/>
          <a:p>
            <a:r>
              <a:rPr lang="pl-PL" dirty="0" err="1"/>
              <a:t>Let</a:t>
            </a:r>
            <a:r>
              <a:rPr lang="pl-PL" dirty="0"/>
              <a:t> </a:t>
            </a:r>
            <a:r>
              <a:rPr lang="pl-PL" dirty="0" err="1"/>
              <a:t>us</a:t>
            </a:r>
            <a:r>
              <a:rPr lang="pl-PL" dirty="0"/>
              <a:t> </a:t>
            </a:r>
            <a:r>
              <a:rPr lang="pl-PL" dirty="0" err="1"/>
              <a:t>add</a:t>
            </a:r>
            <a:r>
              <a:rPr lang="pl-PL" dirty="0"/>
              <a:t> </a:t>
            </a:r>
            <a:r>
              <a:rPr lang="pl-PL" dirty="0" err="1"/>
              <a:t>basic</a:t>
            </a:r>
            <a:r>
              <a:rPr lang="pl-PL" dirty="0"/>
              <a:t> </a:t>
            </a:r>
            <a:r>
              <a:rPr lang="pl-PL" dirty="0" err="1"/>
              <a:t>information</a:t>
            </a:r>
            <a:r>
              <a:rPr lang="pl-PL" dirty="0"/>
              <a:t> to </a:t>
            </a:r>
            <a:r>
              <a:rPr lang="pl-PL" dirty="0" err="1"/>
              <a:t>App.jsx</a:t>
            </a:r>
            <a:endParaRPr lang="pl-PL" dirty="0"/>
          </a:p>
        </p:txBody>
      </p:sp>
      <p:sp>
        <p:nvSpPr>
          <p:cNvPr id="3" name="Content Placeholder 2">
            <a:extLst>
              <a:ext uri="{FF2B5EF4-FFF2-40B4-BE49-F238E27FC236}">
                <a16:creationId xmlns:a16="http://schemas.microsoft.com/office/drawing/2014/main" id="{7D831004-14B4-5E4C-6A75-71D092F6356A}"/>
              </a:ext>
            </a:extLst>
          </p:cNvPr>
          <p:cNvSpPr>
            <a:spLocks noGrp="1"/>
          </p:cNvSpPr>
          <p:nvPr>
            <p:ph idx="1"/>
          </p:nvPr>
        </p:nvSpPr>
        <p:spPr>
          <a:xfrm>
            <a:off x="409575" y="742950"/>
            <a:ext cx="11249025" cy="5753100"/>
          </a:xfrm>
        </p:spPr>
        <p:txBody>
          <a:bodyPr numCol="2">
            <a:normAutofit fontScale="62500" lnSpcReduction="20000"/>
          </a:bodyPr>
          <a:lstStyle/>
          <a:p>
            <a:endParaRPr lang="pl-PL" dirty="0"/>
          </a:p>
          <a:p>
            <a:r>
              <a:rPr lang="pl-PL" dirty="0" err="1"/>
              <a:t>function</a:t>
            </a:r>
            <a:r>
              <a:rPr lang="pl-PL" dirty="0"/>
              <a:t> </a:t>
            </a:r>
            <a:r>
              <a:rPr lang="pl-PL" dirty="0" err="1"/>
              <a:t>App</a:t>
            </a:r>
            <a:r>
              <a:rPr lang="pl-PL" dirty="0"/>
              <a:t>() {</a:t>
            </a:r>
          </a:p>
          <a:p>
            <a:endParaRPr lang="pl-PL" dirty="0"/>
          </a:p>
          <a:p>
            <a:r>
              <a:rPr lang="pl-PL" dirty="0"/>
              <a:t>  return (</a:t>
            </a:r>
          </a:p>
          <a:p>
            <a:r>
              <a:rPr lang="pl-PL" dirty="0"/>
              <a:t>    &lt;</a:t>
            </a:r>
            <a:r>
              <a:rPr lang="pl-PL" dirty="0" err="1"/>
              <a:t>main</a:t>
            </a:r>
            <a:r>
              <a:rPr lang="pl-PL" dirty="0"/>
              <a:t>&gt;</a:t>
            </a:r>
          </a:p>
          <a:p>
            <a:r>
              <a:rPr lang="pl-PL" dirty="0"/>
              <a:t>      &lt;div id="</a:t>
            </a:r>
            <a:r>
              <a:rPr lang="pl-PL" dirty="0" err="1"/>
              <a:t>game-container</a:t>
            </a:r>
            <a:r>
              <a:rPr lang="pl-PL" dirty="0"/>
              <a:t>"&gt;</a:t>
            </a:r>
          </a:p>
          <a:p>
            <a:r>
              <a:rPr lang="pl-PL" b="1" dirty="0">
                <a:solidFill>
                  <a:srgbClr val="FF0000"/>
                </a:solidFill>
              </a:rPr>
              <a:t>        &lt;</a:t>
            </a:r>
            <a:r>
              <a:rPr lang="pl-PL" b="1" dirty="0" err="1">
                <a:solidFill>
                  <a:srgbClr val="FF0000"/>
                </a:solidFill>
              </a:rPr>
              <a:t>ol</a:t>
            </a:r>
            <a:r>
              <a:rPr lang="pl-PL" b="1" dirty="0">
                <a:solidFill>
                  <a:srgbClr val="FF0000"/>
                </a:solidFill>
              </a:rPr>
              <a:t> id="</a:t>
            </a:r>
            <a:r>
              <a:rPr lang="pl-PL" b="1" dirty="0" err="1">
                <a:solidFill>
                  <a:srgbClr val="FF0000"/>
                </a:solidFill>
              </a:rPr>
              <a:t>players</a:t>
            </a:r>
            <a:r>
              <a:rPr lang="pl-PL" b="1" dirty="0">
                <a:solidFill>
                  <a:srgbClr val="FF0000"/>
                </a:solidFill>
              </a:rPr>
              <a:t>"&gt;</a:t>
            </a:r>
          </a:p>
          <a:p>
            <a:r>
              <a:rPr lang="pl-PL" b="1" dirty="0">
                <a:solidFill>
                  <a:srgbClr val="FF0000"/>
                </a:solidFill>
              </a:rPr>
              <a:t>          &lt;li&gt;</a:t>
            </a:r>
          </a:p>
          <a:p>
            <a:r>
              <a:rPr lang="pl-PL" b="1" dirty="0">
                <a:solidFill>
                  <a:srgbClr val="FF0000"/>
                </a:solidFill>
              </a:rPr>
              <a:t>            &lt;</a:t>
            </a:r>
            <a:r>
              <a:rPr lang="pl-PL" b="1" dirty="0" err="1">
                <a:solidFill>
                  <a:srgbClr val="FF0000"/>
                </a:solidFill>
              </a:rPr>
              <a:t>span</a:t>
            </a:r>
            <a:r>
              <a:rPr lang="pl-PL" b="1" dirty="0">
                <a:solidFill>
                  <a:srgbClr val="FF0000"/>
                </a:solidFill>
              </a:rPr>
              <a:t> </a:t>
            </a:r>
            <a:r>
              <a:rPr lang="pl-PL" b="1" dirty="0" err="1">
                <a:solidFill>
                  <a:srgbClr val="FF0000"/>
                </a:solidFill>
              </a:rPr>
              <a:t>className</a:t>
            </a:r>
            <a:r>
              <a:rPr lang="pl-PL" b="1" dirty="0">
                <a:solidFill>
                  <a:srgbClr val="FF0000"/>
                </a:solidFill>
              </a:rPr>
              <a:t>="</a:t>
            </a:r>
            <a:r>
              <a:rPr lang="pl-PL" b="1" dirty="0" err="1">
                <a:solidFill>
                  <a:srgbClr val="FF0000"/>
                </a:solidFill>
              </a:rPr>
              <a:t>player</a:t>
            </a:r>
            <a:r>
              <a:rPr lang="pl-PL" b="1" dirty="0">
                <a:solidFill>
                  <a:srgbClr val="FF0000"/>
                </a:solidFill>
              </a:rPr>
              <a:t>"&gt;</a:t>
            </a:r>
          </a:p>
          <a:p>
            <a:r>
              <a:rPr lang="pl-PL" b="1" dirty="0">
                <a:solidFill>
                  <a:srgbClr val="FF0000"/>
                </a:solidFill>
              </a:rPr>
              <a:t>              &lt;</a:t>
            </a:r>
            <a:r>
              <a:rPr lang="pl-PL" b="1" dirty="0" err="1">
                <a:solidFill>
                  <a:srgbClr val="FF0000"/>
                </a:solidFill>
              </a:rPr>
              <a:t>span</a:t>
            </a:r>
            <a:r>
              <a:rPr lang="pl-PL" b="1" dirty="0">
                <a:solidFill>
                  <a:srgbClr val="FF0000"/>
                </a:solidFill>
              </a:rPr>
              <a:t> </a:t>
            </a:r>
            <a:r>
              <a:rPr lang="pl-PL" b="1" dirty="0" err="1">
                <a:solidFill>
                  <a:srgbClr val="FF0000"/>
                </a:solidFill>
              </a:rPr>
              <a:t>className</a:t>
            </a:r>
            <a:r>
              <a:rPr lang="pl-PL" b="1" dirty="0">
                <a:solidFill>
                  <a:srgbClr val="FF0000"/>
                </a:solidFill>
              </a:rPr>
              <a:t>='</a:t>
            </a:r>
            <a:r>
              <a:rPr lang="pl-PL" b="1" dirty="0" err="1">
                <a:solidFill>
                  <a:srgbClr val="FF0000"/>
                </a:solidFill>
              </a:rPr>
              <a:t>player-name</a:t>
            </a:r>
            <a:r>
              <a:rPr lang="pl-PL" b="1" dirty="0">
                <a:solidFill>
                  <a:srgbClr val="FF0000"/>
                </a:solidFill>
              </a:rPr>
              <a:t>'&gt;Player 1&lt;/</a:t>
            </a:r>
            <a:r>
              <a:rPr lang="pl-PL" b="1" dirty="0" err="1">
                <a:solidFill>
                  <a:srgbClr val="FF0000"/>
                </a:solidFill>
              </a:rPr>
              <a:t>span</a:t>
            </a:r>
            <a:r>
              <a:rPr lang="pl-PL" b="1" dirty="0">
                <a:solidFill>
                  <a:srgbClr val="FF0000"/>
                </a:solidFill>
              </a:rPr>
              <a:t>&gt;</a:t>
            </a:r>
          </a:p>
          <a:p>
            <a:r>
              <a:rPr lang="pl-PL" b="1" dirty="0">
                <a:solidFill>
                  <a:srgbClr val="FF0000"/>
                </a:solidFill>
              </a:rPr>
              <a:t>              &lt;</a:t>
            </a:r>
            <a:r>
              <a:rPr lang="pl-PL" b="1" dirty="0" err="1">
                <a:solidFill>
                  <a:srgbClr val="FF0000"/>
                </a:solidFill>
              </a:rPr>
              <a:t>span</a:t>
            </a:r>
            <a:r>
              <a:rPr lang="pl-PL" b="1" dirty="0">
                <a:solidFill>
                  <a:srgbClr val="FF0000"/>
                </a:solidFill>
              </a:rPr>
              <a:t> </a:t>
            </a:r>
            <a:r>
              <a:rPr lang="pl-PL" b="1" dirty="0" err="1">
                <a:solidFill>
                  <a:srgbClr val="FF0000"/>
                </a:solidFill>
              </a:rPr>
              <a:t>className</a:t>
            </a:r>
            <a:r>
              <a:rPr lang="pl-PL" b="1" dirty="0">
                <a:solidFill>
                  <a:srgbClr val="FF0000"/>
                </a:solidFill>
              </a:rPr>
              <a:t>='</a:t>
            </a:r>
            <a:r>
              <a:rPr lang="pl-PL" b="1" dirty="0" err="1">
                <a:solidFill>
                  <a:srgbClr val="FF0000"/>
                </a:solidFill>
              </a:rPr>
              <a:t>player</a:t>
            </a:r>
            <a:r>
              <a:rPr lang="pl-PL" b="1" dirty="0">
                <a:solidFill>
                  <a:srgbClr val="FF0000"/>
                </a:solidFill>
              </a:rPr>
              <a:t>-symbol'&gt;X&lt;/</a:t>
            </a:r>
            <a:r>
              <a:rPr lang="pl-PL" b="1" dirty="0" err="1">
                <a:solidFill>
                  <a:srgbClr val="FF0000"/>
                </a:solidFill>
              </a:rPr>
              <a:t>span</a:t>
            </a:r>
            <a:r>
              <a:rPr lang="pl-PL" b="1" dirty="0">
                <a:solidFill>
                  <a:srgbClr val="FF0000"/>
                </a:solidFill>
              </a:rPr>
              <a:t>&gt;</a:t>
            </a:r>
          </a:p>
          <a:p>
            <a:r>
              <a:rPr lang="pl-PL" b="1" dirty="0">
                <a:solidFill>
                  <a:srgbClr val="FF0000"/>
                </a:solidFill>
              </a:rPr>
              <a:t>            &lt;/</a:t>
            </a:r>
            <a:r>
              <a:rPr lang="pl-PL" b="1" dirty="0" err="1">
                <a:solidFill>
                  <a:srgbClr val="FF0000"/>
                </a:solidFill>
              </a:rPr>
              <a:t>span</a:t>
            </a:r>
            <a:r>
              <a:rPr lang="pl-PL" b="1" dirty="0">
                <a:solidFill>
                  <a:srgbClr val="FF0000"/>
                </a:solidFill>
              </a:rPr>
              <a:t>&gt;</a:t>
            </a:r>
          </a:p>
          <a:p>
            <a:r>
              <a:rPr lang="pl-PL" b="1" dirty="0">
                <a:solidFill>
                  <a:srgbClr val="FF0000"/>
                </a:solidFill>
              </a:rPr>
              <a:t>            &lt;</a:t>
            </a:r>
            <a:r>
              <a:rPr lang="pl-PL" b="1" dirty="0" err="1">
                <a:solidFill>
                  <a:srgbClr val="FF0000"/>
                </a:solidFill>
              </a:rPr>
              <a:t>button</a:t>
            </a:r>
            <a:r>
              <a:rPr lang="pl-PL" b="1" dirty="0">
                <a:solidFill>
                  <a:srgbClr val="FF0000"/>
                </a:solidFill>
              </a:rPr>
              <a:t>&gt;Edit&lt;/</a:t>
            </a:r>
            <a:r>
              <a:rPr lang="pl-PL" b="1" dirty="0" err="1">
                <a:solidFill>
                  <a:srgbClr val="FF0000"/>
                </a:solidFill>
              </a:rPr>
              <a:t>button</a:t>
            </a:r>
            <a:r>
              <a:rPr lang="pl-PL" b="1" dirty="0">
                <a:solidFill>
                  <a:srgbClr val="FF0000"/>
                </a:solidFill>
              </a:rPr>
              <a:t>&gt;</a:t>
            </a:r>
          </a:p>
          <a:p>
            <a:r>
              <a:rPr lang="pl-PL" b="1" dirty="0">
                <a:solidFill>
                  <a:srgbClr val="FF0000"/>
                </a:solidFill>
              </a:rPr>
              <a:t>          &lt;/li&gt;</a:t>
            </a:r>
          </a:p>
          <a:p>
            <a:r>
              <a:rPr lang="pl-PL" b="1" dirty="0">
                <a:solidFill>
                  <a:srgbClr val="002060"/>
                </a:solidFill>
              </a:rPr>
              <a:t>          &lt;li&gt;</a:t>
            </a:r>
          </a:p>
          <a:p>
            <a:r>
              <a:rPr lang="pl-PL" b="1" dirty="0">
                <a:solidFill>
                  <a:srgbClr val="002060"/>
                </a:solidFill>
              </a:rPr>
              <a:t>            &lt;</a:t>
            </a:r>
            <a:r>
              <a:rPr lang="pl-PL" b="1" dirty="0" err="1">
                <a:solidFill>
                  <a:srgbClr val="002060"/>
                </a:solidFill>
              </a:rPr>
              <a:t>span</a:t>
            </a:r>
            <a:r>
              <a:rPr lang="pl-PL" b="1" dirty="0">
                <a:solidFill>
                  <a:srgbClr val="002060"/>
                </a:solidFill>
              </a:rPr>
              <a:t> </a:t>
            </a:r>
            <a:r>
              <a:rPr lang="pl-PL" b="1" dirty="0" err="1">
                <a:solidFill>
                  <a:srgbClr val="002060"/>
                </a:solidFill>
              </a:rPr>
              <a:t>className</a:t>
            </a:r>
            <a:r>
              <a:rPr lang="pl-PL" b="1" dirty="0">
                <a:solidFill>
                  <a:srgbClr val="002060"/>
                </a:solidFill>
              </a:rPr>
              <a:t>="</a:t>
            </a:r>
            <a:r>
              <a:rPr lang="pl-PL" b="1" dirty="0" err="1">
                <a:solidFill>
                  <a:srgbClr val="002060"/>
                </a:solidFill>
              </a:rPr>
              <a:t>player</a:t>
            </a:r>
            <a:r>
              <a:rPr lang="pl-PL" b="1" dirty="0">
                <a:solidFill>
                  <a:srgbClr val="002060"/>
                </a:solidFill>
              </a:rPr>
              <a:t>"&gt;</a:t>
            </a:r>
          </a:p>
          <a:p>
            <a:r>
              <a:rPr lang="pl-PL" b="1" dirty="0">
                <a:solidFill>
                  <a:srgbClr val="002060"/>
                </a:solidFill>
              </a:rPr>
              <a:t>              &lt;</a:t>
            </a:r>
            <a:r>
              <a:rPr lang="pl-PL" b="1" dirty="0" err="1">
                <a:solidFill>
                  <a:srgbClr val="002060"/>
                </a:solidFill>
              </a:rPr>
              <a:t>span</a:t>
            </a:r>
            <a:r>
              <a:rPr lang="pl-PL" b="1" dirty="0">
                <a:solidFill>
                  <a:srgbClr val="002060"/>
                </a:solidFill>
              </a:rPr>
              <a:t> </a:t>
            </a:r>
            <a:r>
              <a:rPr lang="pl-PL" b="1" dirty="0" err="1">
                <a:solidFill>
                  <a:srgbClr val="002060"/>
                </a:solidFill>
              </a:rPr>
              <a:t>className</a:t>
            </a:r>
            <a:r>
              <a:rPr lang="pl-PL" b="1" dirty="0">
                <a:solidFill>
                  <a:srgbClr val="002060"/>
                </a:solidFill>
              </a:rPr>
              <a:t>='</a:t>
            </a:r>
            <a:r>
              <a:rPr lang="pl-PL" b="1" dirty="0" err="1">
                <a:solidFill>
                  <a:srgbClr val="002060"/>
                </a:solidFill>
              </a:rPr>
              <a:t>player-name</a:t>
            </a:r>
            <a:r>
              <a:rPr lang="pl-PL" b="1" dirty="0">
                <a:solidFill>
                  <a:srgbClr val="002060"/>
                </a:solidFill>
              </a:rPr>
              <a:t>'&gt;Player 2&lt;/</a:t>
            </a:r>
            <a:r>
              <a:rPr lang="pl-PL" b="1" dirty="0" err="1">
                <a:solidFill>
                  <a:srgbClr val="002060"/>
                </a:solidFill>
              </a:rPr>
              <a:t>span</a:t>
            </a:r>
            <a:r>
              <a:rPr lang="pl-PL" b="1" dirty="0">
                <a:solidFill>
                  <a:srgbClr val="002060"/>
                </a:solidFill>
              </a:rPr>
              <a:t>&gt;</a:t>
            </a:r>
          </a:p>
          <a:p>
            <a:r>
              <a:rPr lang="pl-PL" b="1" dirty="0">
                <a:solidFill>
                  <a:srgbClr val="002060"/>
                </a:solidFill>
              </a:rPr>
              <a:t>              &lt;</a:t>
            </a:r>
            <a:r>
              <a:rPr lang="pl-PL" b="1" dirty="0" err="1">
                <a:solidFill>
                  <a:srgbClr val="002060"/>
                </a:solidFill>
              </a:rPr>
              <a:t>span</a:t>
            </a:r>
            <a:r>
              <a:rPr lang="pl-PL" b="1" dirty="0">
                <a:solidFill>
                  <a:srgbClr val="002060"/>
                </a:solidFill>
              </a:rPr>
              <a:t> </a:t>
            </a:r>
            <a:r>
              <a:rPr lang="pl-PL" b="1" dirty="0" err="1">
                <a:solidFill>
                  <a:srgbClr val="002060"/>
                </a:solidFill>
              </a:rPr>
              <a:t>className</a:t>
            </a:r>
            <a:r>
              <a:rPr lang="pl-PL" b="1" dirty="0">
                <a:solidFill>
                  <a:srgbClr val="002060"/>
                </a:solidFill>
              </a:rPr>
              <a:t>='</a:t>
            </a:r>
            <a:r>
              <a:rPr lang="pl-PL" b="1" dirty="0" err="1">
                <a:solidFill>
                  <a:srgbClr val="002060"/>
                </a:solidFill>
              </a:rPr>
              <a:t>player</a:t>
            </a:r>
            <a:r>
              <a:rPr lang="pl-PL" b="1" dirty="0">
                <a:solidFill>
                  <a:srgbClr val="002060"/>
                </a:solidFill>
              </a:rPr>
              <a:t>-symbol'&gt;O&lt;/</a:t>
            </a:r>
            <a:r>
              <a:rPr lang="pl-PL" b="1" dirty="0" err="1">
                <a:solidFill>
                  <a:srgbClr val="002060"/>
                </a:solidFill>
              </a:rPr>
              <a:t>span</a:t>
            </a:r>
            <a:r>
              <a:rPr lang="pl-PL" b="1" dirty="0">
                <a:solidFill>
                  <a:srgbClr val="002060"/>
                </a:solidFill>
              </a:rPr>
              <a:t>&gt;</a:t>
            </a:r>
          </a:p>
          <a:p>
            <a:r>
              <a:rPr lang="pl-PL" b="1" dirty="0">
                <a:solidFill>
                  <a:srgbClr val="002060"/>
                </a:solidFill>
              </a:rPr>
              <a:t>            &lt;/</a:t>
            </a:r>
            <a:r>
              <a:rPr lang="pl-PL" b="1" dirty="0" err="1">
                <a:solidFill>
                  <a:srgbClr val="002060"/>
                </a:solidFill>
              </a:rPr>
              <a:t>span</a:t>
            </a:r>
            <a:r>
              <a:rPr lang="pl-PL" b="1" dirty="0">
                <a:solidFill>
                  <a:srgbClr val="002060"/>
                </a:solidFill>
              </a:rPr>
              <a:t>&gt;</a:t>
            </a:r>
          </a:p>
          <a:p>
            <a:r>
              <a:rPr lang="pl-PL" b="1" dirty="0">
                <a:solidFill>
                  <a:srgbClr val="002060"/>
                </a:solidFill>
              </a:rPr>
              <a:t>            &lt;</a:t>
            </a:r>
            <a:r>
              <a:rPr lang="pl-PL" b="1" dirty="0" err="1">
                <a:solidFill>
                  <a:srgbClr val="002060"/>
                </a:solidFill>
              </a:rPr>
              <a:t>button</a:t>
            </a:r>
            <a:r>
              <a:rPr lang="pl-PL" b="1" dirty="0">
                <a:solidFill>
                  <a:srgbClr val="002060"/>
                </a:solidFill>
              </a:rPr>
              <a:t>&gt;Edit&lt;/</a:t>
            </a:r>
            <a:r>
              <a:rPr lang="pl-PL" b="1" dirty="0" err="1">
                <a:solidFill>
                  <a:srgbClr val="002060"/>
                </a:solidFill>
              </a:rPr>
              <a:t>button</a:t>
            </a:r>
            <a:r>
              <a:rPr lang="pl-PL" b="1" dirty="0">
                <a:solidFill>
                  <a:srgbClr val="002060"/>
                </a:solidFill>
              </a:rPr>
              <a:t>&gt;</a:t>
            </a:r>
          </a:p>
          <a:p>
            <a:r>
              <a:rPr lang="pl-PL" b="1" dirty="0">
                <a:solidFill>
                  <a:srgbClr val="002060"/>
                </a:solidFill>
              </a:rPr>
              <a:t>          &lt;/li&gt;</a:t>
            </a:r>
          </a:p>
          <a:p>
            <a:r>
              <a:rPr lang="pl-PL" dirty="0"/>
              <a:t>        &lt;/</a:t>
            </a:r>
            <a:r>
              <a:rPr lang="pl-PL" dirty="0" err="1"/>
              <a:t>ol</a:t>
            </a:r>
            <a:r>
              <a:rPr lang="pl-PL" dirty="0"/>
              <a:t>&gt;</a:t>
            </a:r>
          </a:p>
          <a:p>
            <a:r>
              <a:rPr lang="pl-PL" dirty="0"/>
              <a:t>        GAME BOARD</a:t>
            </a:r>
          </a:p>
          <a:p>
            <a:r>
              <a:rPr lang="pl-PL" dirty="0"/>
              <a:t>      &lt;/div&gt;</a:t>
            </a:r>
          </a:p>
          <a:p>
            <a:r>
              <a:rPr lang="pl-PL" dirty="0"/>
              <a:t>      LOG</a:t>
            </a:r>
          </a:p>
          <a:p>
            <a:r>
              <a:rPr lang="pl-PL" dirty="0"/>
              <a:t>    &lt;/</a:t>
            </a:r>
            <a:r>
              <a:rPr lang="pl-PL" dirty="0" err="1"/>
              <a:t>main</a:t>
            </a:r>
            <a:r>
              <a:rPr lang="pl-PL" dirty="0"/>
              <a:t>&gt;</a:t>
            </a:r>
          </a:p>
          <a:p>
            <a:r>
              <a:rPr lang="pl-PL" dirty="0"/>
              <a:t>  )</a:t>
            </a:r>
          </a:p>
          <a:p>
            <a:r>
              <a:rPr lang="pl-PL" dirty="0"/>
              <a:t>}</a:t>
            </a:r>
          </a:p>
          <a:p>
            <a:endParaRPr lang="pl-PL" dirty="0"/>
          </a:p>
          <a:p>
            <a:r>
              <a:rPr lang="pl-PL" dirty="0"/>
              <a:t>export </a:t>
            </a:r>
            <a:r>
              <a:rPr lang="pl-PL" dirty="0" err="1"/>
              <a:t>default</a:t>
            </a:r>
            <a:r>
              <a:rPr lang="pl-PL" dirty="0"/>
              <a:t> </a:t>
            </a:r>
            <a:r>
              <a:rPr lang="pl-PL" dirty="0" err="1"/>
              <a:t>App</a:t>
            </a:r>
            <a:endParaRPr lang="pl-PL" dirty="0"/>
          </a:p>
          <a:p>
            <a:endParaRPr lang="pl-PL" dirty="0"/>
          </a:p>
        </p:txBody>
      </p:sp>
      <p:sp>
        <p:nvSpPr>
          <p:cNvPr id="4" name="TextBox 3">
            <a:extLst>
              <a:ext uri="{FF2B5EF4-FFF2-40B4-BE49-F238E27FC236}">
                <a16:creationId xmlns:a16="http://schemas.microsoft.com/office/drawing/2014/main" id="{09A85386-56A9-C007-6BAC-41D5CA24FB46}"/>
              </a:ext>
            </a:extLst>
          </p:cNvPr>
          <p:cNvSpPr txBox="1"/>
          <p:nvPr/>
        </p:nvSpPr>
        <p:spPr>
          <a:xfrm>
            <a:off x="6324600" y="5257800"/>
            <a:ext cx="5153025"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l-PL" dirty="0"/>
              <a:t>As </a:t>
            </a:r>
            <a:r>
              <a:rPr lang="pl-PL" dirty="0" err="1"/>
              <a:t>You</a:t>
            </a:r>
            <a:r>
              <a:rPr lang="pl-PL" dirty="0"/>
              <a:t> can </a:t>
            </a:r>
            <a:r>
              <a:rPr lang="pl-PL" dirty="0" err="1"/>
              <a:t>see</a:t>
            </a:r>
            <a:r>
              <a:rPr lang="pl-PL" dirty="0"/>
              <a:t>, we </a:t>
            </a:r>
            <a:r>
              <a:rPr lang="pl-PL" dirty="0" err="1"/>
              <a:t>repeat</a:t>
            </a:r>
            <a:r>
              <a:rPr lang="pl-PL" dirty="0"/>
              <a:t> </a:t>
            </a:r>
            <a:r>
              <a:rPr lang="pl-PL" dirty="0" err="1"/>
              <a:t>several</a:t>
            </a:r>
            <a:r>
              <a:rPr lang="pl-PL" dirty="0"/>
              <a:t> lines of </a:t>
            </a:r>
            <a:r>
              <a:rPr lang="pl-PL" dirty="0" err="1"/>
              <a:t>code</a:t>
            </a:r>
            <a:r>
              <a:rPr lang="pl-PL" dirty="0"/>
              <a:t> </a:t>
            </a:r>
            <a:r>
              <a:rPr lang="pl-PL" dirty="0" err="1"/>
              <a:t>twice</a:t>
            </a:r>
            <a:r>
              <a:rPr lang="pl-PL" dirty="0"/>
              <a:t>. It </a:t>
            </a:r>
            <a:r>
              <a:rPr lang="pl-PL" dirty="0" err="1"/>
              <a:t>is</a:t>
            </a:r>
            <a:r>
              <a:rPr lang="pl-PL" dirty="0"/>
              <a:t> a </a:t>
            </a:r>
            <a:r>
              <a:rPr lang="pl-PL" dirty="0" err="1"/>
              <a:t>very</a:t>
            </a:r>
            <a:r>
              <a:rPr lang="pl-PL" dirty="0"/>
              <a:t> </a:t>
            </a:r>
            <a:r>
              <a:rPr lang="pl-PL" dirty="0" err="1"/>
              <a:t>good</a:t>
            </a:r>
            <a:r>
              <a:rPr lang="pl-PL" dirty="0"/>
              <a:t> </a:t>
            </a:r>
            <a:r>
              <a:rPr lang="pl-PL" dirty="0" err="1"/>
              <a:t>signal</a:t>
            </a:r>
            <a:r>
              <a:rPr lang="pl-PL" dirty="0"/>
              <a:t> </a:t>
            </a:r>
            <a:r>
              <a:rPr lang="pl-PL" dirty="0" err="1"/>
              <a:t>that</a:t>
            </a:r>
            <a:r>
              <a:rPr lang="pl-PL" dirty="0"/>
              <a:t> we </a:t>
            </a:r>
            <a:r>
              <a:rPr lang="pl-PL" dirty="0" err="1"/>
              <a:t>should</a:t>
            </a:r>
            <a:r>
              <a:rPr lang="pl-PL" dirty="0"/>
              <a:t> </a:t>
            </a:r>
            <a:r>
              <a:rPr lang="pl-PL" dirty="0" err="1"/>
              <a:t>make</a:t>
            </a:r>
            <a:r>
              <a:rPr lang="pl-PL" dirty="0"/>
              <a:t> a module out of </a:t>
            </a:r>
            <a:r>
              <a:rPr lang="pl-PL" dirty="0" err="1"/>
              <a:t>it</a:t>
            </a:r>
            <a:r>
              <a:rPr lang="pl-PL" dirty="0"/>
              <a:t>. </a:t>
            </a:r>
            <a:r>
              <a:rPr lang="pl-PL" dirty="0" err="1"/>
              <a:t>Let</a:t>
            </a:r>
            <a:r>
              <a:rPr lang="pl-PL" dirty="0"/>
              <a:t> </a:t>
            </a:r>
            <a:r>
              <a:rPr lang="pl-PL" dirty="0" err="1"/>
              <a:t>us</a:t>
            </a:r>
            <a:r>
              <a:rPr lang="pl-PL" dirty="0"/>
              <a:t> </a:t>
            </a:r>
            <a:r>
              <a:rPr lang="pl-PL" dirty="0" err="1"/>
              <a:t>name</a:t>
            </a:r>
            <a:r>
              <a:rPr lang="pl-PL" dirty="0"/>
              <a:t> </a:t>
            </a:r>
            <a:r>
              <a:rPr lang="pl-PL" dirty="0" err="1"/>
              <a:t>it</a:t>
            </a:r>
            <a:r>
              <a:rPr lang="pl-PL" dirty="0"/>
              <a:t> </a:t>
            </a:r>
            <a:r>
              <a:rPr lang="pl-PL" dirty="0" err="1"/>
              <a:t>Player.jsx</a:t>
            </a:r>
            <a:r>
              <a:rPr lang="pl-PL" dirty="0"/>
              <a:t>. </a:t>
            </a:r>
            <a:r>
              <a:rPr lang="pl-PL" dirty="0" err="1"/>
              <a:t>Create</a:t>
            </a:r>
            <a:r>
              <a:rPr lang="pl-PL" dirty="0"/>
              <a:t> the file, </a:t>
            </a:r>
            <a:r>
              <a:rPr lang="pl-PL" dirty="0" err="1"/>
              <a:t>move</a:t>
            </a:r>
            <a:r>
              <a:rPr lang="pl-PL" dirty="0"/>
              <a:t> </a:t>
            </a:r>
            <a:r>
              <a:rPr lang="pl-PL" dirty="0" err="1"/>
              <a:t>contents</a:t>
            </a:r>
            <a:r>
              <a:rPr lang="pl-PL" dirty="0"/>
              <a:t> </a:t>
            </a:r>
            <a:r>
              <a:rPr lang="pl-PL" dirty="0" err="1"/>
              <a:t>into</a:t>
            </a:r>
            <a:r>
              <a:rPr lang="pl-PL" dirty="0"/>
              <a:t> </a:t>
            </a:r>
            <a:r>
              <a:rPr lang="pl-PL" dirty="0" err="1"/>
              <a:t>this</a:t>
            </a:r>
            <a:r>
              <a:rPr lang="pl-PL" dirty="0"/>
              <a:t> file, </a:t>
            </a:r>
            <a:r>
              <a:rPr lang="pl-PL" dirty="0" err="1"/>
              <a:t>adjust</a:t>
            </a:r>
            <a:r>
              <a:rPr lang="pl-PL" dirty="0"/>
              <a:t> the </a:t>
            </a:r>
            <a:r>
              <a:rPr lang="pl-PL" dirty="0" err="1"/>
              <a:t>code</a:t>
            </a:r>
            <a:r>
              <a:rPr lang="pl-PL" dirty="0"/>
              <a:t> in </a:t>
            </a:r>
            <a:r>
              <a:rPr lang="pl-PL" dirty="0" err="1"/>
              <a:t>App.jsx</a:t>
            </a:r>
            <a:r>
              <a:rPr lang="pl-PL" dirty="0"/>
              <a:t>, in </a:t>
            </a:r>
            <a:r>
              <a:rPr lang="pl-PL" dirty="0" err="1"/>
              <a:t>case</a:t>
            </a:r>
            <a:r>
              <a:rPr lang="pl-PL" dirty="0"/>
              <a:t> of </a:t>
            </a:r>
            <a:r>
              <a:rPr lang="pl-PL" dirty="0" err="1"/>
              <a:t>problems</a:t>
            </a:r>
            <a:r>
              <a:rPr lang="pl-PL" dirty="0"/>
              <a:t> </a:t>
            </a:r>
            <a:r>
              <a:rPr lang="pl-PL" dirty="0" err="1"/>
              <a:t>use</a:t>
            </a:r>
            <a:r>
              <a:rPr lang="pl-PL" dirty="0"/>
              <a:t> </a:t>
            </a:r>
            <a:r>
              <a:rPr lang="pl-PL" b="1" dirty="0">
                <a:solidFill>
                  <a:schemeClr val="accent5">
                    <a:lumMod val="75000"/>
                  </a:schemeClr>
                </a:solidFill>
              </a:rPr>
              <a:t>Tic-Tack-Toe_step_1</a:t>
            </a:r>
          </a:p>
        </p:txBody>
      </p:sp>
    </p:spTree>
    <p:extLst>
      <p:ext uri="{BB962C8B-B14F-4D97-AF65-F5344CB8AC3E}">
        <p14:creationId xmlns:p14="http://schemas.microsoft.com/office/powerpoint/2010/main" val="6511588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EE01-008D-25E5-4B0E-1165D84498FF}"/>
              </a:ext>
            </a:extLst>
          </p:cNvPr>
          <p:cNvSpPr>
            <a:spLocks noGrp="1"/>
          </p:cNvSpPr>
          <p:nvPr>
            <p:ph type="title"/>
          </p:nvPr>
        </p:nvSpPr>
        <p:spPr>
          <a:xfrm>
            <a:off x="838200" y="0"/>
            <a:ext cx="10515600" cy="625475"/>
          </a:xfrm>
        </p:spPr>
        <p:txBody>
          <a:bodyPr>
            <a:normAutofit fontScale="90000"/>
          </a:bodyPr>
          <a:lstStyle/>
          <a:p>
            <a:r>
              <a:rPr lang="pl-PL" dirty="0" err="1"/>
              <a:t>App.jsx</a:t>
            </a:r>
            <a:endParaRPr lang="pl-PL" dirty="0"/>
          </a:p>
        </p:txBody>
      </p:sp>
      <p:sp>
        <p:nvSpPr>
          <p:cNvPr id="3" name="Content Placeholder 2">
            <a:extLst>
              <a:ext uri="{FF2B5EF4-FFF2-40B4-BE49-F238E27FC236}">
                <a16:creationId xmlns:a16="http://schemas.microsoft.com/office/drawing/2014/main" id="{2202CB96-565A-9119-819B-D322FBCB38F8}"/>
              </a:ext>
            </a:extLst>
          </p:cNvPr>
          <p:cNvSpPr>
            <a:spLocks noGrp="1"/>
          </p:cNvSpPr>
          <p:nvPr>
            <p:ph idx="1"/>
          </p:nvPr>
        </p:nvSpPr>
        <p:spPr>
          <a:xfrm>
            <a:off x="0" y="714374"/>
            <a:ext cx="12192000" cy="6143625"/>
          </a:xfrm>
        </p:spPr>
        <p:txBody>
          <a:bodyPr numCol="2">
            <a:normAutofit fontScale="55000" lnSpcReduction="20000"/>
          </a:bodyPr>
          <a:lstStyle/>
          <a:p>
            <a:r>
              <a:rPr lang="pl-PL" dirty="0"/>
              <a:t>import Player from './Player';</a:t>
            </a:r>
          </a:p>
          <a:p>
            <a:r>
              <a:rPr lang="pl-PL" dirty="0"/>
              <a:t>import </a:t>
            </a:r>
            <a:r>
              <a:rPr lang="pl-PL" dirty="0" err="1"/>
              <a:t>GameBoard</a:t>
            </a:r>
            <a:r>
              <a:rPr lang="pl-PL" dirty="0"/>
              <a:t> from './</a:t>
            </a:r>
            <a:r>
              <a:rPr lang="pl-PL" dirty="0" err="1"/>
              <a:t>GameBoard</a:t>
            </a:r>
            <a:r>
              <a:rPr lang="pl-PL" dirty="0"/>
              <a:t>';</a:t>
            </a:r>
          </a:p>
          <a:p>
            <a:r>
              <a:rPr lang="pl-PL" dirty="0"/>
              <a:t>import './index.css';</a:t>
            </a:r>
          </a:p>
          <a:p>
            <a:r>
              <a:rPr lang="pl-PL" dirty="0"/>
              <a:t>import {</a:t>
            </a:r>
            <a:r>
              <a:rPr lang="pl-PL" dirty="0" err="1"/>
              <a:t>useState</a:t>
            </a:r>
            <a:r>
              <a:rPr lang="pl-PL" dirty="0"/>
              <a:t>} from '</a:t>
            </a:r>
            <a:r>
              <a:rPr lang="pl-PL" dirty="0" err="1"/>
              <a:t>react</a:t>
            </a:r>
            <a:r>
              <a:rPr lang="pl-PL" dirty="0"/>
              <a:t>';</a:t>
            </a:r>
          </a:p>
          <a:p>
            <a:r>
              <a:rPr lang="pl-PL" dirty="0"/>
              <a:t>import Log from './</a:t>
            </a:r>
            <a:r>
              <a:rPr lang="pl-PL" dirty="0" err="1"/>
              <a:t>Log.jsx</a:t>
            </a:r>
            <a:r>
              <a:rPr lang="pl-PL" dirty="0"/>
              <a:t>'</a:t>
            </a:r>
          </a:p>
          <a:p>
            <a:endParaRPr lang="pl-PL" dirty="0"/>
          </a:p>
          <a:p>
            <a:r>
              <a:rPr lang="pl-PL" dirty="0" err="1"/>
              <a:t>function</a:t>
            </a:r>
            <a:r>
              <a:rPr lang="pl-PL" dirty="0"/>
              <a:t> </a:t>
            </a:r>
            <a:r>
              <a:rPr lang="pl-PL" dirty="0" err="1"/>
              <a:t>App</a:t>
            </a:r>
            <a:r>
              <a:rPr lang="pl-PL" dirty="0"/>
              <a:t>() {</a:t>
            </a:r>
          </a:p>
          <a:p>
            <a:r>
              <a:rPr lang="pl-PL" dirty="0"/>
              <a:t>  </a:t>
            </a:r>
            <a:r>
              <a:rPr lang="pl-PL" dirty="0" err="1"/>
              <a:t>const</a:t>
            </a:r>
            <a:r>
              <a:rPr lang="pl-PL" dirty="0"/>
              <a:t> [</a:t>
            </a:r>
            <a:r>
              <a:rPr lang="pl-PL" dirty="0" err="1"/>
              <a:t>gameTurns</a:t>
            </a:r>
            <a:r>
              <a:rPr lang="pl-PL" dirty="0"/>
              <a:t>, </a:t>
            </a:r>
            <a:r>
              <a:rPr lang="pl-PL" dirty="0" err="1"/>
              <a:t>setGameTurns</a:t>
            </a:r>
            <a:r>
              <a:rPr lang="pl-PL" dirty="0"/>
              <a:t>] = </a:t>
            </a:r>
            <a:r>
              <a:rPr lang="pl-PL" dirty="0" err="1"/>
              <a:t>useState</a:t>
            </a:r>
            <a:r>
              <a:rPr lang="pl-PL" dirty="0"/>
              <a:t>([]);</a:t>
            </a:r>
          </a:p>
          <a:p>
            <a:r>
              <a:rPr lang="pl-PL" dirty="0"/>
              <a:t>  </a:t>
            </a:r>
            <a:r>
              <a:rPr lang="pl-PL" dirty="0" err="1"/>
              <a:t>const</a:t>
            </a:r>
            <a:r>
              <a:rPr lang="pl-PL" dirty="0"/>
              <a:t> [</a:t>
            </a:r>
            <a:r>
              <a:rPr lang="pl-PL" dirty="0" err="1"/>
              <a:t>activePlayer</a:t>
            </a:r>
            <a:r>
              <a:rPr lang="pl-PL" dirty="0"/>
              <a:t>, </a:t>
            </a:r>
            <a:r>
              <a:rPr lang="pl-PL" dirty="0" err="1"/>
              <a:t>setActivePlayer</a:t>
            </a:r>
            <a:r>
              <a:rPr lang="pl-PL" dirty="0"/>
              <a:t>] = </a:t>
            </a:r>
            <a:r>
              <a:rPr lang="pl-PL" dirty="0" err="1"/>
              <a:t>useState</a:t>
            </a:r>
            <a:r>
              <a:rPr lang="pl-PL" dirty="0"/>
              <a:t>('X');</a:t>
            </a:r>
          </a:p>
          <a:p>
            <a:endParaRPr lang="pl-PL" dirty="0"/>
          </a:p>
          <a:p>
            <a:r>
              <a:rPr lang="pl-PL" dirty="0"/>
              <a:t>  </a:t>
            </a:r>
            <a:r>
              <a:rPr lang="pl-PL" dirty="0" err="1"/>
              <a:t>function</a:t>
            </a:r>
            <a:r>
              <a:rPr lang="pl-PL" dirty="0"/>
              <a:t> </a:t>
            </a:r>
            <a:r>
              <a:rPr lang="pl-PL" dirty="0" err="1"/>
              <a:t>handleSelectedSquare</a:t>
            </a:r>
            <a:r>
              <a:rPr lang="pl-PL" dirty="0"/>
              <a:t>(</a:t>
            </a:r>
            <a:r>
              <a:rPr lang="pl-PL" dirty="0" err="1"/>
              <a:t>rowIndex</a:t>
            </a:r>
            <a:r>
              <a:rPr lang="pl-PL" dirty="0"/>
              <a:t>, </a:t>
            </a:r>
            <a:r>
              <a:rPr lang="pl-PL" dirty="0" err="1"/>
              <a:t>colIndex</a:t>
            </a:r>
            <a:r>
              <a:rPr lang="pl-PL" dirty="0"/>
              <a:t>){</a:t>
            </a:r>
          </a:p>
          <a:p>
            <a:r>
              <a:rPr lang="pl-PL" dirty="0"/>
              <a:t>    </a:t>
            </a:r>
            <a:r>
              <a:rPr lang="pl-PL" dirty="0" err="1"/>
              <a:t>setActivePlayer</a:t>
            </a:r>
            <a:r>
              <a:rPr lang="pl-PL" dirty="0"/>
              <a:t>((</a:t>
            </a:r>
            <a:r>
              <a:rPr lang="pl-PL" dirty="0" err="1"/>
              <a:t>curActivePlayer</a:t>
            </a:r>
            <a:r>
              <a:rPr lang="pl-PL" dirty="0"/>
              <a:t>) =&gt; </a:t>
            </a:r>
            <a:r>
              <a:rPr lang="pl-PL" dirty="0" err="1"/>
              <a:t>curActivePlayer</a:t>
            </a:r>
            <a:r>
              <a:rPr lang="pl-PL" dirty="0"/>
              <a:t> === 'X' ? 'O': 'X');</a:t>
            </a:r>
          </a:p>
          <a:p>
            <a:r>
              <a:rPr lang="pl-PL" dirty="0"/>
              <a:t>    </a:t>
            </a:r>
            <a:r>
              <a:rPr lang="pl-PL" dirty="0" err="1"/>
              <a:t>setGameTurns</a:t>
            </a:r>
            <a:r>
              <a:rPr lang="pl-PL" dirty="0"/>
              <a:t>((</a:t>
            </a:r>
            <a:r>
              <a:rPr lang="pl-PL" dirty="0" err="1"/>
              <a:t>prevTurns</a:t>
            </a:r>
            <a:r>
              <a:rPr lang="pl-PL" dirty="0"/>
              <a:t>) =&gt; {</a:t>
            </a:r>
          </a:p>
          <a:p>
            <a:r>
              <a:rPr lang="pl-PL" dirty="0"/>
              <a:t>      </a:t>
            </a:r>
            <a:r>
              <a:rPr lang="pl-PL" dirty="0" err="1"/>
              <a:t>let</a:t>
            </a:r>
            <a:r>
              <a:rPr lang="pl-PL" dirty="0"/>
              <a:t> </a:t>
            </a:r>
            <a:r>
              <a:rPr lang="pl-PL" dirty="0" err="1"/>
              <a:t>currentPlayer</a:t>
            </a:r>
            <a:r>
              <a:rPr lang="pl-PL" dirty="0"/>
              <a:t> = 'X';</a:t>
            </a:r>
          </a:p>
          <a:p>
            <a:r>
              <a:rPr lang="pl-PL" dirty="0"/>
              <a:t>      </a:t>
            </a:r>
            <a:r>
              <a:rPr lang="pl-PL" dirty="0" err="1"/>
              <a:t>if</a:t>
            </a:r>
            <a:r>
              <a:rPr lang="pl-PL" dirty="0"/>
              <a:t>(</a:t>
            </a:r>
            <a:r>
              <a:rPr lang="pl-PL" dirty="0" err="1"/>
              <a:t>prevTurns.length</a:t>
            </a:r>
            <a:r>
              <a:rPr lang="pl-PL" dirty="0"/>
              <a:t>&gt;0 &amp;&amp; </a:t>
            </a:r>
            <a:r>
              <a:rPr lang="pl-PL" dirty="0" err="1"/>
              <a:t>prevTurns</a:t>
            </a:r>
            <a:r>
              <a:rPr lang="pl-PL" dirty="0"/>
              <a:t>[0].</a:t>
            </a:r>
            <a:r>
              <a:rPr lang="pl-PL" dirty="0" err="1"/>
              <a:t>player</a:t>
            </a:r>
            <a:r>
              <a:rPr lang="pl-PL" dirty="0"/>
              <a:t> ==='X'){</a:t>
            </a:r>
          </a:p>
          <a:p>
            <a:r>
              <a:rPr lang="pl-PL" dirty="0"/>
              <a:t>        </a:t>
            </a:r>
            <a:r>
              <a:rPr lang="pl-PL" dirty="0" err="1"/>
              <a:t>currentPlayer</a:t>
            </a:r>
            <a:r>
              <a:rPr lang="pl-PL" dirty="0"/>
              <a:t>='O';</a:t>
            </a:r>
          </a:p>
          <a:p>
            <a:r>
              <a:rPr lang="pl-PL" dirty="0"/>
              <a:t>      }</a:t>
            </a:r>
          </a:p>
          <a:p>
            <a:r>
              <a:rPr lang="pl-PL" dirty="0"/>
              <a:t>      </a:t>
            </a:r>
            <a:r>
              <a:rPr lang="pl-PL" dirty="0" err="1"/>
              <a:t>const</a:t>
            </a:r>
            <a:r>
              <a:rPr lang="pl-PL" dirty="0"/>
              <a:t> </a:t>
            </a:r>
            <a:r>
              <a:rPr lang="pl-PL" dirty="0" err="1"/>
              <a:t>updatedTurns</a:t>
            </a:r>
            <a:r>
              <a:rPr lang="pl-PL" dirty="0"/>
              <a:t> = [{</a:t>
            </a:r>
            <a:r>
              <a:rPr lang="pl-PL" dirty="0" err="1"/>
              <a:t>square</a:t>
            </a:r>
            <a:r>
              <a:rPr lang="pl-PL" dirty="0"/>
              <a:t>: {</a:t>
            </a:r>
            <a:r>
              <a:rPr lang="pl-PL" dirty="0" err="1"/>
              <a:t>row:rowIndex</a:t>
            </a:r>
            <a:r>
              <a:rPr lang="pl-PL" dirty="0"/>
              <a:t>, </a:t>
            </a:r>
            <a:r>
              <a:rPr lang="pl-PL" dirty="0" err="1"/>
              <a:t>col:colIndex</a:t>
            </a:r>
            <a:r>
              <a:rPr lang="pl-PL" dirty="0"/>
              <a:t>}, </a:t>
            </a:r>
            <a:r>
              <a:rPr lang="pl-PL" dirty="0" err="1"/>
              <a:t>player:currentPlayer</a:t>
            </a:r>
            <a:r>
              <a:rPr lang="pl-PL" dirty="0"/>
              <a:t>},...</a:t>
            </a:r>
            <a:r>
              <a:rPr lang="pl-PL" dirty="0" err="1"/>
              <a:t>prevTurns</a:t>
            </a:r>
            <a:r>
              <a:rPr lang="pl-PL" dirty="0"/>
              <a:t>];</a:t>
            </a:r>
          </a:p>
          <a:p>
            <a:r>
              <a:rPr lang="pl-PL" dirty="0"/>
              <a:t>      return </a:t>
            </a:r>
            <a:r>
              <a:rPr lang="pl-PL" dirty="0" err="1"/>
              <a:t>updatedTurns</a:t>
            </a:r>
            <a:r>
              <a:rPr lang="pl-PL" dirty="0"/>
              <a:t>;</a:t>
            </a:r>
          </a:p>
          <a:p>
            <a:r>
              <a:rPr lang="pl-PL" dirty="0"/>
              <a:t>    });</a:t>
            </a:r>
          </a:p>
          <a:p>
            <a:r>
              <a:rPr lang="pl-PL" dirty="0"/>
              <a:t>  }</a:t>
            </a:r>
          </a:p>
          <a:p>
            <a:endParaRPr lang="pl-PL" dirty="0"/>
          </a:p>
          <a:p>
            <a:r>
              <a:rPr lang="pl-PL" dirty="0"/>
              <a:t>  return (</a:t>
            </a:r>
          </a:p>
          <a:p>
            <a:r>
              <a:rPr lang="pl-PL" dirty="0"/>
              <a:t>    &lt;</a:t>
            </a:r>
            <a:r>
              <a:rPr lang="pl-PL" dirty="0" err="1"/>
              <a:t>main</a:t>
            </a:r>
            <a:r>
              <a:rPr lang="pl-PL" dirty="0"/>
              <a:t>&gt;</a:t>
            </a:r>
          </a:p>
          <a:p>
            <a:r>
              <a:rPr lang="pl-PL" dirty="0"/>
              <a:t>      &lt;div id="</a:t>
            </a:r>
            <a:r>
              <a:rPr lang="pl-PL" dirty="0" err="1"/>
              <a:t>game-container</a:t>
            </a:r>
            <a:r>
              <a:rPr lang="pl-PL" dirty="0"/>
              <a:t>"&gt;</a:t>
            </a:r>
          </a:p>
          <a:p>
            <a:r>
              <a:rPr lang="pl-PL" dirty="0"/>
              <a:t>        &lt;</a:t>
            </a:r>
            <a:r>
              <a:rPr lang="pl-PL" dirty="0" err="1"/>
              <a:t>ol</a:t>
            </a:r>
            <a:r>
              <a:rPr lang="pl-PL" dirty="0"/>
              <a:t> id="</a:t>
            </a:r>
            <a:r>
              <a:rPr lang="pl-PL" dirty="0" err="1"/>
              <a:t>players</a:t>
            </a:r>
            <a:r>
              <a:rPr lang="pl-PL" dirty="0"/>
              <a:t>" </a:t>
            </a:r>
            <a:r>
              <a:rPr lang="pl-PL" dirty="0" err="1"/>
              <a:t>className</a:t>
            </a:r>
            <a:r>
              <a:rPr lang="pl-PL" dirty="0"/>
              <a:t>="</a:t>
            </a:r>
            <a:r>
              <a:rPr lang="pl-PL" dirty="0" err="1"/>
              <a:t>highlight-player</a:t>
            </a:r>
            <a:r>
              <a:rPr lang="pl-PL" dirty="0"/>
              <a:t>"&gt;</a:t>
            </a:r>
          </a:p>
          <a:p>
            <a:r>
              <a:rPr lang="pl-PL" dirty="0"/>
              <a:t>          &lt;Player </a:t>
            </a:r>
            <a:r>
              <a:rPr lang="pl-PL" dirty="0" err="1"/>
              <a:t>initialName</a:t>
            </a:r>
            <a:r>
              <a:rPr lang="pl-PL" dirty="0"/>
              <a:t>="</a:t>
            </a:r>
            <a:r>
              <a:rPr lang="pl-PL" dirty="0" err="1"/>
              <a:t>MissW</a:t>
            </a:r>
            <a:r>
              <a:rPr lang="pl-PL" dirty="0"/>
              <a:t>" symbol="X" </a:t>
            </a:r>
            <a:r>
              <a:rPr lang="pl-PL" dirty="0" err="1"/>
              <a:t>isActive</a:t>
            </a:r>
            <a:r>
              <a:rPr lang="pl-PL" dirty="0"/>
              <a:t>={</a:t>
            </a:r>
            <a:r>
              <a:rPr lang="pl-PL" dirty="0" err="1"/>
              <a:t>activePlayer</a:t>
            </a:r>
            <a:r>
              <a:rPr lang="pl-PL" dirty="0"/>
              <a:t>==='X'}&gt;&lt;/Player&gt;</a:t>
            </a:r>
          </a:p>
          <a:p>
            <a:r>
              <a:rPr lang="pl-PL" dirty="0"/>
              <a:t>          &lt;Player </a:t>
            </a:r>
            <a:r>
              <a:rPr lang="pl-PL" dirty="0" err="1"/>
              <a:t>initialName</a:t>
            </a:r>
            <a:r>
              <a:rPr lang="pl-PL" dirty="0"/>
              <a:t>="</a:t>
            </a:r>
            <a:r>
              <a:rPr lang="pl-PL" dirty="0" err="1"/>
              <a:t>MisterQ</a:t>
            </a:r>
            <a:r>
              <a:rPr lang="pl-PL" dirty="0"/>
              <a:t>" symbol = "O" </a:t>
            </a:r>
            <a:r>
              <a:rPr lang="pl-PL" dirty="0" err="1"/>
              <a:t>isActive</a:t>
            </a:r>
            <a:r>
              <a:rPr lang="pl-PL" dirty="0"/>
              <a:t>={</a:t>
            </a:r>
            <a:r>
              <a:rPr lang="pl-PL" dirty="0" err="1"/>
              <a:t>activePlayer</a:t>
            </a:r>
            <a:r>
              <a:rPr lang="pl-PL" dirty="0"/>
              <a:t>==='O'}&gt;&lt;/Player&gt;</a:t>
            </a:r>
          </a:p>
          <a:p>
            <a:r>
              <a:rPr lang="pl-PL" dirty="0"/>
              <a:t>        &lt;/</a:t>
            </a:r>
            <a:r>
              <a:rPr lang="pl-PL" dirty="0" err="1"/>
              <a:t>ol</a:t>
            </a:r>
            <a:r>
              <a:rPr lang="pl-PL" dirty="0"/>
              <a:t>&gt;</a:t>
            </a:r>
          </a:p>
          <a:p>
            <a:r>
              <a:rPr lang="pl-PL" dirty="0"/>
              <a:t>        &lt;</a:t>
            </a:r>
            <a:r>
              <a:rPr lang="pl-PL" dirty="0" err="1"/>
              <a:t>GameBoard</a:t>
            </a:r>
            <a:r>
              <a:rPr lang="pl-PL" dirty="0"/>
              <a:t> </a:t>
            </a:r>
            <a:r>
              <a:rPr lang="pl-PL" dirty="0" err="1"/>
              <a:t>onSelectSquare</a:t>
            </a:r>
            <a:r>
              <a:rPr lang="pl-PL" dirty="0"/>
              <a:t>={</a:t>
            </a:r>
            <a:r>
              <a:rPr lang="pl-PL" dirty="0" err="1"/>
              <a:t>handleSelectedSquare</a:t>
            </a:r>
            <a:r>
              <a:rPr lang="pl-PL" dirty="0"/>
              <a:t>} </a:t>
            </a:r>
          </a:p>
          <a:p>
            <a:r>
              <a:rPr lang="pl-PL" dirty="0"/>
              <a:t>        </a:t>
            </a:r>
            <a:r>
              <a:rPr lang="pl-PL" dirty="0" err="1"/>
              <a:t>turns</a:t>
            </a:r>
            <a:r>
              <a:rPr lang="pl-PL" dirty="0"/>
              <a:t>={</a:t>
            </a:r>
            <a:r>
              <a:rPr lang="pl-PL" dirty="0" err="1"/>
              <a:t>gameTurns</a:t>
            </a:r>
            <a:r>
              <a:rPr lang="pl-PL" dirty="0"/>
              <a:t>}&gt;</a:t>
            </a:r>
          </a:p>
          <a:p>
            <a:r>
              <a:rPr lang="pl-PL" dirty="0"/>
              <a:t>        &lt;/</a:t>
            </a:r>
            <a:r>
              <a:rPr lang="pl-PL" dirty="0" err="1"/>
              <a:t>GameBoard</a:t>
            </a:r>
            <a:r>
              <a:rPr lang="pl-PL" dirty="0"/>
              <a:t>&gt;</a:t>
            </a:r>
          </a:p>
          <a:p>
            <a:r>
              <a:rPr lang="pl-PL" dirty="0"/>
              <a:t>      &lt;/div&gt;</a:t>
            </a:r>
          </a:p>
          <a:p>
            <a:r>
              <a:rPr lang="pl-PL" dirty="0"/>
              <a:t>      &lt;Log/&gt;</a:t>
            </a:r>
          </a:p>
          <a:p>
            <a:r>
              <a:rPr lang="pl-PL" dirty="0"/>
              <a:t>    &lt;/</a:t>
            </a:r>
            <a:r>
              <a:rPr lang="pl-PL" dirty="0" err="1"/>
              <a:t>main</a:t>
            </a:r>
            <a:r>
              <a:rPr lang="pl-PL" dirty="0"/>
              <a:t>&gt;</a:t>
            </a:r>
          </a:p>
          <a:p>
            <a:r>
              <a:rPr lang="pl-PL" dirty="0"/>
              <a:t>  )</a:t>
            </a:r>
          </a:p>
          <a:p>
            <a:r>
              <a:rPr lang="pl-PL" dirty="0"/>
              <a:t>}</a:t>
            </a:r>
          </a:p>
          <a:p>
            <a:endParaRPr lang="pl-PL" dirty="0"/>
          </a:p>
          <a:p>
            <a:r>
              <a:rPr lang="pl-PL" dirty="0"/>
              <a:t>export </a:t>
            </a:r>
            <a:r>
              <a:rPr lang="pl-PL" dirty="0" err="1"/>
              <a:t>default</a:t>
            </a:r>
            <a:r>
              <a:rPr lang="pl-PL" dirty="0"/>
              <a:t> </a:t>
            </a:r>
            <a:r>
              <a:rPr lang="pl-PL" dirty="0" err="1"/>
              <a:t>App</a:t>
            </a:r>
            <a:endParaRPr lang="pl-PL" dirty="0"/>
          </a:p>
          <a:p>
            <a:endParaRPr lang="pl-PL" dirty="0"/>
          </a:p>
        </p:txBody>
      </p:sp>
    </p:spTree>
    <p:extLst>
      <p:ext uri="{BB962C8B-B14F-4D97-AF65-F5344CB8AC3E}">
        <p14:creationId xmlns:p14="http://schemas.microsoft.com/office/powerpoint/2010/main" val="1674066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CDF7-0070-D4B9-6F92-139881AF9E01}"/>
              </a:ext>
            </a:extLst>
          </p:cNvPr>
          <p:cNvSpPr>
            <a:spLocks noGrp="1"/>
          </p:cNvSpPr>
          <p:nvPr>
            <p:ph type="title"/>
          </p:nvPr>
        </p:nvSpPr>
        <p:spPr>
          <a:xfrm>
            <a:off x="838200" y="-1588"/>
            <a:ext cx="10515600" cy="682625"/>
          </a:xfrm>
        </p:spPr>
        <p:txBody>
          <a:bodyPr>
            <a:normAutofit fontScale="90000"/>
          </a:bodyPr>
          <a:lstStyle/>
          <a:p>
            <a:pPr algn="ctr"/>
            <a:r>
              <a:rPr lang="pl-PL" dirty="0" err="1"/>
              <a:t>Log.jsx</a:t>
            </a:r>
            <a:r>
              <a:rPr lang="pl-PL" dirty="0"/>
              <a:t> (to display </a:t>
            </a:r>
            <a:r>
              <a:rPr lang="pl-PL" dirty="0" err="1"/>
              <a:t>moves</a:t>
            </a:r>
            <a:r>
              <a:rPr lang="pl-PL" dirty="0"/>
              <a:t>)</a:t>
            </a:r>
          </a:p>
        </p:txBody>
      </p:sp>
      <p:sp>
        <p:nvSpPr>
          <p:cNvPr id="3" name="Content Placeholder 2">
            <a:extLst>
              <a:ext uri="{FF2B5EF4-FFF2-40B4-BE49-F238E27FC236}">
                <a16:creationId xmlns:a16="http://schemas.microsoft.com/office/drawing/2014/main" id="{072B8B43-46D9-1F88-4C23-FCBF7D6749A9}"/>
              </a:ext>
            </a:extLst>
          </p:cNvPr>
          <p:cNvSpPr>
            <a:spLocks noGrp="1"/>
          </p:cNvSpPr>
          <p:nvPr>
            <p:ph idx="1"/>
          </p:nvPr>
        </p:nvSpPr>
        <p:spPr>
          <a:xfrm>
            <a:off x="361950" y="857250"/>
            <a:ext cx="11468100" cy="5772150"/>
          </a:xfrm>
        </p:spPr>
        <p:txBody>
          <a:bodyPr>
            <a:normAutofit lnSpcReduction="10000"/>
          </a:bodyPr>
          <a:lstStyle/>
          <a:p>
            <a:r>
              <a:rPr lang="pl-PL" dirty="0"/>
              <a:t>import </a:t>
            </a:r>
            <a:r>
              <a:rPr lang="pl-PL" dirty="0" err="1"/>
              <a:t>React</a:t>
            </a:r>
            <a:r>
              <a:rPr lang="pl-PL" dirty="0"/>
              <a:t> from '</a:t>
            </a:r>
            <a:r>
              <a:rPr lang="pl-PL" dirty="0" err="1"/>
              <a:t>react</a:t>
            </a:r>
            <a:r>
              <a:rPr lang="pl-PL" dirty="0"/>
              <a:t>';</a:t>
            </a:r>
          </a:p>
          <a:p>
            <a:endParaRPr lang="pl-PL" dirty="0"/>
          </a:p>
          <a:p>
            <a:r>
              <a:rPr lang="pl-PL" dirty="0"/>
              <a:t>export </a:t>
            </a:r>
            <a:r>
              <a:rPr lang="pl-PL" dirty="0" err="1"/>
              <a:t>default</a:t>
            </a:r>
            <a:r>
              <a:rPr lang="pl-PL" dirty="0"/>
              <a:t> </a:t>
            </a:r>
            <a:r>
              <a:rPr lang="pl-PL" dirty="0" err="1"/>
              <a:t>function</a:t>
            </a:r>
            <a:r>
              <a:rPr lang="pl-PL" dirty="0"/>
              <a:t> Log({</a:t>
            </a:r>
            <a:r>
              <a:rPr lang="pl-PL" dirty="0" err="1"/>
              <a:t>turns</a:t>
            </a:r>
            <a:r>
              <a:rPr lang="pl-PL" dirty="0"/>
              <a:t>}){</a:t>
            </a:r>
          </a:p>
          <a:p>
            <a:r>
              <a:rPr lang="pl-PL" dirty="0"/>
              <a:t>    </a:t>
            </a:r>
            <a:r>
              <a:rPr lang="pl-PL" dirty="0" err="1"/>
              <a:t>let</a:t>
            </a:r>
            <a:r>
              <a:rPr lang="pl-PL" dirty="0"/>
              <a:t> i = 1</a:t>
            </a:r>
          </a:p>
          <a:p>
            <a:r>
              <a:rPr lang="pl-PL" dirty="0"/>
              <a:t>    return(</a:t>
            </a:r>
          </a:p>
          <a:p>
            <a:r>
              <a:rPr lang="pl-PL" dirty="0"/>
              <a:t>        &lt;</a:t>
            </a:r>
            <a:r>
              <a:rPr lang="pl-PL" dirty="0" err="1"/>
              <a:t>ol</a:t>
            </a:r>
            <a:r>
              <a:rPr lang="pl-PL" dirty="0"/>
              <a:t> id="log"&gt;</a:t>
            </a:r>
          </a:p>
          <a:p>
            <a:r>
              <a:rPr lang="pl-PL" dirty="0"/>
              <a:t>            {</a:t>
            </a:r>
            <a:r>
              <a:rPr lang="pl-PL" dirty="0" err="1"/>
              <a:t>turns.map</a:t>
            </a:r>
            <a:r>
              <a:rPr lang="pl-PL" dirty="0"/>
              <a:t>((</a:t>
            </a:r>
            <a:r>
              <a:rPr lang="pl-PL" dirty="0" err="1"/>
              <a:t>turn</a:t>
            </a:r>
            <a:r>
              <a:rPr lang="pl-PL" dirty="0"/>
              <a:t>) =&gt; (&lt;li </a:t>
            </a:r>
            <a:r>
              <a:rPr lang="pl-PL" dirty="0" err="1"/>
              <a:t>key</a:t>
            </a:r>
            <a:r>
              <a:rPr lang="pl-PL" dirty="0"/>
              <a:t>={`${</a:t>
            </a:r>
            <a:r>
              <a:rPr lang="pl-PL" dirty="0" err="1"/>
              <a:t>turn.square.row</a:t>
            </a:r>
            <a:r>
              <a:rPr lang="pl-PL" dirty="0"/>
              <a:t>}${</a:t>
            </a:r>
            <a:r>
              <a:rPr lang="pl-PL" dirty="0" err="1"/>
              <a:t>turn.square.col</a:t>
            </a:r>
            <a:r>
              <a:rPr lang="pl-PL" dirty="0"/>
              <a:t>}`}&gt; {</a:t>
            </a:r>
            <a:r>
              <a:rPr lang="pl-PL" dirty="0" err="1"/>
              <a:t>turn.player</a:t>
            </a:r>
            <a:r>
              <a:rPr lang="pl-PL" dirty="0"/>
              <a:t>} </a:t>
            </a:r>
            <a:r>
              <a:rPr lang="pl-PL" dirty="0" err="1"/>
              <a:t>selected</a:t>
            </a:r>
            <a:r>
              <a:rPr lang="pl-PL" dirty="0"/>
              <a:t> {`${</a:t>
            </a:r>
            <a:r>
              <a:rPr lang="pl-PL" dirty="0" err="1"/>
              <a:t>turn.square.row</a:t>
            </a:r>
            <a:r>
              <a:rPr lang="pl-PL" dirty="0"/>
              <a:t>}, ${</a:t>
            </a:r>
            <a:r>
              <a:rPr lang="pl-PL" dirty="0" err="1"/>
              <a:t>turn.square.col</a:t>
            </a:r>
            <a:r>
              <a:rPr lang="pl-PL" dirty="0"/>
              <a:t>}`} &lt;/li&gt;))}</a:t>
            </a:r>
          </a:p>
          <a:p>
            <a:r>
              <a:rPr lang="pl-PL" dirty="0"/>
              <a:t>        &lt;/</a:t>
            </a:r>
            <a:r>
              <a:rPr lang="pl-PL" dirty="0" err="1"/>
              <a:t>ol</a:t>
            </a:r>
            <a:r>
              <a:rPr lang="pl-PL" dirty="0"/>
              <a:t>&gt;</a:t>
            </a:r>
          </a:p>
          <a:p>
            <a:r>
              <a:rPr lang="pl-PL" dirty="0"/>
              <a:t>    );</a:t>
            </a:r>
          </a:p>
          <a:p>
            <a:r>
              <a:rPr lang="pl-PL" dirty="0"/>
              <a:t>}</a:t>
            </a:r>
          </a:p>
        </p:txBody>
      </p:sp>
    </p:spTree>
    <p:extLst>
      <p:ext uri="{BB962C8B-B14F-4D97-AF65-F5344CB8AC3E}">
        <p14:creationId xmlns:p14="http://schemas.microsoft.com/office/powerpoint/2010/main" val="12366772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498B-A11F-5215-5A17-98E07EF145A3}"/>
              </a:ext>
            </a:extLst>
          </p:cNvPr>
          <p:cNvSpPr>
            <a:spLocks noGrp="1"/>
          </p:cNvSpPr>
          <p:nvPr>
            <p:ph type="title"/>
          </p:nvPr>
        </p:nvSpPr>
        <p:spPr/>
        <p:txBody>
          <a:bodyPr/>
          <a:lstStyle/>
          <a:p>
            <a:endParaRPr lang="pl-PL" dirty="0"/>
          </a:p>
        </p:txBody>
      </p:sp>
      <p:sp>
        <p:nvSpPr>
          <p:cNvPr id="3" name="Content Placeholder 2">
            <a:extLst>
              <a:ext uri="{FF2B5EF4-FFF2-40B4-BE49-F238E27FC236}">
                <a16:creationId xmlns:a16="http://schemas.microsoft.com/office/drawing/2014/main" id="{BA04E621-F4D5-745C-754C-031BF3EE2ECA}"/>
              </a:ext>
            </a:extLst>
          </p:cNvPr>
          <p:cNvSpPr>
            <a:spLocks noGrp="1"/>
          </p:cNvSpPr>
          <p:nvPr>
            <p:ph idx="1"/>
          </p:nvPr>
        </p:nvSpPr>
        <p:spPr/>
        <p:txBody>
          <a:bodyPr/>
          <a:lstStyle/>
          <a:p>
            <a:endParaRPr lang="pl-PL"/>
          </a:p>
        </p:txBody>
      </p:sp>
      <p:pic>
        <p:nvPicPr>
          <p:cNvPr id="5" name="Picture 4">
            <a:extLst>
              <a:ext uri="{FF2B5EF4-FFF2-40B4-BE49-F238E27FC236}">
                <a16:creationId xmlns:a16="http://schemas.microsoft.com/office/drawing/2014/main" id="{122708C5-AA7A-92B1-F7F5-2495FA7A61F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439058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0312-B904-84C9-3D56-44815138B359}"/>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74C674A5-5B59-BF56-0320-524DD9633BDD}"/>
              </a:ext>
            </a:extLst>
          </p:cNvPr>
          <p:cNvSpPr>
            <a:spLocks noGrp="1"/>
          </p:cNvSpPr>
          <p:nvPr>
            <p:ph idx="1"/>
          </p:nvPr>
        </p:nvSpPr>
        <p:spPr/>
        <p:txBody>
          <a:bodyPr/>
          <a:lstStyle/>
          <a:p>
            <a:endParaRPr lang="pl-PL"/>
          </a:p>
        </p:txBody>
      </p:sp>
      <p:pic>
        <p:nvPicPr>
          <p:cNvPr id="6" name="Picture 5">
            <a:extLst>
              <a:ext uri="{FF2B5EF4-FFF2-40B4-BE49-F238E27FC236}">
                <a16:creationId xmlns:a16="http://schemas.microsoft.com/office/drawing/2014/main" id="{4ECF288B-0F06-59C4-11A6-C4A3F1B694B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574999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97F-A1C7-0428-42E3-0193ED155272}"/>
              </a:ext>
            </a:extLst>
          </p:cNvPr>
          <p:cNvSpPr>
            <a:spLocks noGrp="1"/>
          </p:cNvSpPr>
          <p:nvPr>
            <p:ph type="title"/>
          </p:nvPr>
        </p:nvSpPr>
        <p:spPr/>
        <p:txBody>
          <a:bodyPr/>
          <a:lstStyle/>
          <a:p>
            <a:r>
              <a:rPr lang="pl-PL" dirty="0" err="1"/>
              <a:t>Reducing</a:t>
            </a:r>
            <a:r>
              <a:rPr lang="pl-PL" dirty="0"/>
              <a:t> </a:t>
            </a:r>
            <a:r>
              <a:rPr lang="pl-PL" dirty="0" err="1"/>
              <a:t>state</a:t>
            </a:r>
            <a:r>
              <a:rPr lang="pl-PL" dirty="0"/>
              <a:t> management</a:t>
            </a:r>
          </a:p>
        </p:txBody>
      </p:sp>
      <p:sp>
        <p:nvSpPr>
          <p:cNvPr id="3" name="Text Placeholder 2">
            <a:extLst>
              <a:ext uri="{FF2B5EF4-FFF2-40B4-BE49-F238E27FC236}">
                <a16:creationId xmlns:a16="http://schemas.microsoft.com/office/drawing/2014/main" id="{CA8BD01F-B434-2500-40CE-E2A43512FE89}"/>
              </a:ext>
            </a:extLst>
          </p:cNvPr>
          <p:cNvSpPr>
            <a:spLocks noGrp="1"/>
          </p:cNvSpPr>
          <p:nvPr>
            <p:ph type="body" idx="1"/>
          </p:nvPr>
        </p:nvSpPr>
        <p:spPr/>
        <p:txBody>
          <a:bodyPr/>
          <a:lstStyle/>
          <a:p>
            <a:r>
              <a:rPr lang="pl-PL" dirty="0" err="1"/>
              <a:t>if</a:t>
            </a:r>
            <a:r>
              <a:rPr lang="pl-PL" dirty="0"/>
              <a:t> </a:t>
            </a:r>
            <a:r>
              <a:rPr lang="pl-PL" dirty="0" err="1"/>
              <a:t>You</a:t>
            </a:r>
            <a:r>
              <a:rPr lang="pl-PL" dirty="0"/>
              <a:t> </a:t>
            </a:r>
            <a:r>
              <a:rPr lang="pl-PL" dirty="0" err="1"/>
              <a:t>had</a:t>
            </a:r>
            <a:r>
              <a:rPr lang="pl-PL" dirty="0"/>
              <a:t> </a:t>
            </a:r>
            <a:r>
              <a:rPr lang="pl-PL" dirty="0" err="1"/>
              <a:t>any</a:t>
            </a:r>
            <a:r>
              <a:rPr lang="pl-PL" dirty="0"/>
              <a:t> </a:t>
            </a:r>
            <a:r>
              <a:rPr lang="pl-PL" dirty="0" err="1"/>
              <a:t>problems</a:t>
            </a:r>
            <a:r>
              <a:rPr lang="pl-PL" dirty="0"/>
              <a:t>, open Tic-Tac-Toe_step_6 (</a:t>
            </a:r>
            <a:r>
              <a:rPr lang="pl-PL" dirty="0" err="1"/>
              <a:t>before</a:t>
            </a:r>
            <a:r>
              <a:rPr lang="pl-PL" dirty="0"/>
              <a:t> </a:t>
            </a:r>
            <a:r>
              <a:rPr lang="pl-PL" dirty="0" err="1"/>
              <a:t>changes</a:t>
            </a:r>
            <a:r>
              <a:rPr lang="pl-PL" dirty="0"/>
              <a:t> we </a:t>
            </a:r>
            <a:r>
              <a:rPr lang="pl-PL" dirty="0" err="1"/>
              <a:t>make</a:t>
            </a:r>
            <a:r>
              <a:rPr lang="pl-PL" dirty="0"/>
              <a:t> </a:t>
            </a:r>
            <a:r>
              <a:rPr lang="pl-PL" dirty="0" err="1"/>
              <a:t>here</a:t>
            </a:r>
            <a:r>
              <a:rPr lang="pl-PL" dirty="0"/>
              <a:t>)</a:t>
            </a:r>
          </a:p>
          <a:p>
            <a:r>
              <a:rPr lang="pl-PL" dirty="0" err="1"/>
              <a:t>or</a:t>
            </a:r>
            <a:r>
              <a:rPr lang="pl-PL" dirty="0"/>
              <a:t> Tic-Tac-Toe_step_7 (</a:t>
            </a:r>
            <a:r>
              <a:rPr lang="pl-PL" dirty="0" err="1"/>
              <a:t>after</a:t>
            </a:r>
            <a:r>
              <a:rPr lang="pl-PL" dirty="0"/>
              <a:t> the </a:t>
            </a:r>
            <a:r>
              <a:rPr lang="pl-PL" dirty="0" err="1"/>
              <a:t>changes</a:t>
            </a:r>
            <a:r>
              <a:rPr lang="pl-PL" dirty="0"/>
              <a:t>)</a:t>
            </a:r>
          </a:p>
        </p:txBody>
      </p:sp>
    </p:spTree>
    <p:extLst>
      <p:ext uri="{BB962C8B-B14F-4D97-AF65-F5344CB8AC3E}">
        <p14:creationId xmlns:p14="http://schemas.microsoft.com/office/powerpoint/2010/main" val="41099254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498B-A11F-5215-5A17-98E07EF145A3}"/>
              </a:ext>
            </a:extLst>
          </p:cNvPr>
          <p:cNvSpPr>
            <a:spLocks noGrp="1"/>
          </p:cNvSpPr>
          <p:nvPr>
            <p:ph type="title"/>
          </p:nvPr>
        </p:nvSpPr>
        <p:spPr/>
        <p:txBody>
          <a:bodyPr/>
          <a:lstStyle/>
          <a:p>
            <a:r>
              <a:rPr lang="pl-PL" dirty="0" err="1"/>
              <a:t>Reducing</a:t>
            </a:r>
            <a:r>
              <a:rPr lang="pl-PL" dirty="0"/>
              <a:t> </a:t>
            </a:r>
            <a:r>
              <a:rPr lang="pl-PL" dirty="0" err="1"/>
              <a:t>state</a:t>
            </a:r>
            <a:r>
              <a:rPr lang="pl-PL" dirty="0"/>
              <a:t> management</a:t>
            </a:r>
          </a:p>
        </p:txBody>
      </p:sp>
      <p:sp>
        <p:nvSpPr>
          <p:cNvPr id="3" name="Content Placeholder 2">
            <a:extLst>
              <a:ext uri="{FF2B5EF4-FFF2-40B4-BE49-F238E27FC236}">
                <a16:creationId xmlns:a16="http://schemas.microsoft.com/office/drawing/2014/main" id="{BA04E621-F4D5-745C-754C-031BF3EE2ECA}"/>
              </a:ext>
            </a:extLst>
          </p:cNvPr>
          <p:cNvSpPr>
            <a:spLocks noGrp="1"/>
          </p:cNvSpPr>
          <p:nvPr>
            <p:ph idx="1"/>
          </p:nvPr>
        </p:nvSpPr>
        <p:spPr/>
        <p:txBody>
          <a:bodyPr/>
          <a:lstStyle/>
          <a:p>
            <a:r>
              <a:rPr lang="pl-PL" dirty="0"/>
              <a:t>We do not </a:t>
            </a:r>
            <a:r>
              <a:rPr lang="pl-PL" dirty="0" err="1"/>
              <a:t>need</a:t>
            </a:r>
            <a:r>
              <a:rPr lang="pl-PL" dirty="0"/>
              <a:t> </a:t>
            </a:r>
            <a:r>
              <a:rPr lang="pl-PL" dirty="0" err="1"/>
              <a:t>this</a:t>
            </a:r>
            <a:r>
              <a:rPr lang="pl-PL" dirty="0"/>
              <a:t> </a:t>
            </a:r>
            <a:r>
              <a:rPr lang="pl-PL" dirty="0" err="1"/>
              <a:t>useState</a:t>
            </a:r>
            <a:r>
              <a:rPr lang="pl-PL" dirty="0"/>
              <a:t>:</a:t>
            </a:r>
          </a:p>
          <a:p>
            <a:r>
              <a:rPr lang="en-US" dirty="0"/>
              <a:t>const [</a:t>
            </a:r>
            <a:r>
              <a:rPr lang="en-US" dirty="0" err="1"/>
              <a:t>activePlayer</a:t>
            </a:r>
            <a:r>
              <a:rPr lang="en-US" dirty="0"/>
              <a:t>, </a:t>
            </a:r>
            <a:r>
              <a:rPr lang="en-US" dirty="0" err="1"/>
              <a:t>setActivePlayer</a:t>
            </a:r>
            <a:r>
              <a:rPr lang="en-US" dirty="0"/>
              <a:t>] = </a:t>
            </a:r>
            <a:r>
              <a:rPr lang="en-US" dirty="0" err="1"/>
              <a:t>useState</a:t>
            </a:r>
            <a:r>
              <a:rPr lang="en-US" dirty="0"/>
              <a:t>('X’);</a:t>
            </a:r>
            <a:endParaRPr lang="pl-PL" dirty="0"/>
          </a:p>
          <a:p>
            <a:r>
              <a:rPr lang="en-US" dirty="0"/>
              <a:t> </a:t>
            </a:r>
            <a:r>
              <a:rPr lang="en-US" dirty="0" err="1"/>
              <a:t>setActivePlayer</a:t>
            </a:r>
            <a:r>
              <a:rPr lang="en-US" dirty="0"/>
              <a:t>((</a:t>
            </a:r>
            <a:r>
              <a:rPr lang="en-US" dirty="0" err="1"/>
              <a:t>curActivePlayer</a:t>
            </a:r>
            <a:r>
              <a:rPr lang="en-US" dirty="0"/>
              <a:t>) =&gt; </a:t>
            </a:r>
            <a:r>
              <a:rPr lang="en-US" dirty="0" err="1"/>
              <a:t>curActivePlayer</a:t>
            </a:r>
            <a:r>
              <a:rPr lang="en-US" dirty="0"/>
              <a:t> === 'X' ? 'O': 'X');</a:t>
            </a:r>
          </a:p>
          <a:p>
            <a:r>
              <a:rPr lang="en-US" dirty="0"/>
              <a:t> </a:t>
            </a:r>
            <a:endParaRPr lang="pl-PL" dirty="0"/>
          </a:p>
          <a:p>
            <a:r>
              <a:rPr lang="pl-PL" dirty="0"/>
              <a:t>we can </a:t>
            </a:r>
            <a:r>
              <a:rPr lang="pl-PL" dirty="0" err="1"/>
              <a:t>get</a:t>
            </a:r>
            <a:r>
              <a:rPr lang="pl-PL" dirty="0"/>
              <a:t> </a:t>
            </a:r>
            <a:r>
              <a:rPr lang="pl-PL" dirty="0" err="1"/>
              <a:t>this</a:t>
            </a:r>
            <a:r>
              <a:rPr lang="pl-PL" dirty="0"/>
              <a:t> </a:t>
            </a:r>
            <a:r>
              <a:rPr lang="pl-PL" dirty="0" err="1"/>
              <a:t>information</a:t>
            </a:r>
            <a:r>
              <a:rPr lang="pl-PL" dirty="0"/>
              <a:t> from </a:t>
            </a:r>
            <a:r>
              <a:rPr lang="pl-PL" dirty="0" err="1"/>
              <a:t>an</a:t>
            </a:r>
            <a:r>
              <a:rPr lang="pl-PL" dirty="0"/>
              <a:t> </a:t>
            </a:r>
            <a:r>
              <a:rPr lang="pl-PL" dirty="0" err="1"/>
              <a:t>array</a:t>
            </a:r>
            <a:r>
              <a:rPr lang="pl-PL" dirty="0"/>
              <a:t> </a:t>
            </a:r>
            <a:r>
              <a:rPr lang="pl-PL" dirty="0" err="1"/>
              <a:t>turns</a:t>
            </a:r>
            <a:endParaRPr lang="pl-PL" dirty="0"/>
          </a:p>
          <a:p>
            <a:r>
              <a:rPr lang="pl-PL" dirty="0"/>
              <a:t>we can </a:t>
            </a:r>
            <a:r>
              <a:rPr lang="pl-PL" dirty="0" err="1"/>
              <a:t>have</a:t>
            </a:r>
            <a:r>
              <a:rPr lang="pl-PL" dirty="0"/>
              <a:t> a </a:t>
            </a:r>
            <a:r>
              <a:rPr lang="pl-PL" dirty="0" err="1"/>
              <a:t>derived</a:t>
            </a:r>
            <a:r>
              <a:rPr lang="pl-PL" dirty="0"/>
              <a:t> </a:t>
            </a:r>
            <a:r>
              <a:rPr lang="pl-PL" dirty="0" err="1"/>
              <a:t>state</a:t>
            </a:r>
            <a:r>
              <a:rPr lang="pl-PL" dirty="0"/>
              <a:t> </a:t>
            </a:r>
            <a:r>
              <a:rPr lang="pl-PL" dirty="0" err="1"/>
              <a:t>instead</a:t>
            </a:r>
            <a:endParaRPr lang="pl-PL" dirty="0"/>
          </a:p>
          <a:p>
            <a:endParaRPr lang="pl-PL" dirty="0"/>
          </a:p>
        </p:txBody>
      </p:sp>
    </p:spTree>
    <p:extLst>
      <p:ext uri="{BB962C8B-B14F-4D97-AF65-F5344CB8AC3E}">
        <p14:creationId xmlns:p14="http://schemas.microsoft.com/office/powerpoint/2010/main" val="6134336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498B-A11F-5215-5A17-98E07EF145A3}"/>
              </a:ext>
            </a:extLst>
          </p:cNvPr>
          <p:cNvSpPr>
            <a:spLocks noGrp="1"/>
          </p:cNvSpPr>
          <p:nvPr>
            <p:ph type="title"/>
          </p:nvPr>
        </p:nvSpPr>
        <p:spPr/>
        <p:txBody>
          <a:bodyPr/>
          <a:lstStyle/>
          <a:p>
            <a:r>
              <a:rPr lang="pl-PL" dirty="0" err="1"/>
              <a:t>Reducing</a:t>
            </a:r>
            <a:r>
              <a:rPr lang="pl-PL" dirty="0"/>
              <a:t> </a:t>
            </a:r>
            <a:r>
              <a:rPr lang="pl-PL" dirty="0" err="1"/>
              <a:t>state</a:t>
            </a:r>
            <a:r>
              <a:rPr lang="pl-PL" dirty="0"/>
              <a:t> management</a:t>
            </a:r>
          </a:p>
        </p:txBody>
      </p:sp>
      <p:sp>
        <p:nvSpPr>
          <p:cNvPr id="3" name="Content Placeholder 2">
            <a:extLst>
              <a:ext uri="{FF2B5EF4-FFF2-40B4-BE49-F238E27FC236}">
                <a16:creationId xmlns:a16="http://schemas.microsoft.com/office/drawing/2014/main" id="{BA04E621-F4D5-745C-754C-031BF3EE2ECA}"/>
              </a:ext>
            </a:extLst>
          </p:cNvPr>
          <p:cNvSpPr>
            <a:spLocks noGrp="1"/>
          </p:cNvSpPr>
          <p:nvPr>
            <p:ph idx="1"/>
          </p:nvPr>
        </p:nvSpPr>
        <p:spPr/>
        <p:txBody>
          <a:bodyPr>
            <a:normAutofit fontScale="92500" lnSpcReduction="20000"/>
          </a:bodyPr>
          <a:lstStyle/>
          <a:p>
            <a:r>
              <a:rPr lang="pl-PL" dirty="0" err="1"/>
              <a:t>So</a:t>
            </a:r>
            <a:r>
              <a:rPr lang="pl-PL" dirty="0"/>
              <a:t> we </a:t>
            </a:r>
            <a:r>
              <a:rPr lang="pl-PL" dirty="0" err="1"/>
              <a:t>will</a:t>
            </a:r>
            <a:r>
              <a:rPr lang="pl-PL" dirty="0"/>
              <a:t> </a:t>
            </a:r>
            <a:r>
              <a:rPr lang="pl-PL" dirty="0" err="1"/>
              <a:t>write</a:t>
            </a:r>
            <a:r>
              <a:rPr lang="pl-PL" dirty="0"/>
              <a:t> a </a:t>
            </a:r>
            <a:r>
              <a:rPr lang="pl-PL" dirty="0" err="1"/>
              <a:t>function</a:t>
            </a:r>
            <a:r>
              <a:rPr lang="pl-PL" dirty="0"/>
              <a:t> </a:t>
            </a:r>
            <a:r>
              <a:rPr lang="pl-PL" dirty="0" err="1"/>
              <a:t>outside</a:t>
            </a:r>
            <a:r>
              <a:rPr lang="pl-PL" dirty="0"/>
              <a:t> </a:t>
            </a:r>
            <a:r>
              <a:rPr lang="pl-PL" dirty="0" err="1"/>
              <a:t>App</a:t>
            </a:r>
            <a:r>
              <a:rPr lang="pl-PL" dirty="0"/>
              <a:t> </a:t>
            </a:r>
            <a:r>
              <a:rPr lang="pl-PL" dirty="0" err="1"/>
              <a:t>function</a:t>
            </a:r>
            <a:r>
              <a:rPr lang="pl-PL" dirty="0"/>
              <a:t> </a:t>
            </a:r>
            <a:r>
              <a:rPr lang="pl-PL" dirty="0" err="1"/>
              <a:t>which</a:t>
            </a:r>
            <a:r>
              <a:rPr lang="pl-PL" dirty="0"/>
              <a:t> </a:t>
            </a:r>
            <a:r>
              <a:rPr lang="pl-PL" dirty="0" err="1"/>
              <a:t>will</a:t>
            </a:r>
            <a:r>
              <a:rPr lang="pl-PL" dirty="0"/>
              <a:t> </a:t>
            </a:r>
            <a:r>
              <a:rPr lang="pl-PL" dirty="0" err="1"/>
              <a:t>derive</a:t>
            </a:r>
            <a:r>
              <a:rPr lang="pl-PL" dirty="0"/>
              <a:t> a </a:t>
            </a:r>
            <a:r>
              <a:rPr lang="pl-PL" dirty="0" err="1"/>
              <a:t>current</a:t>
            </a:r>
            <a:r>
              <a:rPr lang="pl-PL" dirty="0"/>
              <a:t> Player:</a:t>
            </a:r>
          </a:p>
          <a:p>
            <a:r>
              <a:rPr lang="pl-PL" b="1" dirty="0" err="1">
                <a:solidFill>
                  <a:srgbClr val="FF0000"/>
                </a:solidFill>
              </a:rPr>
              <a:t>function</a:t>
            </a:r>
            <a:r>
              <a:rPr lang="pl-PL" b="1" dirty="0">
                <a:solidFill>
                  <a:srgbClr val="FF0000"/>
                </a:solidFill>
              </a:rPr>
              <a:t> </a:t>
            </a:r>
            <a:r>
              <a:rPr lang="pl-PL" b="1" dirty="0" err="1">
                <a:solidFill>
                  <a:srgbClr val="FF0000"/>
                </a:solidFill>
              </a:rPr>
              <a:t>deriveActivePlayer</a:t>
            </a:r>
            <a:r>
              <a:rPr lang="pl-PL" b="1" dirty="0">
                <a:solidFill>
                  <a:srgbClr val="FF0000"/>
                </a:solidFill>
              </a:rPr>
              <a:t>(</a:t>
            </a:r>
            <a:r>
              <a:rPr lang="pl-PL" b="1" dirty="0" err="1">
                <a:solidFill>
                  <a:srgbClr val="FF0000"/>
                </a:solidFill>
              </a:rPr>
              <a:t>gameTurns</a:t>
            </a:r>
            <a:r>
              <a:rPr lang="pl-PL" b="1" dirty="0">
                <a:solidFill>
                  <a:srgbClr val="FF0000"/>
                </a:solidFill>
              </a:rPr>
              <a:t>){</a:t>
            </a:r>
          </a:p>
          <a:p>
            <a:r>
              <a:rPr lang="pl-PL" b="1" dirty="0">
                <a:solidFill>
                  <a:srgbClr val="FF0000"/>
                </a:solidFill>
              </a:rPr>
              <a:t>  </a:t>
            </a:r>
            <a:r>
              <a:rPr lang="pl-PL" b="1" dirty="0" err="1">
                <a:solidFill>
                  <a:srgbClr val="FF0000"/>
                </a:solidFill>
              </a:rPr>
              <a:t>let</a:t>
            </a:r>
            <a:r>
              <a:rPr lang="pl-PL" b="1" dirty="0">
                <a:solidFill>
                  <a:srgbClr val="FF0000"/>
                </a:solidFill>
              </a:rPr>
              <a:t> </a:t>
            </a:r>
            <a:r>
              <a:rPr lang="pl-PL" b="1" dirty="0" err="1">
                <a:solidFill>
                  <a:srgbClr val="FF0000"/>
                </a:solidFill>
              </a:rPr>
              <a:t>currentPlayer</a:t>
            </a:r>
            <a:r>
              <a:rPr lang="pl-PL" b="1" dirty="0">
                <a:solidFill>
                  <a:srgbClr val="FF0000"/>
                </a:solidFill>
              </a:rPr>
              <a:t> = 'X';</a:t>
            </a:r>
          </a:p>
          <a:p>
            <a:r>
              <a:rPr lang="pl-PL" b="1" dirty="0">
                <a:solidFill>
                  <a:srgbClr val="FF0000"/>
                </a:solidFill>
              </a:rPr>
              <a:t>  </a:t>
            </a:r>
            <a:r>
              <a:rPr lang="pl-PL" b="1" dirty="0" err="1">
                <a:solidFill>
                  <a:srgbClr val="FF0000"/>
                </a:solidFill>
              </a:rPr>
              <a:t>if</a:t>
            </a:r>
            <a:r>
              <a:rPr lang="pl-PL" b="1" dirty="0">
                <a:solidFill>
                  <a:srgbClr val="FF0000"/>
                </a:solidFill>
              </a:rPr>
              <a:t>(</a:t>
            </a:r>
            <a:r>
              <a:rPr lang="pl-PL" b="1" dirty="0" err="1">
                <a:solidFill>
                  <a:srgbClr val="FF0000"/>
                </a:solidFill>
              </a:rPr>
              <a:t>gameTurns.length</a:t>
            </a:r>
            <a:r>
              <a:rPr lang="pl-PL" b="1" dirty="0">
                <a:solidFill>
                  <a:srgbClr val="FF0000"/>
                </a:solidFill>
              </a:rPr>
              <a:t> &gt; 0 &amp;&amp; </a:t>
            </a:r>
            <a:r>
              <a:rPr lang="pl-PL" b="1" dirty="0" err="1">
                <a:solidFill>
                  <a:srgbClr val="FF0000"/>
                </a:solidFill>
              </a:rPr>
              <a:t>gameTurns</a:t>
            </a:r>
            <a:r>
              <a:rPr lang="pl-PL" b="1" dirty="0">
                <a:solidFill>
                  <a:srgbClr val="FF0000"/>
                </a:solidFill>
              </a:rPr>
              <a:t>[0].</a:t>
            </a:r>
            <a:r>
              <a:rPr lang="pl-PL" b="1" dirty="0" err="1">
                <a:solidFill>
                  <a:srgbClr val="FF0000"/>
                </a:solidFill>
              </a:rPr>
              <a:t>player</a:t>
            </a:r>
            <a:r>
              <a:rPr lang="pl-PL" b="1" dirty="0">
                <a:solidFill>
                  <a:srgbClr val="FF0000"/>
                </a:solidFill>
              </a:rPr>
              <a:t> === 'X'){</a:t>
            </a:r>
          </a:p>
          <a:p>
            <a:r>
              <a:rPr lang="pl-PL" b="1" dirty="0">
                <a:solidFill>
                  <a:srgbClr val="FF0000"/>
                </a:solidFill>
              </a:rPr>
              <a:t>    </a:t>
            </a:r>
            <a:r>
              <a:rPr lang="pl-PL" b="1" dirty="0" err="1">
                <a:solidFill>
                  <a:srgbClr val="FF0000"/>
                </a:solidFill>
              </a:rPr>
              <a:t>currentPlayer</a:t>
            </a:r>
            <a:r>
              <a:rPr lang="pl-PL" b="1" dirty="0">
                <a:solidFill>
                  <a:srgbClr val="FF0000"/>
                </a:solidFill>
              </a:rPr>
              <a:t> = 'O';</a:t>
            </a:r>
          </a:p>
          <a:p>
            <a:r>
              <a:rPr lang="pl-PL" b="1" dirty="0">
                <a:solidFill>
                  <a:srgbClr val="FF0000"/>
                </a:solidFill>
              </a:rPr>
              <a:t>  }</a:t>
            </a:r>
          </a:p>
          <a:p>
            <a:r>
              <a:rPr lang="pl-PL" b="1" dirty="0">
                <a:solidFill>
                  <a:srgbClr val="FF0000"/>
                </a:solidFill>
              </a:rPr>
              <a:t>  return </a:t>
            </a:r>
            <a:r>
              <a:rPr lang="pl-PL" b="1" dirty="0" err="1">
                <a:solidFill>
                  <a:srgbClr val="FF0000"/>
                </a:solidFill>
              </a:rPr>
              <a:t>currentPlayer</a:t>
            </a:r>
            <a:r>
              <a:rPr lang="pl-PL" b="1" dirty="0">
                <a:solidFill>
                  <a:srgbClr val="FF0000"/>
                </a:solidFill>
              </a:rPr>
              <a:t>;</a:t>
            </a:r>
          </a:p>
          <a:p>
            <a:r>
              <a:rPr lang="pl-PL" b="1" dirty="0">
                <a:solidFill>
                  <a:srgbClr val="FF0000"/>
                </a:solidFill>
              </a:rPr>
              <a:t>}</a:t>
            </a:r>
          </a:p>
          <a:p>
            <a:r>
              <a:rPr lang="pl-PL" dirty="0"/>
              <a:t>and </a:t>
            </a:r>
            <a:r>
              <a:rPr lang="pl-PL" dirty="0" err="1"/>
              <a:t>now</a:t>
            </a:r>
            <a:r>
              <a:rPr lang="pl-PL" dirty="0"/>
              <a:t> </a:t>
            </a:r>
            <a:r>
              <a:rPr lang="pl-PL" dirty="0" err="1"/>
              <a:t>inside</a:t>
            </a:r>
            <a:r>
              <a:rPr lang="pl-PL" dirty="0"/>
              <a:t> of the </a:t>
            </a:r>
            <a:r>
              <a:rPr lang="pl-PL" dirty="0" err="1"/>
              <a:t>function</a:t>
            </a:r>
            <a:r>
              <a:rPr lang="pl-PL" dirty="0"/>
              <a:t> we </a:t>
            </a:r>
            <a:r>
              <a:rPr lang="pl-PL" dirty="0" err="1"/>
              <a:t>define</a:t>
            </a:r>
            <a:r>
              <a:rPr lang="pl-PL" dirty="0"/>
              <a:t> </a:t>
            </a:r>
            <a:r>
              <a:rPr lang="pl-PL" dirty="0" err="1"/>
              <a:t>activePlayer</a:t>
            </a:r>
            <a:r>
              <a:rPr lang="pl-PL" dirty="0"/>
              <a:t>:</a:t>
            </a:r>
          </a:p>
          <a:p>
            <a:r>
              <a:rPr lang="pl-PL" b="1" dirty="0">
                <a:solidFill>
                  <a:srgbClr val="FF0000"/>
                </a:solidFill>
              </a:rPr>
              <a:t>const </a:t>
            </a:r>
            <a:r>
              <a:rPr lang="pl-PL" b="1" dirty="0" err="1">
                <a:solidFill>
                  <a:srgbClr val="FF0000"/>
                </a:solidFill>
              </a:rPr>
              <a:t>activePlayer</a:t>
            </a:r>
            <a:r>
              <a:rPr lang="pl-PL" b="1" dirty="0">
                <a:solidFill>
                  <a:srgbClr val="FF0000"/>
                </a:solidFill>
              </a:rPr>
              <a:t> = </a:t>
            </a:r>
            <a:r>
              <a:rPr lang="pl-PL" b="1" dirty="0" err="1">
                <a:solidFill>
                  <a:srgbClr val="FF0000"/>
                </a:solidFill>
              </a:rPr>
              <a:t>deriveActivePlayer</a:t>
            </a:r>
            <a:r>
              <a:rPr lang="pl-PL" b="1" dirty="0">
                <a:solidFill>
                  <a:srgbClr val="FF0000"/>
                </a:solidFill>
              </a:rPr>
              <a:t>(</a:t>
            </a:r>
            <a:r>
              <a:rPr lang="pl-PL" b="1" dirty="0" err="1">
                <a:solidFill>
                  <a:srgbClr val="FF0000"/>
                </a:solidFill>
              </a:rPr>
              <a:t>gameTurns</a:t>
            </a:r>
            <a:r>
              <a:rPr lang="pl-PL" b="1" dirty="0">
                <a:solidFill>
                  <a:srgbClr val="FF0000"/>
                </a:solidFill>
              </a:rPr>
              <a:t>);</a:t>
            </a:r>
          </a:p>
        </p:txBody>
      </p:sp>
    </p:spTree>
    <p:extLst>
      <p:ext uri="{BB962C8B-B14F-4D97-AF65-F5344CB8AC3E}">
        <p14:creationId xmlns:p14="http://schemas.microsoft.com/office/powerpoint/2010/main" val="1623790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B444-ED40-9E39-C5CD-4A94FCFF38F7}"/>
              </a:ext>
            </a:extLst>
          </p:cNvPr>
          <p:cNvSpPr>
            <a:spLocks noGrp="1"/>
          </p:cNvSpPr>
          <p:nvPr>
            <p:ph type="title"/>
          </p:nvPr>
        </p:nvSpPr>
        <p:spPr>
          <a:xfrm>
            <a:off x="838200" y="17462"/>
            <a:ext cx="10515600" cy="663575"/>
          </a:xfrm>
        </p:spPr>
        <p:txBody>
          <a:bodyPr>
            <a:normAutofit fontScale="90000"/>
          </a:bodyPr>
          <a:lstStyle/>
          <a:p>
            <a:pPr algn="ctr"/>
            <a:r>
              <a:rPr lang="pl-PL" dirty="0" err="1"/>
              <a:t>App.jsx</a:t>
            </a:r>
            <a:endParaRPr lang="pl-PL" dirty="0"/>
          </a:p>
        </p:txBody>
      </p:sp>
      <p:sp>
        <p:nvSpPr>
          <p:cNvPr id="3" name="Content Placeholder 2">
            <a:extLst>
              <a:ext uri="{FF2B5EF4-FFF2-40B4-BE49-F238E27FC236}">
                <a16:creationId xmlns:a16="http://schemas.microsoft.com/office/drawing/2014/main" id="{2414D550-9509-5FC3-F1AA-FB14FCDFE5C3}"/>
              </a:ext>
            </a:extLst>
          </p:cNvPr>
          <p:cNvSpPr>
            <a:spLocks noGrp="1"/>
          </p:cNvSpPr>
          <p:nvPr>
            <p:ph idx="1"/>
          </p:nvPr>
        </p:nvSpPr>
        <p:spPr>
          <a:xfrm>
            <a:off x="609599" y="681036"/>
            <a:ext cx="11210925" cy="5872163"/>
          </a:xfrm>
        </p:spPr>
        <p:txBody>
          <a:bodyPr numCol="2">
            <a:normAutofit fontScale="40000" lnSpcReduction="20000"/>
          </a:bodyPr>
          <a:lstStyle/>
          <a:p>
            <a:r>
              <a:rPr lang="pl-PL" dirty="0"/>
              <a:t>import Player from './Player';</a:t>
            </a:r>
          </a:p>
          <a:p>
            <a:r>
              <a:rPr lang="pl-PL" dirty="0"/>
              <a:t>import </a:t>
            </a:r>
            <a:r>
              <a:rPr lang="pl-PL" dirty="0" err="1"/>
              <a:t>GameBoard</a:t>
            </a:r>
            <a:r>
              <a:rPr lang="pl-PL" dirty="0"/>
              <a:t> from './</a:t>
            </a:r>
            <a:r>
              <a:rPr lang="pl-PL" dirty="0" err="1"/>
              <a:t>GameBoard</a:t>
            </a:r>
            <a:r>
              <a:rPr lang="pl-PL" dirty="0"/>
              <a:t>';</a:t>
            </a:r>
          </a:p>
          <a:p>
            <a:r>
              <a:rPr lang="pl-PL" dirty="0"/>
              <a:t>import './index.css';</a:t>
            </a:r>
          </a:p>
          <a:p>
            <a:r>
              <a:rPr lang="pl-PL" dirty="0"/>
              <a:t>import {</a:t>
            </a:r>
            <a:r>
              <a:rPr lang="pl-PL" dirty="0" err="1"/>
              <a:t>useState</a:t>
            </a:r>
            <a:r>
              <a:rPr lang="pl-PL" dirty="0"/>
              <a:t>} from '</a:t>
            </a:r>
            <a:r>
              <a:rPr lang="pl-PL" dirty="0" err="1"/>
              <a:t>react</a:t>
            </a:r>
            <a:r>
              <a:rPr lang="pl-PL" dirty="0"/>
              <a:t>';</a:t>
            </a:r>
          </a:p>
          <a:p>
            <a:r>
              <a:rPr lang="pl-PL" dirty="0"/>
              <a:t>import Log from './</a:t>
            </a:r>
            <a:r>
              <a:rPr lang="pl-PL" dirty="0" err="1"/>
              <a:t>Log.jsx</a:t>
            </a:r>
            <a:r>
              <a:rPr lang="pl-PL" dirty="0"/>
              <a:t>'</a:t>
            </a:r>
          </a:p>
          <a:p>
            <a:endParaRPr lang="pl-PL" dirty="0"/>
          </a:p>
          <a:p>
            <a:r>
              <a:rPr lang="pl-PL" dirty="0" err="1"/>
              <a:t>function</a:t>
            </a:r>
            <a:r>
              <a:rPr lang="pl-PL" dirty="0"/>
              <a:t> </a:t>
            </a:r>
            <a:r>
              <a:rPr lang="pl-PL" dirty="0" err="1"/>
              <a:t>deriveActivePlayer</a:t>
            </a:r>
            <a:r>
              <a:rPr lang="pl-PL" dirty="0"/>
              <a:t>(</a:t>
            </a:r>
            <a:r>
              <a:rPr lang="pl-PL" dirty="0" err="1"/>
              <a:t>gameTurns</a:t>
            </a:r>
            <a:r>
              <a:rPr lang="pl-PL" dirty="0"/>
              <a:t>){</a:t>
            </a:r>
          </a:p>
          <a:p>
            <a:r>
              <a:rPr lang="pl-PL" dirty="0"/>
              <a:t>  </a:t>
            </a:r>
            <a:r>
              <a:rPr lang="pl-PL" dirty="0" err="1"/>
              <a:t>let</a:t>
            </a:r>
            <a:r>
              <a:rPr lang="pl-PL" dirty="0"/>
              <a:t> </a:t>
            </a:r>
            <a:r>
              <a:rPr lang="pl-PL" dirty="0" err="1"/>
              <a:t>currentPlayer</a:t>
            </a:r>
            <a:r>
              <a:rPr lang="pl-PL" dirty="0"/>
              <a:t> = 'X';</a:t>
            </a:r>
          </a:p>
          <a:p>
            <a:r>
              <a:rPr lang="pl-PL" dirty="0"/>
              <a:t>  </a:t>
            </a:r>
            <a:r>
              <a:rPr lang="pl-PL" dirty="0" err="1"/>
              <a:t>if</a:t>
            </a:r>
            <a:r>
              <a:rPr lang="pl-PL" dirty="0"/>
              <a:t>(</a:t>
            </a:r>
            <a:r>
              <a:rPr lang="pl-PL" dirty="0" err="1"/>
              <a:t>gameTurns.length</a:t>
            </a:r>
            <a:r>
              <a:rPr lang="pl-PL" dirty="0"/>
              <a:t> &gt; 0 &amp;&amp; </a:t>
            </a:r>
            <a:r>
              <a:rPr lang="pl-PL" dirty="0" err="1"/>
              <a:t>gameTurns</a:t>
            </a:r>
            <a:r>
              <a:rPr lang="pl-PL" dirty="0"/>
              <a:t>[0].</a:t>
            </a:r>
            <a:r>
              <a:rPr lang="pl-PL" dirty="0" err="1"/>
              <a:t>player</a:t>
            </a:r>
            <a:r>
              <a:rPr lang="pl-PL" dirty="0"/>
              <a:t> === 'X'){</a:t>
            </a:r>
          </a:p>
          <a:p>
            <a:r>
              <a:rPr lang="pl-PL" dirty="0"/>
              <a:t>    </a:t>
            </a:r>
            <a:r>
              <a:rPr lang="pl-PL" dirty="0" err="1"/>
              <a:t>currentPlayer</a:t>
            </a:r>
            <a:r>
              <a:rPr lang="pl-PL" dirty="0"/>
              <a:t> = 'O';</a:t>
            </a:r>
          </a:p>
          <a:p>
            <a:r>
              <a:rPr lang="pl-PL" dirty="0"/>
              <a:t>  }</a:t>
            </a:r>
          </a:p>
          <a:p>
            <a:r>
              <a:rPr lang="pl-PL" dirty="0"/>
              <a:t>  return </a:t>
            </a:r>
            <a:r>
              <a:rPr lang="pl-PL" dirty="0" err="1"/>
              <a:t>currentPlayer</a:t>
            </a:r>
            <a:r>
              <a:rPr lang="pl-PL" dirty="0"/>
              <a:t>;</a:t>
            </a:r>
          </a:p>
          <a:p>
            <a:r>
              <a:rPr lang="pl-PL" dirty="0"/>
              <a:t>}</a:t>
            </a:r>
          </a:p>
          <a:p>
            <a:endParaRPr lang="pl-PL" dirty="0"/>
          </a:p>
          <a:p>
            <a:r>
              <a:rPr lang="pl-PL" dirty="0" err="1"/>
              <a:t>function</a:t>
            </a:r>
            <a:r>
              <a:rPr lang="pl-PL" dirty="0"/>
              <a:t> </a:t>
            </a:r>
            <a:r>
              <a:rPr lang="pl-PL" dirty="0" err="1"/>
              <a:t>App</a:t>
            </a:r>
            <a:r>
              <a:rPr lang="pl-PL" dirty="0"/>
              <a:t>() {</a:t>
            </a:r>
          </a:p>
          <a:p>
            <a:r>
              <a:rPr lang="pl-PL" dirty="0"/>
              <a:t>  </a:t>
            </a:r>
            <a:r>
              <a:rPr lang="pl-PL" dirty="0" err="1"/>
              <a:t>let</a:t>
            </a:r>
            <a:r>
              <a:rPr lang="pl-PL" dirty="0"/>
              <a:t> </a:t>
            </a:r>
            <a:r>
              <a:rPr lang="pl-PL" dirty="0" err="1"/>
              <a:t>rowIndex</a:t>
            </a:r>
            <a:r>
              <a:rPr lang="pl-PL" dirty="0"/>
              <a:t>;</a:t>
            </a:r>
          </a:p>
          <a:p>
            <a:r>
              <a:rPr lang="pl-PL" dirty="0"/>
              <a:t>  </a:t>
            </a:r>
            <a:r>
              <a:rPr lang="pl-PL" dirty="0" err="1"/>
              <a:t>let</a:t>
            </a:r>
            <a:r>
              <a:rPr lang="pl-PL" dirty="0"/>
              <a:t> </a:t>
            </a:r>
            <a:r>
              <a:rPr lang="pl-PL" dirty="0" err="1"/>
              <a:t>colIndex</a:t>
            </a:r>
            <a:r>
              <a:rPr lang="pl-PL" dirty="0"/>
              <a:t>;</a:t>
            </a:r>
          </a:p>
          <a:p>
            <a:r>
              <a:rPr lang="pl-PL" dirty="0"/>
              <a:t>  </a:t>
            </a:r>
            <a:r>
              <a:rPr lang="pl-PL" dirty="0" err="1"/>
              <a:t>const</a:t>
            </a:r>
            <a:r>
              <a:rPr lang="pl-PL" dirty="0"/>
              <a:t> [</a:t>
            </a:r>
            <a:r>
              <a:rPr lang="pl-PL" dirty="0" err="1"/>
              <a:t>gameTurns</a:t>
            </a:r>
            <a:r>
              <a:rPr lang="pl-PL" dirty="0"/>
              <a:t>, </a:t>
            </a:r>
            <a:r>
              <a:rPr lang="pl-PL" dirty="0" err="1"/>
              <a:t>setGameTurns</a:t>
            </a:r>
            <a:r>
              <a:rPr lang="pl-PL" dirty="0"/>
              <a:t>] = </a:t>
            </a:r>
            <a:r>
              <a:rPr lang="pl-PL" dirty="0" err="1"/>
              <a:t>useState</a:t>
            </a:r>
            <a:r>
              <a:rPr lang="pl-PL" dirty="0"/>
              <a:t>([]);</a:t>
            </a:r>
          </a:p>
          <a:p>
            <a:r>
              <a:rPr lang="pl-PL" dirty="0"/>
              <a:t>  //</a:t>
            </a:r>
            <a:r>
              <a:rPr lang="pl-PL" dirty="0" err="1"/>
              <a:t>const</a:t>
            </a:r>
            <a:r>
              <a:rPr lang="pl-PL" dirty="0"/>
              <a:t> [</a:t>
            </a:r>
            <a:r>
              <a:rPr lang="pl-PL" dirty="0" err="1"/>
              <a:t>activePlayer</a:t>
            </a:r>
            <a:r>
              <a:rPr lang="pl-PL" dirty="0"/>
              <a:t>, </a:t>
            </a:r>
            <a:r>
              <a:rPr lang="pl-PL" dirty="0" err="1"/>
              <a:t>setActivePlayer</a:t>
            </a:r>
            <a:r>
              <a:rPr lang="pl-PL" dirty="0"/>
              <a:t>] = </a:t>
            </a:r>
            <a:r>
              <a:rPr lang="pl-PL" dirty="0" err="1"/>
              <a:t>useState</a:t>
            </a:r>
            <a:r>
              <a:rPr lang="pl-PL" dirty="0"/>
              <a:t>('X');</a:t>
            </a:r>
          </a:p>
          <a:p>
            <a:r>
              <a:rPr lang="pl-PL" dirty="0"/>
              <a:t>  </a:t>
            </a:r>
            <a:r>
              <a:rPr lang="pl-PL" dirty="0" err="1"/>
              <a:t>const</a:t>
            </a:r>
            <a:r>
              <a:rPr lang="pl-PL" dirty="0"/>
              <a:t> </a:t>
            </a:r>
            <a:r>
              <a:rPr lang="pl-PL" dirty="0" err="1"/>
              <a:t>activePlayer</a:t>
            </a:r>
            <a:r>
              <a:rPr lang="pl-PL" dirty="0"/>
              <a:t> = </a:t>
            </a:r>
            <a:r>
              <a:rPr lang="pl-PL" dirty="0" err="1"/>
              <a:t>deriveActivePlayer</a:t>
            </a:r>
            <a:r>
              <a:rPr lang="pl-PL" dirty="0"/>
              <a:t>(</a:t>
            </a:r>
            <a:r>
              <a:rPr lang="pl-PL" dirty="0" err="1"/>
              <a:t>gameTurns</a:t>
            </a:r>
            <a:r>
              <a:rPr lang="pl-PL" dirty="0"/>
              <a:t>);</a:t>
            </a:r>
          </a:p>
          <a:p>
            <a:endParaRPr lang="pl-PL" dirty="0"/>
          </a:p>
          <a:p>
            <a:r>
              <a:rPr lang="pl-PL" dirty="0"/>
              <a:t>  </a:t>
            </a:r>
            <a:r>
              <a:rPr lang="pl-PL" dirty="0" err="1"/>
              <a:t>function</a:t>
            </a:r>
            <a:r>
              <a:rPr lang="pl-PL" dirty="0"/>
              <a:t> </a:t>
            </a:r>
            <a:r>
              <a:rPr lang="pl-PL" dirty="0" err="1"/>
              <a:t>handleSelectedSquare</a:t>
            </a:r>
            <a:r>
              <a:rPr lang="pl-PL" dirty="0"/>
              <a:t>(</a:t>
            </a:r>
            <a:r>
              <a:rPr lang="pl-PL" dirty="0" err="1"/>
              <a:t>rowIndex</a:t>
            </a:r>
            <a:r>
              <a:rPr lang="pl-PL" dirty="0"/>
              <a:t>, </a:t>
            </a:r>
            <a:r>
              <a:rPr lang="pl-PL" dirty="0" err="1"/>
              <a:t>colIndex</a:t>
            </a:r>
            <a:r>
              <a:rPr lang="pl-PL" dirty="0"/>
              <a:t>){</a:t>
            </a:r>
          </a:p>
          <a:p>
            <a:r>
              <a:rPr lang="pl-PL" dirty="0"/>
              <a:t>  //  </a:t>
            </a:r>
            <a:r>
              <a:rPr lang="pl-PL" dirty="0" err="1"/>
              <a:t>setActivePlayer</a:t>
            </a:r>
            <a:r>
              <a:rPr lang="pl-PL" dirty="0"/>
              <a:t>((</a:t>
            </a:r>
            <a:r>
              <a:rPr lang="pl-PL" dirty="0" err="1"/>
              <a:t>curActivePlayer</a:t>
            </a:r>
            <a:r>
              <a:rPr lang="pl-PL" dirty="0"/>
              <a:t>) =&gt; </a:t>
            </a:r>
            <a:r>
              <a:rPr lang="pl-PL" dirty="0" err="1"/>
              <a:t>curActivePlayer</a:t>
            </a:r>
            <a:r>
              <a:rPr lang="pl-PL" dirty="0"/>
              <a:t> === 'X' ? 'O': 'X');</a:t>
            </a:r>
          </a:p>
          <a:p>
            <a:r>
              <a:rPr lang="pl-PL" dirty="0"/>
              <a:t>    </a:t>
            </a:r>
            <a:r>
              <a:rPr lang="pl-PL" dirty="0" err="1"/>
              <a:t>setGameTurns</a:t>
            </a:r>
            <a:r>
              <a:rPr lang="pl-PL" dirty="0"/>
              <a:t>((</a:t>
            </a:r>
            <a:r>
              <a:rPr lang="pl-PL" dirty="0" err="1"/>
              <a:t>prevTurns</a:t>
            </a:r>
            <a:r>
              <a:rPr lang="pl-PL" dirty="0"/>
              <a:t>) =&gt; {</a:t>
            </a:r>
          </a:p>
          <a:p>
            <a:r>
              <a:rPr lang="pl-PL" dirty="0"/>
              <a:t>        </a:t>
            </a:r>
            <a:r>
              <a:rPr lang="pl-PL" dirty="0" err="1"/>
              <a:t>const</a:t>
            </a:r>
            <a:r>
              <a:rPr lang="pl-PL" dirty="0"/>
              <a:t> </a:t>
            </a:r>
            <a:r>
              <a:rPr lang="pl-PL" dirty="0" err="1"/>
              <a:t>currentPlayer</a:t>
            </a:r>
            <a:r>
              <a:rPr lang="pl-PL" dirty="0"/>
              <a:t> = </a:t>
            </a:r>
            <a:r>
              <a:rPr lang="pl-PL" dirty="0" err="1"/>
              <a:t>deriveActivePlayer</a:t>
            </a:r>
            <a:r>
              <a:rPr lang="pl-PL" dirty="0"/>
              <a:t>(</a:t>
            </a:r>
            <a:r>
              <a:rPr lang="pl-PL" dirty="0" err="1"/>
              <a:t>prevTurns</a:t>
            </a:r>
            <a:r>
              <a:rPr lang="pl-PL" dirty="0"/>
              <a:t>);</a:t>
            </a:r>
          </a:p>
          <a:p>
            <a:r>
              <a:rPr lang="pl-PL" dirty="0"/>
              <a:t>      </a:t>
            </a:r>
            <a:r>
              <a:rPr lang="pl-PL" dirty="0" err="1"/>
              <a:t>const</a:t>
            </a:r>
            <a:r>
              <a:rPr lang="pl-PL" dirty="0"/>
              <a:t> </a:t>
            </a:r>
            <a:r>
              <a:rPr lang="pl-PL" dirty="0" err="1"/>
              <a:t>updatedTurns</a:t>
            </a:r>
            <a:r>
              <a:rPr lang="pl-PL" dirty="0"/>
              <a:t> = [{</a:t>
            </a:r>
            <a:r>
              <a:rPr lang="pl-PL" dirty="0" err="1"/>
              <a:t>square</a:t>
            </a:r>
            <a:r>
              <a:rPr lang="pl-PL" dirty="0"/>
              <a:t>: {</a:t>
            </a:r>
            <a:r>
              <a:rPr lang="pl-PL" dirty="0" err="1"/>
              <a:t>row:rowIndex</a:t>
            </a:r>
            <a:r>
              <a:rPr lang="pl-PL" dirty="0"/>
              <a:t>, </a:t>
            </a:r>
            <a:r>
              <a:rPr lang="pl-PL" dirty="0" err="1"/>
              <a:t>col:colIndex</a:t>
            </a:r>
            <a:r>
              <a:rPr lang="pl-PL" dirty="0"/>
              <a:t>}, </a:t>
            </a:r>
            <a:r>
              <a:rPr lang="pl-PL" dirty="0" err="1"/>
              <a:t>player:currentPlayer</a:t>
            </a:r>
            <a:r>
              <a:rPr lang="pl-PL" dirty="0"/>
              <a:t>},...</a:t>
            </a:r>
            <a:r>
              <a:rPr lang="pl-PL" dirty="0" err="1"/>
              <a:t>prevTurns</a:t>
            </a:r>
            <a:r>
              <a:rPr lang="pl-PL" dirty="0"/>
              <a:t>];</a:t>
            </a:r>
          </a:p>
          <a:p>
            <a:r>
              <a:rPr lang="pl-PL" dirty="0"/>
              <a:t>      return </a:t>
            </a:r>
            <a:r>
              <a:rPr lang="pl-PL" dirty="0" err="1"/>
              <a:t>updatedTurns</a:t>
            </a:r>
            <a:r>
              <a:rPr lang="pl-PL" dirty="0"/>
              <a:t>;</a:t>
            </a:r>
          </a:p>
          <a:p>
            <a:r>
              <a:rPr lang="pl-PL" dirty="0"/>
              <a:t>  });</a:t>
            </a:r>
          </a:p>
          <a:p>
            <a:r>
              <a:rPr lang="pl-PL" dirty="0"/>
              <a:t>}</a:t>
            </a:r>
          </a:p>
          <a:p>
            <a:endParaRPr lang="pl-PL" dirty="0"/>
          </a:p>
          <a:p>
            <a:r>
              <a:rPr lang="pl-PL" dirty="0"/>
              <a:t>  return (</a:t>
            </a:r>
          </a:p>
          <a:p>
            <a:r>
              <a:rPr lang="pl-PL" dirty="0"/>
              <a:t>    &lt;</a:t>
            </a:r>
            <a:r>
              <a:rPr lang="pl-PL" dirty="0" err="1"/>
              <a:t>main</a:t>
            </a:r>
            <a:r>
              <a:rPr lang="pl-PL" dirty="0"/>
              <a:t>&gt;</a:t>
            </a:r>
          </a:p>
          <a:p>
            <a:r>
              <a:rPr lang="pl-PL" dirty="0"/>
              <a:t>      &lt;div id="</a:t>
            </a:r>
            <a:r>
              <a:rPr lang="pl-PL" dirty="0" err="1"/>
              <a:t>game-container</a:t>
            </a:r>
            <a:r>
              <a:rPr lang="pl-PL" dirty="0"/>
              <a:t>"&gt;</a:t>
            </a:r>
          </a:p>
          <a:p>
            <a:r>
              <a:rPr lang="pl-PL" dirty="0"/>
              <a:t>        &lt;</a:t>
            </a:r>
            <a:r>
              <a:rPr lang="pl-PL" dirty="0" err="1"/>
              <a:t>ol</a:t>
            </a:r>
            <a:r>
              <a:rPr lang="pl-PL" dirty="0"/>
              <a:t> id="</a:t>
            </a:r>
            <a:r>
              <a:rPr lang="pl-PL" dirty="0" err="1"/>
              <a:t>players</a:t>
            </a:r>
            <a:r>
              <a:rPr lang="pl-PL" dirty="0"/>
              <a:t>" </a:t>
            </a:r>
            <a:r>
              <a:rPr lang="pl-PL" dirty="0" err="1"/>
              <a:t>className</a:t>
            </a:r>
            <a:r>
              <a:rPr lang="pl-PL" dirty="0"/>
              <a:t>="</a:t>
            </a:r>
            <a:r>
              <a:rPr lang="pl-PL" dirty="0" err="1"/>
              <a:t>highlight-player</a:t>
            </a:r>
            <a:r>
              <a:rPr lang="pl-PL" dirty="0"/>
              <a:t>"&gt;</a:t>
            </a:r>
          </a:p>
          <a:p>
            <a:r>
              <a:rPr lang="pl-PL" dirty="0"/>
              <a:t>          &lt;Player </a:t>
            </a:r>
            <a:r>
              <a:rPr lang="pl-PL" dirty="0" err="1"/>
              <a:t>initialName</a:t>
            </a:r>
            <a:r>
              <a:rPr lang="pl-PL" dirty="0"/>
              <a:t>="</a:t>
            </a:r>
            <a:r>
              <a:rPr lang="pl-PL" dirty="0" err="1"/>
              <a:t>MissW</a:t>
            </a:r>
            <a:r>
              <a:rPr lang="pl-PL" dirty="0"/>
              <a:t>" symbol="X" </a:t>
            </a:r>
            <a:r>
              <a:rPr lang="pl-PL" dirty="0" err="1"/>
              <a:t>isActive</a:t>
            </a:r>
            <a:r>
              <a:rPr lang="pl-PL" dirty="0"/>
              <a:t>={</a:t>
            </a:r>
            <a:r>
              <a:rPr lang="pl-PL" dirty="0" err="1"/>
              <a:t>activePlayer</a:t>
            </a:r>
            <a:r>
              <a:rPr lang="pl-PL" dirty="0"/>
              <a:t>==='X'}&gt;&lt;/Player&gt;</a:t>
            </a:r>
          </a:p>
          <a:p>
            <a:r>
              <a:rPr lang="pl-PL" dirty="0"/>
              <a:t>          &lt;Player </a:t>
            </a:r>
            <a:r>
              <a:rPr lang="pl-PL" dirty="0" err="1"/>
              <a:t>initialName</a:t>
            </a:r>
            <a:r>
              <a:rPr lang="pl-PL" dirty="0"/>
              <a:t>="</a:t>
            </a:r>
            <a:r>
              <a:rPr lang="pl-PL" dirty="0" err="1"/>
              <a:t>MisterQ</a:t>
            </a:r>
            <a:r>
              <a:rPr lang="pl-PL" dirty="0"/>
              <a:t>" symbol = "O" </a:t>
            </a:r>
            <a:r>
              <a:rPr lang="pl-PL" dirty="0" err="1"/>
              <a:t>isActive</a:t>
            </a:r>
            <a:r>
              <a:rPr lang="pl-PL" dirty="0"/>
              <a:t>={</a:t>
            </a:r>
            <a:r>
              <a:rPr lang="pl-PL" dirty="0" err="1"/>
              <a:t>activePlayer</a:t>
            </a:r>
            <a:r>
              <a:rPr lang="pl-PL" dirty="0"/>
              <a:t>==='O'}&gt;&lt;/Player&gt;</a:t>
            </a:r>
          </a:p>
          <a:p>
            <a:r>
              <a:rPr lang="pl-PL" dirty="0"/>
              <a:t>        &lt;/</a:t>
            </a:r>
            <a:r>
              <a:rPr lang="pl-PL" dirty="0" err="1"/>
              <a:t>ol</a:t>
            </a:r>
            <a:r>
              <a:rPr lang="pl-PL" dirty="0"/>
              <a:t>&gt;</a:t>
            </a:r>
          </a:p>
          <a:p>
            <a:r>
              <a:rPr lang="pl-PL" dirty="0"/>
              <a:t>        &lt;</a:t>
            </a:r>
            <a:r>
              <a:rPr lang="pl-PL" dirty="0" err="1"/>
              <a:t>GameBoard</a:t>
            </a:r>
            <a:r>
              <a:rPr lang="pl-PL" dirty="0"/>
              <a:t> </a:t>
            </a:r>
            <a:r>
              <a:rPr lang="pl-PL" dirty="0" err="1"/>
              <a:t>onSelectSquare</a:t>
            </a:r>
            <a:r>
              <a:rPr lang="pl-PL" dirty="0"/>
              <a:t>={</a:t>
            </a:r>
            <a:r>
              <a:rPr lang="pl-PL" dirty="0" err="1"/>
              <a:t>handleSelectedSquare</a:t>
            </a:r>
            <a:r>
              <a:rPr lang="pl-PL" dirty="0"/>
              <a:t>} </a:t>
            </a:r>
          </a:p>
          <a:p>
            <a:r>
              <a:rPr lang="pl-PL" dirty="0"/>
              <a:t>        </a:t>
            </a:r>
            <a:r>
              <a:rPr lang="pl-PL" dirty="0" err="1"/>
              <a:t>turns</a:t>
            </a:r>
            <a:r>
              <a:rPr lang="pl-PL" dirty="0"/>
              <a:t>={</a:t>
            </a:r>
            <a:r>
              <a:rPr lang="pl-PL" dirty="0" err="1"/>
              <a:t>gameTurns</a:t>
            </a:r>
            <a:r>
              <a:rPr lang="pl-PL" dirty="0"/>
              <a:t>}&gt;</a:t>
            </a:r>
          </a:p>
          <a:p>
            <a:r>
              <a:rPr lang="pl-PL" dirty="0"/>
              <a:t>        &lt;/</a:t>
            </a:r>
            <a:r>
              <a:rPr lang="pl-PL" dirty="0" err="1"/>
              <a:t>GameBoard</a:t>
            </a:r>
            <a:r>
              <a:rPr lang="pl-PL" dirty="0"/>
              <a:t>&gt;</a:t>
            </a:r>
          </a:p>
          <a:p>
            <a:r>
              <a:rPr lang="pl-PL" dirty="0"/>
              <a:t>      &lt;/div&gt;</a:t>
            </a:r>
          </a:p>
          <a:p>
            <a:r>
              <a:rPr lang="pl-PL" dirty="0"/>
              <a:t>      &lt;Log </a:t>
            </a:r>
            <a:r>
              <a:rPr lang="pl-PL" dirty="0" err="1"/>
              <a:t>turns</a:t>
            </a:r>
            <a:r>
              <a:rPr lang="pl-PL" dirty="0"/>
              <a:t>={</a:t>
            </a:r>
            <a:r>
              <a:rPr lang="pl-PL" dirty="0" err="1"/>
              <a:t>gameTurns</a:t>
            </a:r>
            <a:r>
              <a:rPr lang="pl-PL" dirty="0"/>
              <a:t>} /&gt;</a:t>
            </a:r>
          </a:p>
          <a:p>
            <a:r>
              <a:rPr lang="pl-PL" dirty="0"/>
              <a:t>    &lt;/</a:t>
            </a:r>
            <a:r>
              <a:rPr lang="pl-PL" dirty="0" err="1"/>
              <a:t>main</a:t>
            </a:r>
            <a:r>
              <a:rPr lang="pl-PL" dirty="0"/>
              <a:t>&gt;</a:t>
            </a:r>
          </a:p>
          <a:p>
            <a:r>
              <a:rPr lang="pl-PL" dirty="0"/>
              <a:t>  )</a:t>
            </a:r>
          </a:p>
          <a:p>
            <a:r>
              <a:rPr lang="pl-PL" dirty="0"/>
              <a:t>}</a:t>
            </a:r>
          </a:p>
          <a:p>
            <a:endParaRPr lang="pl-PL" dirty="0"/>
          </a:p>
          <a:p>
            <a:r>
              <a:rPr lang="pl-PL" dirty="0"/>
              <a:t>export </a:t>
            </a:r>
            <a:r>
              <a:rPr lang="pl-PL" dirty="0" err="1"/>
              <a:t>default</a:t>
            </a:r>
            <a:r>
              <a:rPr lang="pl-PL" dirty="0"/>
              <a:t> </a:t>
            </a:r>
            <a:r>
              <a:rPr lang="pl-PL" dirty="0" err="1"/>
              <a:t>App</a:t>
            </a:r>
            <a:endParaRPr lang="pl-PL" dirty="0"/>
          </a:p>
          <a:p>
            <a:endParaRPr lang="pl-PL" dirty="0"/>
          </a:p>
        </p:txBody>
      </p:sp>
    </p:spTree>
    <p:extLst>
      <p:ext uri="{BB962C8B-B14F-4D97-AF65-F5344CB8AC3E}">
        <p14:creationId xmlns:p14="http://schemas.microsoft.com/office/powerpoint/2010/main" val="42370763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21C3-3F1C-1756-6E6E-42D07B85E1A6}"/>
              </a:ext>
            </a:extLst>
          </p:cNvPr>
          <p:cNvSpPr>
            <a:spLocks noGrp="1"/>
          </p:cNvSpPr>
          <p:nvPr>
            <p:ph type="title"/>
          </p:nvPr>
        </p:nvSpPr>
        <p:spPr/>
        <p:txBody>
          <a:bodyPr/>
          <a:lstStyle/>
          <a:p>
            <a:r>
              <a:rPr lang="pl-PL" dirty="0" err="1"/>
              <a:t>Preventing</a:t>
            </a:r>
            <a:r>
              <a:rPr lang="pl-PL" dirty="0"/>
              <a:t> the same </a:t>
            </a:r>
            <a:r>
              <a:rPr lang="pl-PL" dirty="0" err="1"/>
              <a:t>blocks</a:t>
            </a:r>
            <a:r>
              <a:rPr lang="pl-PL" dirty="0"/>
              <a:t> </a:t>
            </a:r>
            <a:r>
              <a:rPr lang="pl-PL" dirty="0" err="1"/>
              <a:t>being</a:t>
            </a:r>
            <a:r>
              <a:rPr lang="pl-PL" dirty="0"/>
              <a:t> </a:t>
            </a:r>
            <a:r>
              <a:rPr lang="pl-PL" dirty="0" err="1"/>
              <a:t>clicked</a:t>
            </a:r>
            <a:r>
              <a:rPr lang="pl-PL" dirty="0"/>
              <a:t> </a:t>
            </a:r>
            <a:r>
              <a:rPr lang="pl-PL" dirty="0" err="1"/>
              <a:t>again</a:t>
            </a:r>
            <a:r>
              <a:rPr lang="pl-PL" dirty="0"/>
              <a:t> and </a:t>
            </a:r>
            <a:r>
              <a:rPr lang="pl-PL" dirty="0" err="1"/>
              <a:t>winner</a:t>
            </a:r>
            <a:r>
              <a:rPr lang="pl-PL" dirty="0"/>
              <a:t> </a:t>
            </a:r>
            <a:r>
              <a:rPr lang="pl-PL" dirty="0" err="1"/>
              <a:t>validation</a:t>
            </a:r>
            <a:endParaRPr lang="pl-PL" dirty="0"/>
          </a:p>
        </p:txBody>
      </p:sp>
      <p:sp>
        <p:nvSpPr>
          <p:cNvPr id="3" name="Text Placeholder 2">
            <a:extLst>
              <a:ext uri="{FF2B5EF4-FFF2-40B4-BE49-F238E27FC236}">
                <a16:creationId xmlns:a16="http://schemas.microsoft.com/office/drawing/2014/main" id="{40F9DD36-F228-4E5C-240C-B3138CAF7BCE}"/>
              </a:ext>
            </a:extLst>
          </p:cNvPr>
          <p:cNvSpPr>
            <a:spLocks noGrp="1"/>
          </p:cNvSpPr>
          <p:nvPr>
            <p:ph type="body" idx="1"/>
          </p:nvPr>
        </p:nvSpPr>
        <p:spPr/>
        <p:txBody>
          <a:bodyPr/>
          <a:lstStyle/>
          <a:p>
            <a:r>
              <a:rPr lang="pl-PL" dirty="0"/>
              <a:t>Open Tic-Tac-Toe_step_7 – </a:t>
            </a:r>
            <a:r>
              <a:rPr lang="pl-PL" dirty="0" err="1"/>
              <a:t>before</a:t>
            </a:r>
            <a:r>
              <a:rPr lang="pl-PL" dirty="0"/>
              <a:t> </a:t>
            </a:r>
            <a:r>
              <a:rPr lang="pl-PL" dirty="0" err="1"/>
              <a:t>changes</a:t>
            </a:r>
            <a:endParaRPr lang="pl-PL" dirty="0"/>
          </a:p>
          <a:p>
            <a:r>
              <a:rPr lang="pl-PL" dirty="0"/>
              <a:t>Tic-Tac-Toe_step_8 – </a:t>
            </a:r>
            <a:r>
              <a:rPr lang="pl-PL" dirty="0" err="1"/>
              <a:t>after</a:t>
            </a:r>
            <a:r>
              <a:rPr lang="pl-PL" dirty="0"/>
              <a:t> the </a:t>
            </a:r>
            <a:r>
              <a:rPr lang="pl-PL" dirty="0" err="1"/>
              <a:t>changes</a:t>
            </a:r>
            <a:endParaRPr lang="pl-PL" dirty="0"/>
          </a:p>
          <a:p>
            <a:endParaRPr lang="pl-PL" dirty="0"/>
          </a:p>
        </p:txBody>
      </p:sp>
    </p:spTree>
    <p:extLst>
      <p:ext uri="{BB962C8B-B14F-4D97-AF65-F5344CB8AC3E}">
        <p14:creationId xmlns:p14="http://schemas.microsoft.com/office/powerpoint/2010/main" val="28264450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37C65-1296-0750-D164-44122F37A7E8}"/>
              </a:ext>
            </a:extLst>
          </p:cNvPr>
          <p:cNvSpPr>
            <a:spLocks noGrp="1"/>
          </p:cNvSpPr>
          <p:nvPr>
            <p:ph type="title"/>
          </p:nvPr>
        </p:nvSpPr>
        <p:spPr/>
        <p:txBody>
          <a:bodyPr/>
          <a:lstStyle/>
          <a:p>
            <a:r>
              <a:rPr lang="pl-PL" dirty="0" err="1"/>
              <a:t>Blocking</a:t>
            </a:r>
            <a:r>
              <a:rPr lang="pl-PL" dirty="0"/>
              <a:t> </a:t>
            </a:r>
            <a:r>
              <a:rPr lang="pl-PL" dirty="0" err="1"/>
              <a:t>used</a:t>
            </a:r>
            <a:r>
              <a:rPr lang="pl-PL" dirty="0"/>
              <a:t> </a:t>
            </a:r>
            <a:r>
              <a:rPr lang="pl-PL" dirty="0" err="1"/>
              <a:t>buttons</a:t>
            </a:r>
            <a:endParaRPr lang="pl-PL" dirty="0"/>
          </a:p>
        </p:txBody>
      </p:sp>
      <p:sp>
        <p:nvSpPr>
          <p:cNvPr id="3" name="Content Placeholder 2">
            <a:extLst>
              <a:ext uri="{FF2B5EF4-FFF2-40B4-BE49-F238E27FC236}">
                <a16:creationId xmlns:a16="http://schemas.microsoft.com/office/drawing/2014/main" id="{5E8FF97E-B3F4-3EC5-12DE-97D47CBC8892}"/>
              </a:ext>
            </a:extLst>
          </p:cNvPr>
          <p:cNvSpPr>
            <a:spLocks noGrp="1"/>
          </p:cNvSpPr>
          <p:nvPr>
            <p:ph idx="1"/>
          </p:nvPr>
        </p:nvSpPr>
        <p:spPr/>
        <p:txBody>
          <a:bodyPr/>
          <a:lstStyle/>
          <a:p>
            <a:r>
              <a:rPr lang="pl-PL" dirty="0" err="1"/>
              <a:t>it</a:t>
            </a:r>
            <a:r>
              <a:rPr lang="pl-PL" dirty="0"/>
              <a:t> </a:t>
            </a:r>
            <a:r>
              <a:rPr lang="pl-PL" dirty="0" err="1"/>
              <a:t>is</a:t>
            </a:r>
            <a:r>
              <a:rPr lang="pl-PL" dirty="0"/>
              <a:t> a one-</a:t>
            </a:r>
            <a:r>
              <a:rPr lang="pl-PL" dirty="0" err="1"/>
              <a:t>liner</a:t>
            </a:r>
            <a:endParaRPr lang="pl-PL" dirty="0"/>
          </a:p>
          <a:p>
            <a:r>
              <a:rPr lang="pl-PL" dirty="0"/>
              <a:t>&lt;</a:t>
            </a:r>
            <a:r>
              <a:rPr lang="pl-PL" dirty="0" err="1"/>
              <a:t>button</a:t>
            </a:r>
            <a:r>
              <a:rPr lang="pl-PL" dirty="0"/>
              <a:t> </a:t>
            </a:r>
            <a:r>
              <a:rPr lang="pl-PL" dirty="0" err="1"/>
              <a:t>onClick</a:t>
            </a:r>
            <a:r>
              <a:rPr lang="pl-PL" dirty="0"/>
              <a:t>={()=&gt;(</a:t>
            </a:r>
            <a:r>
              <a:rPr lang="pl-PL" dirty="0" err="1"/>
              <a:t>onSelectSquare</a:t>
            </a:r>
            <a:r>
              <a:rPr lang="pl-PL" dirty="0"/>
              <a:t>(</a:t>
            </a:r>
            <a:r>
              <a:rPr lang="pl-PL" dirty="0" err="1"/>
              <a:t>rowIndex</a:t>
            </a:r>
            <a:r>
              <a:rPr lang="pl-PL" dirty="0"/>
              <a:t>, </a:t>
            </a:r>
            <a:r>
              <a:rPr lang="pl-PL" dirty="0" err="1"/>
              <a:t>colIndex</a:t>
            </a:r>
            <a:r>
              <a:rPr lang="pl-PL" dirty="0"/>
              <a:t>))} </a:t>
            </a:r>
            <a:r>
              <a:rPr lang="pl-PL" b="1" dirty="0" err="1">
                <a:solidFill>
                  <a:srgbClr val="FF0000"/>
                </a:solidFill>
              </a:rPr>
              <a:t>disabled</a:t>
            </a:r>
            <a:r>
              <a:rPr lang="pl-PL" b="1" dirty="0">
                <a:solidFill>
                  <a:srgbClr val="FF0000"/>
                </a:solidFill>
              </a:rPr>
              <a:t>={</a:t>
            </a:r>
            <a:r>
              <a:rPr lang="pl-PL" b="1" dirty="0" err="1">
                <a:solidFill>
                  <a:srgbClr val="FF0000"/>
                </a:solidFill>
              </a:rPr>
              <a:t>playerSymbol</a:t>
            </a:r>
            <a:r>
              <a:rPr lang="pl-PL" b="1" dirty="0">
                <a:solidFill>
                  <a:srgbClr val="FF0000"/>
                </a:solidFill>
              </a:rPr>
              <a:t> !== </a:t>
            </a:r>
            <a:r>
              <a:rPr lang="pl-PL" b="1" dirty="0" err="1">
                <a:solidFill>
                  <a:srgbClr val="FF0000"/>
                </a:solidFill>
              </a:rPr>
              <a:t>null</a:t>
            </a:r>
            <a:r>
              <a:rPr lang="pl-PL" b="1" dirty="0">
                <a:solidFill>
                  <a:srgbClr val="FF0000"/>
                </a:solidFill>
              </a:rPr>
              <a:t>}</a:t>
            </a:r>
            <a:r>
              <a:rPr lang="pl-PL" dirty="0"/>
              <a:t>&gt;{</a:t>
            </a:r>
            <a:r>
              <a:rPr lang="pl-PL" dirty="0" err="1"/>
              <a:t>playerSymbol</a:t>
            </a:r>
            <a:r>
              <a:rPr lang="pl-PL" dirty="0"/>
              <a:t>}&lt;/</a:t>
            </a:r>
            <a:r>
              <a:rPr lang="pl-PL" dirty="0" err="1"/>
              <a:t>button</a:t>
            </a:r>
            <a:r>
              <a:rPr lang="pl-PL" dirty="0"/>
              <a:t>&gt;</a:t>
            </a:r>
          </a:p>
        </p:txBody>
      </p:sp>
    </p:spTree>
    <p:extLst>
      <p:ext uri="{BB962C8B-B14F-4D97-AF65-F5344CB8AC3E}">
        <p14:creationId xmlns:p14="http://schemas.microsoft.com/office/powerpoint/2010/main" val="420723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D8BA-6BD2-5547-C158-1D826170D811}"/>
              </a:ext>
            </a:extLst>
          </p:cNvPr>
          <p:cNvSpPr>
            <a:spLocks noGrp="1"/>
          </p:cNvSpPr>
          <p:nvPr>
            <p:ph type="title"/>
          </p:nvPr>
        </p:nvSpPr>
        <p:spPr>
          <a:xfrm>
            <a:off x="838200" y="0"/>
            <a:ext cx="10515600" cy="606425"/>
          </a:xfrm>
        </p:spPr>
        <p:txBody>
          <a:bodyPr>
            <a:normAutofit fontScale="90000"/>
          </a:bodyPr>
          <a:lstStyle/>
          <a:p>
            <a:r>
              <a:rPr lang="pl-PL" dirty="0" err="1"/>
              <a:t>App.jsx</a:t>
            </a:r>
            <a:endParaRPr lang="pl-PL" dirty="0"/>
          </a:p>
        </p:txBody>
      </p:sp>
      <p:sp>
        <p:nvSpPr>
          <p:cNvPr id="3" name="Content Placeholder 2">
            <a:extLst>
              <a:ext uri="{FF2B5EF4-FFF2-40B4-BE49-F238E27FC236}">
                <a16:creationId xmlns:a16="http://schemas.microsoft.com/office/drawing/2014/main" id="{7D831004-14B4-5E4C-6A75-71D092F6356A}"/>
              </a:ext>
            </a:extLst>
          </p:cNvPr>
          <p:cNvSpPr>
            <a:spLocks noGrp="1"/>
          </p:cNvSpPr>
          <p:nvPr>
            <p:ph idx="1"/>
          </p:nvPr>
        </p:nvSpPr>
        <p:spPr>
          <a:xfrm>
            <a:off x="304800" y="606425"/>
            <a:ext cx="11049000" cy="5918200"/>
          </a:xfrm>
        </p:spPr>
        <p:txBody>
          <a:bodyPr>
            <a:normAutofit fontScale="55000" lnSpcReduction="20000"/>
          </a:bodyPr>
          <a:lstStyle/>
          <a:p>
            <a:r>
              <a:rPr lang="pl-PL" dirty="0">
                <a:solidFill>
                  <a:srgbClr val="FF0000"/>
                </a:solidFill>
              </a:rPr>
              <a:t>import Player from './Player';</a:t>
            </a:r>
          </a:p>
          <a:p>
            <a:endParaRPr lang="pl-PL" dirty="0"/>
          </a:p>
          <a:p>
            <a:r>
              <a:rPr lang="pl-PL" dirty="0" err="1"/>
              <a:t>function</a:t>
            </a:r>
            <a:r>
              <a:rPr lang="pl-PL" dirty="0"/>
              <a:t> </a:t>
            </a:r>
            <a:r>
              <a:rPr lang="pl-PL" dirty="0" err="1"/>
              <a:t>App</a:t>
            </a:r>
            <a:r>
              <a:rPr lang="pl-PL" dirty="0"/>
              <a:t>() {</a:t>
            </a:r>
          </a:p>
          <a:p>
            <a:endParaRPr lang="pl-PL" dirty="0"/>
          </a:p>
          <a:p>
            <a:r>
              <a:rPr lang="pl-PL" dirty="0"/>
              <a:t>  return (</a:t>
            </a:r>
          </a:p>
          <a:p>
            <a:r>
              <a:rPr lang="pl-PL" dirty="0"/>
              <a:t>    &lt;</a:t>
            </a:r>
            <a:r>
              <a:rPr lang="pl-PL" dirty="0" err="1"/>
              <a:t>main</a:t>
            </a:r>
            <a:r>
              <a:rPr lang="pl-PL" dirty="0"/>
              <a:t>&gt;</a:t>
            </a:r>
          </a:p>
          <a:p>
            <a:r>
              <a:rPr lang="pl-PL" dirty="0"/>
              <a:t>      &lt;div id="</a:t>
            </a:r>
            <a:r>
              <a:rPr lang="pl-PL" dirty="0" err="1"/>
              <a:t>game-container</a:t>
            </a:r>
            <a:r>
              <a:rPr lang="pl-PL" dirty="0"/>
              <a:t>"&gt;</a:t>
            </a:r>
          </a:p>
          <a:p>
            <a:r>
              <a:rPr lang="pl-PL" dirty="0"/>
              <a:t>        &lt;</a:t>
            </a:r>
            <a:r>
              <a:rPr lang="pl-PL" dirty="0" err="1"/>
              <a:t>ol</a:t>
            </a:r>
            <a:r>
              <a:rPr lang="pl-PL" dirty="0"/>
              <a:t> id="</a:t>
            </a:r>
            <a:r>
              <a:rPr lang="pl-PL" dirty="0" err="1"/>
              <a:t>players</a:t>
            </a:r>
            <a:r>
              <a:rPr lang="pl-PL" dirty="0"/>
              <a:t>"&gt;</a:t>
            </a:r>
          </a:p>
          <a:p>
            <a:r>
              <a:rPr lang="pl-PL" dirty="0">
                <a:solidFill>
                  <a:srgbClr val="FF0000"/>
                </a:solidFill>
              </a:rPr>
              <a:t>          &lt;Player </a:t>
            </a:r>
            <a:r>
              <a:rPr lang="pl-PL" dirty="0" err="1">
                <a:solidFill>
                  <a:srgbClr val="FF0000"/>
                </a:solidFill>
              </a:rPr>
              <a:t>name</a:t>
            </a:r>
            <a:r>
              <a:rPr lang="pl-PL" dirty="0">
                <a:solidFill>
                  <a:srgbClr val="FF0000"/>
                </a:solidFill>
              </a:rPr>
              <a:t>="</a:t>
            </a:r>
            <a:r>
              <a:rPr lang="pl-PL" dirty="0" err="1">
                <a:solidFill>
                  <a:srgbClr val="FF0000"/>
                </a:solidFill>
              </a:rPr>
              <a:t>MissW</a:t>
            </a:r>
            <a:r>
              <a:rPr lang="pl-PL" dirty="0">
                <a:solidFill>
                  <a:srgbClr val="FF0000"/>
                </a:solidFill>
              </a:rPr>
              <a:t>" symbol="X" &gt;&lt;/Player&gt;</a:t>
            </a:r>
          </a:p>
          <a:p>
            <a:r>
              <a:rPr lang="pl-PL" dirty="0">
                <a:solidFill>
                  <a:srgbClr val="FF0000"/>
                </a:solidFill>
              </a:rPr>
              <a:t>          &lt;Player </a:t>
            </a:r>
            <a:r>
              <a:rPr lang="pl-PL" dirty="0" err="1">
                <a:solidFill>
                  <a:srgbClr val="FF0000"/>
                </a:solidFill>
              </a:rPr>
              <a:t>name</a:t>
            </a:r>
            <a:r>
              <a:rPr lang="pl-PL" dirty="0">
                <a:solidFill>
                  <a:srgbClr val="FF0000"/>
                </a:solidFill>
              </a:rPr>
              <a:t>="</a:t>
            </a:r>
            <a:r>
              <a:rPr lang="pl-PL" dirty="0" err="1">
                <a:solidFill>
                  <a:srgbClr val="FF0000"/>
                </a:solidFill>
              </a:rPr>
              <a:t>MisterQ</a:t>
            </a:r>
            <a:r>
              <a:rPr lang="pl-PL" dirty="0">
                <a:solidFill>
                  <a:srgbClr val="FF0000"/>
                </a:solidFill>
              </a:rPr>
              <a:t>" symbol = "O"&gt;&lt;/Player&gt;</a:t>
            </a:r>
          </a:p>
          <a:p>
            <a:r>
              <a:rPr lang="pl-PL" dirty="0"/>
              <a:t>        &lt;/</a:t>
            </a:r>
            <a:r>
              <a:rPr lang="pl-PL" dirty="0" err="1"/>
              <a:t>ol</a:t>
            </a:r>
            <a:r>
              <a:rPr lang="pl-PL" dirty="0"/>
              <a:t>&gt;</a:t>
            </a:r>
          </a:p>
          <a:p>
            <a:r>
              <a:rPr lang="pl-PL" dirty="0"/>
              <a:t>        GAME BOARD</a:t>
            </a:r>
          </a:p>
          <a:p>
            <a:r>
              <a:rPr lang="pl-PL" dirty="0"/>
              <a:t>      &lt;/div&gt;</a:t>
            </a:r>
          </a:p>
          <a:p>
            <a:r>
              <a:rPr lang="pl-PL" dirty="0"/>
              <a:t>      LOG</a:t>
            </a:r>
          </a:p>
          <a:p>
            <a:r>
              <a:rPr lang="pl-PL" dirty="0"/>
              <a:t>    &lt;/</a:t>
            </a:r>
            <a:r>
              <a:rPr lang="pl-PL" dirty="0" err="1"/>
              <a:t>main</a:t>
            </a:r>
            <a:r>
              <a:rPr lang="pl-PL" dirty="0"/>
              <a:t>&gt;</a:t>
            </a:r>
          </a:p>
          <a:p>
            <a:r>
              <a:rPr lang="pl-PL" dirty="0"/>
              <a:t>  )</a:t>
            </a:r>
          </a:p>
          <a:p>
            <a:r>
              <a:rPr lang="pl-PL" dirty="0"/>
              <a:t>}</a:t>
            </a:r>
          </a:p>
          <a:p>
            <a:endParaRPr lang="pl-PL" dirty="0"/>
          </a:p>
          <a:p>
            <a:r>
              <a:rPr lang="pl-PL" dirty="0"/>
              <a:t>export </a:t>
            </a:r>
            <a:r>
              <a:rPr lang="pl-PL" dirty="0" err="1"/>
              <a:t>default</a:t>
            </a:r>
            <a:r>
              <a:rPr lang="pl-PL" dirty="0"/>
              <a:t> </a:t>
            </a:r>
            <a:r>
              <a:rPr lang="pl-PL" dirty="0" err="1"/>
              <a:t>App</a:t>
            </a:r>
            <a:endParaRPr lang="pl-PL" dirty="0"/>
          </a:p>
          <a:p>
            <a:endParaRPr lang="pl-PL" dirty="0"/>
          </a:p>
        </p:txBody>
      </p:sp>
    </p:spTree>
    <p:extLst>
      <p:ext uri="{BB962C8B-B14F-4D97-AF65-F5344CB8AC3E}">
        <p14:creationId xmlns:p14="http://schemas.microsoft.com/office/powerpoint/2010/main" val="38250096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7451-F36F-963F-8457-FD55EC62030F}"/>
              </a:ext>
            </a:extLst>
          </p:cNvPr>
          <p:cNvSpPr>
            <a:spLocks noGrp="1"/>
          </p:cNvSpPr>
          <p:nvPr>
            <p:ph type="title"/>
          </p:nvPr>
        </p:nvSpPr>
        <p:spPr/>
        <p:txBody>
          <a:bodyPr/>
          <a:lstStyle/>
          <a:p>
            <a:r>
              <a:rPr lang="pl-PL" dirty="0" err="1"/>
              <a:t>Winning</a:t>
            </a:r>
            <a:r>
              <a:rPr lang="pl-PL" dirty="0"/>
              <a:t> </a:t>
            </a:r>
            <a:r>
              <a:rPr lang="pl-PL" dirty="0" err="1"/>
              <a:t>combinations</a:t>
            </a:r>
            <a:r>
              <a:rPr lang="pl-PL" dirty="0"/>
              <a:t> (</a:t>
            </a:r>
            <a:r>
              <a:rPr lang="pl-PL" dirty="0" err="1"/>
              <a:t>copy</a:t>
            </a:r>
            <a:r>
              <a:rPr lang="pl-PL" dirty="0"/>
              <a:t> </a:t>
            </a:r>
            <a:r>
              <a:rPr lang="pl-PL" dirty="0" err="1"/>
              <a:t>into</a:t>
            </a:r>
            <a:r>
              <a:rPr lang="pl-PL" dirty="0"/>
              <a:t> </a:t>
            </a:r>
            <a:r>
              <a:rPr lang="pl-PL" dirty="0" err="1"/>
              <a:t>separate</a:t>
            </a:r>
            <a:r>
              <a:rPr lang="pl-PL" dirty="0"/>
              <a:t> file)</a:t>
            </a:r>
          </a:p>
        </p:txBody>
      </p:sp>
      <p:sp>
        <p:nvSpPr>
          <p:cNvPr id="3" name="Content Placeholder 2">
            <a:extLst>
              <a:ext uri="{FF2B5EF4-FFF2-40B4-BE49-F238E27FC236}">
                <a16:creationId xmlns:a16="http://schemas.microsoft.com/office/drawing/2014/main" id="{ADA79C33-863C-4645-73B4-18AB1119A3E4}"/>
              </a:ext>
            </a:extLst>
          </p:cNvPr>
          <p:cNvSpPr>
            <a:spLocks noGrp="1"/>
          </p:cNvSpPr>
          <p:nvPr>
            <p:ph idx="1"/>
          </p:nvPr>
        </p:nvSpPr>
        <p:spPr/>
        <p:txBody>
          <a:bodyPr numCol="3">
            <a:normAutofit fontScale="55000" lnSpcReduction="20000"/>
          </a:bodyPr>
          <a:lstStyle/>
          <a:p>
            <a:r>
              <a:rPr lang="pl-PL" dirty="0"/>
              <a:t>export const WINNING_COMBINATIONS = [</a:t>
            </a:r>
          </a:p>
          <a:p>
            <a:r>
              <a:rPr lang="pl-PL" dirty="0"/>
              <a:t>  [</a:t>
            </a:r>
          </a:p>
          <a:p>
            <a:r>
              <a:rPr lang="pl-PL" dirty="0"/>
              <a:t>    { </a:t>
            </a:r>
            <a:r>
              <a:rPr lang="pl-PL" dirty="0" err="1"/>
              <a:t>row</a:t>
            </a:r>
            <a:r>
              <a:rPr lang="pl-PL" dirty="0"/>
              <a:t>: 0, </a:t>
            </a:r>
            <a:r>
              <a:rPr lang="pl-PL" dirty="0" err="1"/>
              <a:t>column</a:t>
            </a:r>
            <a:r>
              <a:rPr lang="pl-PL" dirty="0"/>
              <a:t>: 0 },</a:t>
            </a:r>
          </a:p>
          <a:p>
            <a:r>
              <a:rPr lang="pl-PL" dirty="0"/>
              <a:t>    { </a:t>
            </a:r>
            <a:r>
              <a:rPr lang="pl-PL" dirty="0" err="1"/>
              <a:t>row</a:t>
            </a:r>
            <a:r>
              <a:rPr lang="pl-PL" dirty="0"/>
              <a:t>: 0, </a:t>
            </a:r>
            <a:r>
              <a:rPr lang="pl-PL" dirty="0" err="1"/>
              <a:t>column</a:t>
            </a:r>
            <a:r>
              <a:rPr lang="pl-PL" dirty="0"/>
              <a:t>: 1 },</a:t>
            </a:r>
          </a:p>
          <a:p>
            <a:r>
              <a:rPr lang="pl-PL" dirty="0"/>
              <a:t>    { </a:t>
            </a:r>
            <a:r>
              <a:rPr lang="pl-PL" dirty="0" err="1"/>
              <a:t>row</a:t>
            </a:r>
            <a:r>
              <a:rPr lang="pl-PL" dirty="0"/>
              <a:t>: 0, </a:t>
            </a:r>
            <a:r>
              <a:rPr lang="pl-PL" dirty="0" err="1"/>
              <a:t>column</a:t>
            </a:r>
            <a:r>
              <a:rPr lang="pl-PL" dirty="0"/>
              <a:t>: 2 },</a:t>
            </a:r>
          </a:p>
          <a:p>
            <a:r>
              <a:rPr lang="pl-PL" dirty="0"/>
              <a:t>  ],</a:t>
            </a:r>
          </a:p>
          <a:p>
            <a:r>
              <a:rPr lang="pl-PL" dirty="0"/>
              <a:t>  [</a:t>
            </a:r>
          </a:p>
          <a:p>
            <a:r>
              <a:rPr lang="pl-PL" dirty="0"/>
              <a:t>    { </a:t>
            </a:r>
            <a:r>
              <a:rPr lang="pl-PL" dirty="0" err="1"/>
              <a:t>row</a:t>
            </a:r>
            <a:r>
              <a:rPr lang="pl-PL" dirty="0"/>
              <a:t>: 1, </a:t>
            </a:r>
            <a:r>
              <a:rPr lang="pl-PL" dirty="0" err="1"/>
              <a:t>column</a:t>
            </a:r>
            <a:r>
              <a:rPr lang="pl-PL" dirty="0"/>
              <a:t>: 0 },</a:t>
            </a:r>
          </a:p>
          <a:p>
            <a:r>
              <a:rPr lang="pl-PL" dirty="0"/>
              <a:t>    { </a:t>
            </a:r>
            <a:r>
              <a:rPr lang="pl-PL" dirty="0" err="1"/>
              <a:t>row</a:t>
            </a:r>
            <a:r>
              <a:rPr lang="pl-PL" dirty="0"/>
              <a:t>: 1, </a:t>
            </a:r>
            <a:r>
              <a:rPr lang="pl-PL" dirty="0" err="1"/>
              <a:t>column</a:t>
            </a:r>
            <a:r>
              <a:rPr lang="pl-PL" dirty="0"/>
              <a:t>: 1 },</a:t>
            </a:r>
          </a:p>
          <a:p>
            <a:r>
              <a:rPr lang="pl-PL" dirty="0"/>
              <a:t>    { </a:t>
            </a:r>
            <a:r>
              <a:rPr lang="pl-PL" dirty="0" err="1"/>
              <a:t>row</a:t>
            </a:r>
            <a:r>
              <a:rPr lang="pl-PL" dirty="0"/>
              <a:t>: 1, </a:t>
            </a:r>
            <a:r>
              <a:rPr lang="pl-PL" dirty="0" err="1"/>
              <a:t>column</a:t>
            </a:r>
            <a:r>
              <a:rPr lang="pl-PL" dirty="0"/>
              <a:t>: 2 },</a:t>
            </a:r>
          </a:p>
          <a:p>
            <a:r>
              <a:rPr lang="pl-PL" dirty="0"/>
              <a:t>  ],</a:t>
            </a:r>
          </a:p>
          <a:p>
            <a:r>
              <a:rPr lang="pl-PL" dirty="0"/>
              <a:t>  [</a:t>
            </a:r>
          </a:p>
          <a:p>
            <a:r>
              <a:rPr lang="pl-PL" dirty="0"/>
              <a:t>    { </a:t>
            </a:r>
            <a:r>
              <a:rPr lang="pl-PL" dirty="0" err="1"/>
              <a:t>row</a:t>
            </a:r>
            <a:r>
              <a:rPr lang="pl-PL" dirty="0"/>
              <a:t>: 2, </a:t>
            </a:r>
            <a:r>
              <a:rPr lang="pl-PL" dirty="0" err="1"/>
              <a:t>column</a:t>
            </a:r>
            <a:r>
              <a:rPr lang="pl-PL" dirty="0"/>
              <a:t>: 0 },</a:t>
            </a:r>
          </a:p>
          <a:p>
            <a:r>
              <a:rPr lang="pl-PL" dirty="0"/>
              <a:t>    { </a:t>
            </a:r>
            <a:r>
              <a:rPr lang="pl-PL" dirty="0" err="1"/>
              <a:t>row</a:t>
            </a:r>
            <a:r>
              <a:rPr lang="pl-PL" dirty="0"/>
              <a:t>: 2, </a:t>
            </a:r>
            <a:r>
              <a:rPr lang="pl-PL" dirty="0" err="1"/>
              <a:t>column</a:t>
            </a:r>
            <a:r>
              <a:rPr lang="pl-PL" dirty="0"/>
              <a:t>: 1 },</a:t>
            </a:r>
          </a:p>
          <a:p>
            <a:r>
              <a:rPr lang="pl-PL" dirty="0"/>
              <a:t>    { </a:t>
            </a:r>
            <a:r>
              <a:rPr lang="pl-PL" dirty="0" err="1"/>
              <a:t>row</a:t>
            </a:r>
            <a:r>
              <a:rPr lang="pl-PL" dirty="0"/>
              <a:t>: 2, </a:t>
            </a:r>
            <a:r>
              <a:rPr lang="pl-PL" dirty="0" err="1"/>
              <a:t>column</a:t>
            </a:r>
            <a:r>
              <a:rPr lang="pl-PL" dirty="0"/>
              <a:t>: 2 },</a:t>
            </a:r>
          </a:p>
          <a:p>
            <a:r>
              <a:rPr lang="pl-PL" dirty="0"/>
              <a:t>  ],</a:t>
            </a:r>
          </a:p>
          <a:p>
            <a:r>
              <a:rPr lang="pl-PL" dirty="0"/>
              <a:t>  [</a:t>
            </a:r>
          </a:p>
          <a:p>
            <a:r>
              <a:rPr lang="pl-PL" dirty="0"/>
              <a:t>    { </a:t>
            </a:r>
            <a:r>
              <a:rPr lang="pl-PL" dirty="0" err="1"/>
              <a:t>row</a:t>
            </a:r>
            <a:r>
              <a:rPr lang="pl-PL" dirty="0"/>
              <a:t>: 0, </a:t>
            </a:r>
            <a:r>
              <a:rPr lang="pl-PL" dirty="0" err="1"/>
              <a:t>column</a:t>
            </a:r>
            <a:r>
              <a:rPr lang="pl-PL" dirty="0"/>
              <a:t>: 0 },</a:t>
            </a:r>
          </a:p>
          <a:p>
            <a:r>
              <a:rPr lang="pl-PL" dirty="0"/>
              <a:t>    { </a:t>
            </a:r>
            <a:r>
              <a:rPr lang="pl-PL" dirty="0" err="1"/>
              <a:t>row</a:t>
            </a:r>
            <a:r>
              <a:rPr lang="pl-PL" dirty="0"/>
              <a:t>: 1, </a:t>
            </a:r>
            <a:r>
              <a:rPr lang="pl-PL" dirty="0" err="1"/>
              <a:t>column</a:t>
            </a:r>
            <a:r>
              <a:rPr lang="pl-PL" dirty="0"/>
              <a:t>: 0 },</a:t>
            </a:r>
          </a:p>
          <a:p>
            <a:r>
              <a:rPr lang="pl-PL" dirty="0"/>
              <a:t>    { </a:t>
            </a:r>
            <a:r>
              <a:rPr lang="pl-PL" dirty="0" err="1"/>
              <a:t>row</a:t>
            </a:r>
            <a:r>
              <a:rPr lang="pl-PL" dirty="0"/>
              <a:t>: 2, </a:t>
            </a:r>
            <a:r>
              <a:rPr lang="pl-PL" dirty="0" err="1"/>
              <a:t>column</a:t>
            </a:r>
            <a:r>
              <a:rPr lang="pl-PL" dirty="0"/>
              <a:t>: 0 },</a:t>
            </a:r>
          </a:p>
          <a:p>
            <a:r>
              <a:rPr lang="pl-PL" dirty="0"/>
              <a:t>  ],</a:t>
            </a:r>
          </a:p>
          <a:p>
            <a:r>
              <a:rPr lang="pl-PL" dirty="0"/>
              <a:t>  [</a:t>
            </a:r>
          </a:p>
          <a:p>
            <a:r>
              <a:rPr lang="pl-PL" dirty="0"/>
              <a:t>    { </a:t>
            </a:r>
            <a:r>
              <a:rPr lang="pl-PL" dirty="0" err="1"/>
              <a:t>row</a:t>
            </a:r>
            <a:r>
              <a:rPr lang="pl-PL" dirty="0"/>
              <a:t>: 0, </a:t>
            </a:r>
            <a:r>
              <a:rPr lang="pl-PL" dirty="0" err="1"/>
              <a:t>column</a:t>
            </a:r>
            <a:r>
              <a:rPr lang="pl-PL" dirty="0"/>
              <a:t>: 1 },</a:t>
            </a:r>
          </a:p>
          <a:p>
            <a:r>
              <a:rPr lang="pl-PL" dirty="0"/>
              <a:t>    { </a:t>
            </a:r>
            <a:r>
              <a:rPr lang="pl-PL" dirty="0" err="1"/>
              <a:t>row</a:t>
            </a:r>
            <a:r>
              <a:rPr lang="pl-PL" dirty="0"/>
              <a:t>: 1, </a:t>
            </a:r>
            <a:r>
              <a:rPr lang="pl-PL" dirty="0" err="1"/>
              <a:t>column</a:t>
            </a:r>
            <a:r>
              <a:rPr lang="pl-PL" dirty="0"/>
              <a:t>: 1 },</a:t>
            </a:r>
          </a:p>
          <a:p>
            <a:r>
              <a:rPr lang="pl-PL" dirty="0"/>
              <a:t>    { </a:t>
            </a:r>
            <a:r>
              <a:rPr lang="pl-PL" dirty="0" err="1"/>
              <a:t>row</a:t>
            </a:r>
            <a:r>
              <a:rPr lang="pl-PL" dirty="0"/>
              <a:t>: 2, </a:t>
            </a:r>
            <a:r>
              <a:rPr lang="pl-PL" dirty="0" err="1"/>
              <a:t>column</a:t>
            </a:r>
            <a:r>
              <a:rPr lang="pl-PL" dirty="0"/>
              <a:t>: 1 },</a:t>
            </a:r>
          </a:p>
          <a:p>
            <a:r>
              <a:rPr lang="pl-PL" dirty="0"/>
              <a:t>  ],</a:t>
            </a:r>
          </a:p>
          <a:p>
            <a:r>
              <a:rPr lang="pl-PL" dirty="0"/>
              <a:t>  [</a:t>
            </a:r>
          </a:p>
          <a:p>
            <a:r>
              <a:rPr lang="pl-PL" dirty="0"/>
              <a:t>    { </a:t>
            </a:r>
            <a:r>
              <a:rPr lang="pl-PL" dirty="0" err="1"/>
              <a:t>row</a:t>
            </a:r>
            <a:r>
              <a:rPr lang="pl-PL" dirty="0"/>
              <a:t>: 0, </a:t>
            </a:r>
            <a:r>
              <a:rPr lang="pl-PL" dirty="0" err="1"/>
              <a:t>column</a:t>
            </a:r>
            <a:r>
              <a:rPr lang="pl-PL" dirty="0"/>
              <a:t>: 2 },</a:t>
            </a:r>
          </a:p>
          <a:p>
            <a:r>
              <a:rPr lang="pl-PL" dirty="0"/>
              <a:t>    { </a:t>
            </a:r>
            <a:r>
              <a:rPr lang="pl-PL" dirty="0" err="1"/>
              <a:t>row</a:t>
            </a:r>
            <a:r>
              <a:rPr lang="pl-PL" dirty="0"/>
              <a:t>: 1, </a:t>
            </a:r>
            <a:r>
              <a:rPr lang="pl-PL" dirty="0" err="1"/>
              <a:t>column</a:t>
            </a:r>
            <a:r>
              <a:rPr lang="pl-PL" dirty="0"/>
              <a:t>: 2 },</a:t>
            </a:r>
          </a:p>
          <a:p>
            <a:r>
              <a:rPr lang="pl-PL" dirty="0"/>
              <a:t>    { </a:t>
            </a:r>
            <a:r>
              <a:rPr lang="pl-PL" dirty="0" err="1"/>
              <a:t>row</a:t>
            </a:r>
            <a:r>
              <a:rPr lang="pl-PL" dirty="0"/>
              <a:t>: 2, </a:t>
            </a:r>
            <a:r>
              <a:rPr lang="pl-PL" dirty="0" err="1"/>
              <a:t>column</a:t>
            </a:r>
            <a:r>
              <a:rPr lang="pl-PL" dirty="0"/>
              <a:t>: 2 },</a:t>
            </a:r>
          </a:p>
          <a:p>
            <a:r>
              <a:rPr lang="pl-PL" dirty="0"/>
              <a:t>  ],</a:t>
            </a:r>
          </a:p>
          <a:p>
            <a:r>
              <a:rPr lang="pl-PL" dirty="0"/>
              <a:t>  [</a:t>
            </a:r>
          </a:p>
          <a:p>
            <a:r>
              <a:rPr lang="pl-PL" dirty="0"/>
              <a:t>    { </a:t>
            </a:r>
            <a:r>
              <a:rPr lang="pl-PL" dirty="0" err="1"/>
              <a:t>row</a:t>
            </a:r>
            <a:r>
              <a:rPr lang="pl-PL" dirty="0"/>
              <a:t>: 0, </a:t>
            </a:r>
            <a:r>
              <a:rPr lang="pl-PL" dirty="0" err="1"/>
              <a:t>column</a:t>
            </a:r>
            <a:r>
              <a:rPr lang="pl-PL" dirty="0"/>
              <a:t>: 0 },</a:t>
            </a:r>
          </a:p>
          <a:p>
            <a:r>
              <a:rPr lang="pl-PL" dirty="0"/>
              <a:t>    { </a:t>
            </a:r>
            <a:r>
              <a:rPr lang="pl-PL" dirty="0" err="1"/>
              <a:t>row</a:t>
            </a:r>
            <a:r>
              <a:rPr lang="pl-PL" dirty="0"/>
              <a:t>: 1, </a:t>
            </a:r>
            <a:r>
              <a:rPr lang="pl-PL" dirty="0" err="1"/>
              <a:t>column</a:t>
            </a:r>
            <a:r>
              <a:rPr lang="pl-PL" dirty="0"/>
              <a:t>: 1 },</a:t>
            </a:r>
          </a:p>
          <a:p>
            <a:r>
              <a:rPr lang="pl-PL" dirty="0"/>
              <a:t>    { </a:t>
            </a:r>
            <a:r>
              <a:rPr lang="pl-PL" dirty="0" err="1"/>
              <a:t>row</a:t>
            </a:r>
            <a:r>
              <a:rPr lang="pl-PL" dirty="0"/>
              <a:t>: 2, </a:t>
            </a:r>
            <a:r>
              <a:rPr lang="pl-PL" dirty="0" err="1"/>
              <a:t>column</a:t>
            </a:r>
            <a:r>
              <a:rPr lang="pl-PL" dirty="0"/>
              <a:t>: 2 },</a:t>
            </a:r>
          </a:p>
          <a:p>
            <a:r>
              <a:rPr lang="pl-PL" dirty="0"/>
              <a:t>  ],</a:t>
            </a:r>
          </a:p>
          <a:p>
            <a:r>
              <a:rPr lang="pl-PL" dirty="0"/>
              <a:t>  [</a:t>
            </a:r>
          </a:p>
          <a:p>
            <a:r>
              <a:rPr lang="pl-PL" dirty="0"/>
              <a:t>    { </a:t>
            </a:r>
            <a:r>
              <a:rPr lang="pl-PL" dirty="0" err="1"/>
              <a:t>row</a:t>
            </a:r>
            <a:r>
              <a:rPr lang="pl-PL" dirty="0"/>
              <a:t>: 0, </a:t>
            </a:r>
            <a:r>
              <a:rPr lang="pl-PL" dirty="0" err="1"/>
              <a:t>column</a:t>
            </a:r>
            <a:r>
              <a:rPr lang="pl-PL" dirty="0"/>
              <a:t>: 2 },</a:t>
            </a:r>
          </a:p>
          <a:p>
            <a:r>
              <a:rPr lang="pl-PL" dirty="0"/>
              <a:t>    { </a:t>
            </a:r>
            <a:r>
              <a:rPr lang="pl-PL" dirty="0" err="1"/>
              <a:t>row</a:t>
            </a:r>
            <a:r>
              <a:rPr lang="pl-PL" dirty="0"/>
              <a:t>: 1, </a:t>
            </a:r>
            <a:r>
              <a:rPr lang="pl-PL" dirty="0" err="1"/>
              <a:t>column</a:t>
            </a:r>
            <a:r>
              <a:rPr lang="pl-PL" dirty="0"/>
              <a:t>: 1 },</a:t>
            </a:r>
          </a:p>
          <a:p>
            <a:r>
              <a:rPr lang="pl-PL" dirty="0"/>
              <a:t>    { </a:t>
            </a:r>
            <a:r>
              <a:rPr lang="pl-PL" dirty="0" err="1"/>
              <a:t>row</a:t>
            </a:r>
            <a:r>
              <a:rPr lang="pl-PL" dirty="0"/>
              <a:t>: 2, </a:t>
            </a:r>
            <a:r>
              <a:rPr lang="pl-PL" dirty="0" err="1"/>
              <a:t>column</a:t>
            </a:r>
            <a:r>
              <a:rPr lang="pl-PL" dirty="0"/>
              <a:t>: 0 },</a:t>
            </a:r>
          </a:p>
          <a:p>
            <a:r>
              <a:rPr lang="pl-PL" dirty="0"/>
              <a:t>  ],</a:t>
            </a:r>
          </a:p>
          <a:p>
            <a:r>
              <a:rPr lang="pl-PL" dirty="0"/>
              <a:t>];</a:t>
            </a:r>
          </a:p>
        </p:txBody>
      </p:sp>
    </p:spTree>
    <p:extLst>
      <p:ext uri="{BB962C8B-B14F-4D97-AF65-F5344CB8AC3E}">
        <p14:creationId xmlns:p14="http://schemas.microsoft.com/office/powerpoint/2010/main" val="37147879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4AE8-B739-16A2-2149-FB7C441F54F3}"/>
              </a:ext>
            </a:extLst>
          </p:cNvPr>
          <p:cNvSpPr>
            <a:spLocks noGrp="1"/>
          </p:cNvSpPr>
          <p:nvPr>
            <p:ph type="title"/>
          </p:nvPr>
        </p:nvSpPr>
        <p:spPr>
          <a:xfrm>
            <a:off x="838200" y="0"/>
            <a:ext cx="10515600" cy="768350"/>
          </a:xfrm>
        </p:spPr>
        <p:txBody>
          <a:bodyPr/>
          <a:lstStyle/>
          <a:p>
            <a:r>
              <a:rPr lang="pl-PL" dirty="0" err="1"/>
              <a:t>Checking</a:t>
            </a:r>
            <a:r>
              <a:rPr lang="pl-PL" dirty="0"/>
              <a:t> </a:t>
            </a:r>
            <a:r>
              <a:rPr lang="pl-PL" dirty="0" err="1"/>
              <a:t>if</a:t>
            </a:r>
            <a:r>
              <a:rPr lang="pl-PL" dirty="0"/>
              <a:t> </a:t>
            </a:r>
            <a:r>
              <a:rPr lang="pl-PL" dirty="0" err="1"/>
              <a:t>someone</a:t>
            </a:r>
            <a:r>
              <a:rPr lang="pl-PL" dirty="0"/>
              <a:t> won (</a:t>
            </a:r>
            <a:r>
              <a:rPr lang="pl-PL" dirty="0" err="1"/>
              <a:t>App.jsx</a:t>
            </a:r>
            <a:r>
              <a:rPr lang="pl-PL" dirty="0"/>
              <a:t>)</a:t>
            </a:r>
          </a:p>
        </p:txBody>
      </p:sp>
      <p:sp>
        <p:nvSpPr>
          <p:cNvPr id="3" name="Content Placeholder 2">
            <a:extLst>
              <a:ext uri="{FF2B5EF4-FFF2-40B4-BE49-F238E27FC236}">
                <a16:creationId xmlns:a16="http://schemas.microsoft.com/office/drawing/2014/main" id="{53AC1F1B-9ED1-0512-1112-ACD1462061B5}"/>
              </a:ext>
            </a:extLst>
          </p:cNvPr>
          <p:cNvSpPr>
            <a:spLocks noGrp="1"/>
          </p:cNvSpPr>
          <p:nvPr>
            <p:ph idx="1"/>
          </p:nvPr>
        </p:nvSpPr>
        <p:spPr>
          <a:xfrm>
            <a:off x="495300" y="895350"/>
            <a:ext cx="11315700" cy="5648325"/>
          </a:xfrm>
        </p:spPr>
        <p:txBody>
          <a:bodyPr>
            <a:normAutofit/>
          </a:bodyPr>
          <a:lstStyle/>
          <a:p>
            <a:r>
              <a:rPr lang="pl-PL" dirty="0" err="1"/>
              <a:t>Now</a:t>
            </a:r>
            <a:r>
              <a:rPr lang="pl-PL" dirty="0"/>
              <a:t> we </a:t>
            </a:r>
            <a:r>
              <a:rPr lang="pl-PL" dirty="0" err="1"/>
              <a:t>have</a:t>
            </a:r>
            <a:r>
              <a:rPr lang="pl-PL" dirty="0"/>
              <a:t> to </a:t>
            </a:r>
            <a:r>
              <a:rPr lang="pl-PL" dirty="0" err="1"/>
              <a:t>make</a:t>
            </a:r>
            <a:r>
              <a:rPr lang="pl-PL" dirty="0"/>
              <a:t> </a:t>
            </a:r>
            <a:r>
              <a:rPr lang="pl-PL" dirty="0" err="1"/>
              <a:t>adjustments</a:t>
            </a:r>
            <a:r>
              <a:rPr lang="pl-PL" dirty="0"/>
              <a:t> in the </a:t>
            </a:r>
            <a:r>
              <a:rPr lang="pl-PL" dirty="0" err="1"/>
              <a:t>code</a:t>
            </a:r>
            <a:r>
              <a:rPr lang="pl-PL" dirty="0"/>
              <a:t> </a:t>
            </a:r>
            <a:r>
              <a:rPr lang="pl-PL" dirty="0" err="1"/>
              <a:t>so</a:t>
            </a:r>
            <a:r>
              <a:rPr lang="pl-PL" dirty="0"/>
              <a:t> we can </a:t>
            </a:r>
            <a:r>
              <a:rPr lang="pl-PL" dirty="0" err="1"/>
              <a:t>easily</a:t>
            </a:r>
            <a:r>
              <a:rPr lang="pl-PL" dirty="0"/>
              <a:t> </a:t>
            </a:r>
            <a:r>
              <a:rPr lang="pl-PL" dirty="0" err="1"/>
              <a:t>check</a:t>
            </a:r>
            <a:r>
              <a:rPr lang="pl-PL" dirty="0"/>
              <a:t> </a:t>
            </a:r>
            <a:r>
              <a:rPr lang="pl-PL" dirty="0" err="1"/>
              <a:t>whether</a:t>
            </a:r>
            <a:r>
              <a:rPr lang="pl-PL" dirty="0"/>
              <a:t> a </a:t>
            </a:r>
            <a:r>
              <a:rPr lang="pl-PL" dirty="0" err="1"/>
              <a:t>move</a:t>
            </a:r>
            <a:r>
              <a:rPr lang="pl-PL" dirty="0"/>
              <a:t> </a:t>
            </a:r>
            <a:r>
              <a:rPr lang="pl-PL" dirty="0" err="1"/>
              <a:t>is</a:t>
            </a:r>
            <a:r>
              <a:rPr lang="pl-PL" dirty="0"/>
              <a:t> not the </a:t>
            </a:r>
            <a:r>
              <a:rPr lang="pl-PL" dirty="0" err="1"/>
              <a:t>winning</a:t>
            </a:r>
            <a:r>
              <a:rPr lang="pl-PL" dirty="0"/>
              <a:t> </a:t>
            </a:r>
            <a:r>
              <a:rPr lang="pl-PL" dirty="0" err="1"/>
              <a:t>move</a:t>
            </a:r>
            <a:r>
              <a:rPr lang="pl-PL" dirty="0"/>
              <a:t> and the </a:t>
            </a:r>
            <a:r>
              <a:rPr lang="pl-PL" dirty="0" err="1"/>
              <a:t>game</a:t>
            </a:r>
            <a:r>
              <a:rPr lang="pl-PL" dirty="0"/>
              <a:t> </a:t>
            </a:r>
            <a:r>
              <a:rPr lang="pl-PL" dirty="0" err="1"/>
              <a:t>should</a:t>
            </a:r>
            <a:r>
              <a:rPr lang="pl-PL" dirty="0"/>
              <a:t> finisz</a:t>
            </a:r>
          </a:p>
          <a:p>
            <a:r>
              <a:rPr lang="pl-PL" dirty="0"/>
              <a:t>For the moment we </a:t>
            </a:r>
            <a:r>
              <a:rPr lang="pl-PL" dirty="0" err="1"/>
              <a:t>only</a:t>
            </a:r>
            <a:r>
              <a:rPr lang="pl-PL" dirty="0"/>
              <a:t> </a:t>
            </a:r>
            <a:r>
              <a:rPr lang="pl-PL" dirty="0" err="1"/>
              <a:t>care</a:t>
            </a:r>
            <a:r>
              <a:rPr lang="pl-PL" dirty="0"/>
              <a:t> </a:t>
            </a:r>
            <a:r>
              <a:rPr lang="pl-PL" dirty="0" err="1"/>
              <a:t>about</a:t>
            </a:r>
            <a:r>
              <a:rPr lang="pl-PL" dirty="0"/>
              <a:t> </a:t>
            </a:r>
            <a:r>
              <a:rPr lang="pl-PL" dirty="0" err="1"/>
              <a:t>checking</a:t>
            </a:r>
            <a:r>
              <a:rPr lang="pl-PL" dirty="0"/>
              <a:t> for the </a:t>
            </a:r>
            <a:r>
              <a:rPr lang="pl-PL" dirty="0" err="1"/>
              <a:t>winning</a:t>
            </a:r>
            <a:r>
              <a:rPr lang="pl-PL" dirty="0"/>
              <a:t> </a:t>
            </a:r>
            <a:r>
              <a:rPr lang="pl-PL" dirty="0" err="1"/>
              <a:t>combination</a:t>
            </a:r>
            <a:endParaRPr lang="pl-PL" dirty="0"/>
          </a:p>
          <a:p>
            <a:r>
              <a:rPr lang="pl-PL" dirty="0"/>
              <a:t>We </a:t>
            </a:r>
            <a:r>
              <a:rPr lang="pl-PL" dirty="0" err="1"/>
              <a:t>have</a:t>
            </a:r>
            <a:r>
              <a:rPr lang="pl-PL" dirty="0"/>
              <a:t> to </a:t>
            </a:r>
            <a:r>
              <a:rPr lang="pl-PL" dirty="0" err="1"/>
              <a:t>move</a:t>
            </a:r>
            <a:r>
              <a:rPr lang="pl-PL" dirty="0"/>
              <a:t> the </a:t>
            </a:r>
            <a:r>
              <a:rPr lang="pl-PL" dirty="0" err="1"/>
              <a:t>code</a:t>
            </a:r>
            <a:r>
              <a:rPr lang="pl-PL" dirty="0"/>
              <a:t> </a:t>
            </a:r>
            <a:r>
              <a:rPr lang="pl-PL" dirty="0" err="1"/>
              <a:t>which</a:t>
            </a:r>
            <a:r>
              <a:rPr lang="pl-PL" dirty="0"/>
              <a:t> </a:t>
            </a:r>
            <a:r>
              <a:rPr lang="pl-PL" dirty="0" err="1"/>
              <a:t>is</a:t>
            </a:r>
            <a:r>
              <a:rPr lang="pl-PL" dirty="0"/>
              <a:t> </a:t>
            </a:r>
            <a:r>
              <a:rPr lang="pl-PL" dirty="0" err="1"/>
              <a:t>responsible</a:t>
            </a:r>
            <a:r>
              <a:rPr lang="pl-PL" dirty="0"/>
              <a:t> for </a:t>
            </a:r>
            <a:r>
              <a:rPr lang="pl-PL" dirty="0" err="1"/>
              <a:t>current</a:t>
            </a:r>
            <a:r>
              <a:rPr lang="pl-PL" dirty="0"/>
              <a:t> </a:t>
            </a:r>
            <a:r>
              <a:rPr lang="pl-PL" dirty="0" err="1"/>
              <a:t>players</a:t>
            </a:r>
            <a:r>
              <a:rPr lang="pl-PL" dirty="0"/>
              <a:t> </a:t>
            </a:r>
            <a:r>
              <a:rPr lang="pl-PL" dirty="0" err="1"/>
              <a:t>moves</a:t>
            </a:r>
            <a:r>
              <a:rPr lang="pl-PL" dirty="0"/>
              <a:t> and </a:t>
            </a:r>
            <a:r>
              <a:rPr lang="pl-PL" dirty="0" err="1"/>
              <a:t>marking</a:t>
            </a:r>
            <a:r>
              <a:rPr lang="pl-PL" dirty="0"/>
              <a:t> tchem in the </a:t>
            </a:r>
            <a:r>
              <a:rPr lang="pl-PL" dirty="0" err="1"/>
              <a:t>gameBoard</a:t>
            </a:r>
            <a:r>
              <a:rPr lang="pl-PL" dirty="0"/>
              <a:t> </a:t>
            </a:r>
            <a:r>
              <a:rPr lang="pl-PL" dirty="0" err="1"/>
              <a:t>into</a:t>
            </a:r>
            <a:r>
              <a:rPr lang="pl-PL" dirty="0"/>
              <a:t> the </a:t>
            </a:r>
            <a:r>
              <a:rPr lang="pl-PL" dirty="0" err="1"/>
              <a:t>App.jsx</a:t>
            </a:r>
            <a:r>
              <a:rPr lang="pl-PL" dirty="0"/>
              <a:t>, </a:t>
            </a:r>
            <a:r>
              <a:rPr lang="pl-PL" dirty="0" err="1"/>
              <a:t>otherwise</a:t>
            </a:r>
            <a:r>
              <a:rPr lang="pl-PL" dirty="0"/>
              <a:t> we </a:t>
            </a:r>
            <a:r>
              <a:rPr lang="pl-PL" dirty="0" err="1"/>
              <a:t>could</a:t>
            </a:r>
            <a:r>
              <a:rPr lang="pl-PL" dirty="0"/>
              <a:t> not </a:t>
            </a:r>
            <a:r>
              <a:rPr lang="pl-PL" dirty="0" err="1"/>
              <a:t>check</a:t>
            </a:r>
            <a:r>
              <a:rPr lang="pl-PL" dirty="0"/>
              <a:t> for the </a:t>
            </a:r>
            <a:r>
              <a:rPr lang="pl-PL" dirty="0" err="1"/>
              <a:t>winner</a:t>
            </a:r>
            <a:endParaRPr lang="pl-PL" dirty="0"/>
          </a:p>
          <a:p>
            <a:r>
              <a:rPr lang="pl-PL" dirty="0" err="1"/>
              <a:t>Firstly</a:t>
            </a:r>
            <a:r>
              <a:rPr lang="pl-PL" dirty="0"/>
              <a:t>, import the file with the </a:t>
            </a:r>
            <a:r>
              <a:rPr lang="pl-PL" dirty="0" err="1"/>
              <a:t>winning</a:t>
            </a:r>
            <a:r>
              <a:rPr lang="pl-PL" dirty="0"/>
              <a:t> </a:t>
            </a:r>
            <a:r>
              <a:rPr lang="pl-PL" dirty="0" err="1"/>
              <a:t>combinations</a:t>
            </a:r>
            <a:r>
              <a:rPr lang="pl-PL" dirty="0"/>
              <a:t>:</a:t>
            </a:r>
          </a:p>
          <a:p>
            <a:r>
              <a:rPr lang="en-US" b="1" dirty="0"/>
              <a:t>import {WINNING_COMBINATIONS} from './WinningCombinations.js’;</a:t>
            </a:r>
            <a:endParaRPr lang="pl-PL" b="1" dirty="0"/>
          </a:p>
          <a:p>
            <a:endParaRPr lang="pl-PL" dirty="0"/>
          </a:p>
        </p:txBody>
      </p:sp>
    </p:spTree>
    <p:extLst>
      <p:ext uri="{BB962C8B-B14F-4D97-AF65-F5344CB8AC3E}">
        <p14:creationId xmlns:p14="http://schemas.microsoft.com/office/powerpoint/2010/main" val="1224709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4AE8-B739-16A2-2149-FB7C441F54F3}"/>
              </a:ext>
            </a:extLst>
          </p:cNvPr>
          <p:cNvSpPr>
            <a:spLocks noGrp="1"/>
          </p:cNvSpPr>
          <p:nvPr>
            <p:ph type="title"/>
          </p:nvPr>
        </p:nvSpPr>
        <p:spPr>
          <a:xfrm>
            <a:off x="838200" y="0"/>
            <a:ext cx="10515600" cy="768350"/>
          </a:xfrm>
        </p:spPr>
        <p:txBody>
          <a:bodyPr/>
          <a:lstStyle/>
          <a:p>
            <a:r>
              <a:rPr lang="pl-PL" dirty="0" err="1"/>
              <a:t>Checking</a:t>
            </a:r>
            <a:r>
              <a:rPr lang="pl-PL" dirty="0"/>
              <a:t> </a:t>
            </a:r>
            <a:r>
              <a:rPr lang="pl-PL" dirty="0" err="1"/>
              <a:t>if</a:t>
            </a:r>
            <a:r>
              <a:rPr lang="pl-PL" dirty="0"/>
              <a:t> </a:t>
            </a:r>
            <a:r>
              <a:rPr lang="pl-PL" dirty="0" err="1"/>
              <a:t>someone</a:t>
            </a:r>
            <a:r>
              <a:rPr lang="pl-PL" dirty="0"/>
              <a:t> won (</a:t>
            </a:r>
            <a:r>
              <a:rPr lang="pl-PL" dirty="0" err="1"/>
              <a:t>App.jsx</a:t>
            </a:r>
            <a:r>
              <a:rPr lang="pl-PL" dirty="0"/>
              <a:t>)</a:t>
            </a:r>
          </a:p>
        </p:txBody>
      </p:sp>
      <p:sp>
        <p:nvSpPr>
          <p:cNvPr id="3" name="Content Placeholder 2">
            <a:extLst>
              <a:ext uri="{FF2B5EF4-FFF2-40B4-BE49-F238E27FC236}">
                <a16:creationId xmlns:a16="http://schemas.microsoft.com/office/drawing/2014/main" id="{53AC1F1B-9ED1-0512-1112-ACD1462061B5}"/>
              </a:ext>
            </a:extLst>
          </p:cNvPr>
          <p:cNvSpPr>
            <a:spLocks noGrp="1"/>
          </p:cNvSpPr>
          <p:nvPr>
            <p:ph idx="1"/>
          </p:nvPr>
        </p:nvSpPr>
        <p:spPr>
          <a:xfrm>
            <a:off x="495300" y="895350"/>
            <a:ext cx="11315700" cy="5648325"/>
          </a:xfrm>
        </p:spPr>
        <p:txBody>
          <a:bodyPr>
            <a:normAutofit fontScale="85000" lnSpcReduction="20000"/>
          </a:bodyPr>
          <a:lstStyle/>
          <a:p>
            <a:r>
              <a:rPr lang="pl-PL" dirty="0" err="1"/>
              <a:t>So</a:t>
            </a:r>
            <a:r>
              <a:rPr lang="pl-PL" dirty="0"/>
              <a:t> we </a:t>
            </a:r>
            <a:r>
              <a:rPr lang="pl-PL" dirty="0" err="1"/>
              <a:t>move</a:t>
            </a:r>
            <a:r>
              <a:rPr lang="pl-PL" dirty="0"/>
              <a:t> the </a:t>
            </a:r>
            <a:r>
              <a:rPr lang="pl-PL" dirty="0" err="1"/>
              <a:t>necessary</a:t>
            </a:r>
            <a:r>
              <a:rPr lang="pl-PL" dirty="0"/>
              <a:t> </a:t>
            </a:r>
            <a:r>
              <a:rPr lang="pl-PL" dirty="0" err="1"/>
              <a:t>code</a:t>
            </a:r>
            <a:r>
              <a:rPr lang="pl-PL" dirty="0"/>
              <a:t> from </a:t>
            </a:r>
            <a:r>
              <a:rPr lang="pl-PL" dirty="0" err="1"/>
              <a:t>gameBoard</a:t>
            </a:r>
            <a:r>
              <a:rPr lang="pl-PL" dirty="0"/>
              <a:t> </a:t>
            </a:r>
            <a:r>
              <a:rPr lang="pl-PL" dirty="0" err="1"/>
              <a:t>into</a:t>
            </a:r>
            <a:r>
              <a:rPr lang="pl-PL" dirty="0"/>
              <a:t> </a:t>
            </a:r>
            <a:r>
              <a:rPr lang="pl-PL" dirty="0" err="1"/>
              <a:t>App.jsx</a:t>
            </a:r>
            <a:r>
              <a:rPr lang="pl-PL" dirty="0"/>
              <a:t> (</a:t>
            </a:r>
            <a:r>
              <a:rPr lang="pl-PL" dirty="0" err="1"/>
              <a:t>before</a:t>
            </a:r>
            <a:r>
              <a:rPr lang="pl-PL" dirty="0"/>
              <a:t> </a:t>
            </a:r>
            <a:r>
              <a:rPr lang="pl-PL" dirty="0" err="1"/>
              <a:t>App</a:t>
            </a:r>
            <a:r>
              <a:rPr lang="pl-PL" dirty="0"/>
              <a:t> </a:t>
            </a:r>
            <a:r>
              <a:rPr lang="pl-PL" dirty="0" err="1"/>
              <a:t>function</a:t>
            </a:r>
            <a:r>
              <a:rPr lang="pl-PL" dirty="0"/>
              <a:t>):</a:t>
            </a:r>
          </a:p>
          <a:p>
            <a:r>
              <a:rPr lang="pl-PL" b="1" dirty="0">
                <a:solidFill>
                  <a:srgbClr val="FF0000"/>
                </a:solidFill>
              </a:rPr>
              <a:t>const </a:t>
            </a:r>
            <a:r>
              <a:rPr lang="pl-PL" b="1" dirty="0" err="1">
                <a:solidFill>
                  <a:srgbClr val="FF0000"/>
                </a:solidFill>
              </a:rPr>
              <a:t>initialGameBoard</a:t>
            </a:r>
            <a:r>
              <a:rPr lang="pl-PL" b="1" dirty="0">
                <a:solidFill>
                  <a:srgbClr val="FF0000"/>
                </a:solidFill>
              </a:rPr>
              <a:t> = [</a:t>
            </a:r>
          </a:p>
          <a:p>
            <a:r>
              <a:rPr lang="pl-PL" b="1" dirty="0">
                <a:solidFill>
                  <a:srgbClr val="FF0000"/>
                </a:solidFill>
              </a:rPr>
              <a:t>  [</a:t>
            </a:r>
            <a:r>
              <a:rPr lang="pl-PL" b="1" dirty="0" err="1">
                <a:solidFill>
                  <a:srgbClr val="FF0000"/>
                </a:solidFill>
              </a:rPr>
              <a:t>null</a:t>
            </a:r>
            <a:r>
              <a:rPr lang="pl-PL" b="1" dirty="0">
                <a:solidFill>
                  <a:srgbClr val="FF0000"/>
                </a:solidFill>
              </a:rPr>
              <a:t>, </a:t>
            </a:r>
            <a:r>
              <a:rPr lang="pl-PL" b="1" dirty="0" err="1">
                <a:solidFill>
                  <a:srgbClr val="FF0000"/>
                </a:solidFill>
              </a:rPr>
              <a:t>null</a:t>
            </a:r>
            <a:r>
              <a:rPr lang="pl-PL" b="1" dirty="0">
                <a:solidFill>
                  <a:srgbClr val="FF0000"/>
                </a:solidFill>
              </a:rPr>
              <a:t>, </a:t>
            </a:r>
            <a:r>
              <a:rPr lang="pl-PL" b="1" dirty="0" err="1">
                <a:solidFill>
                  <a:srgbClr val="FF0000"/>
                </a:solidFill>
              </a:rPr>
              <a:t>null</a:t>
            </a:r>
            <a:r>
              <a:rPr lang="pl-PL" b="1" dirty="0">
                <a:solidFill>
                  <a:srgbClr val="FF0000"/>
                </a:solidFill>
              </a:rPr>
              <a:t>],</a:t>
            </a:r>
          </a:p>
          <a:p>
            <a:r>
              <a:rPr lang="pl-PL" b="1" dirty="0">
                <a:solidFill>
                  <a:srgbClr val="FF0000"/>
                </a:solidFill>
              </a:rPr>
              <a:t>  [</a:t>
            </a:r>
            <a:r>
              <a:rPr lang="pl-PL" b="1" dirty="0" err="1">
                <a:solidFill>
                  <a:srgbClr val="FF0000"/>
                </a:solidFill>
              </a:rPr>
              <a:t>null</a:t>
            </a:r>
            <a:r>
              <a:rPr lang="pl-PL" b="1" dirty="0">
                <a:solidFill>
                  <a:srgbClr val="FF0000"/>
                </a:solidFill>
              </a:rPr>
              <a:t>, </a:t>
            </a:r>
            <a:r>
              <a:rPr lang="pl-PL" b="1" dirty="0" err="1">
                <a:solidFill>
                  <a:srgbClr val="FF0000"/>
                </a:solidFill>
              </a:rPr>
              <a:t>null</a:t>
            </a:r>
            <a:r>
              <a:rPr lang="pl-PL" b="1" dirty="0">
                <a:solidFill>
                  <a:srgbClr val="FF0000"/>
                </a:solidFill>
              </a:rPr>
              <a:t>, </a:t>
            </a:r>
            <a:r>
              <a:rPr lang="pl-PL" b="1" dirty="0" err="1">
                <a:solidFill>
                  <a:srgbClr val="FF0000"/>
                </a:solidFill>
              </a:rPr>
              <a:t>null</a:t>
            </a:r>
            <a:r>
              <a:rPr lang="pl-PL" b="1" dirty="0">
                <a:solidFill>
                  <a:srgbClr val="FF0000"/>
                </a:solidFill>
              </a:rPr>
              <a:t>],</a:t>
            </a:r>
          </a:p>
          <a:p>
            <a:r>
              <a:rPr lang="pl-PL" b="1" dirty="0">
                <a:solidFill>
                  <a:srgbClr val="FF0000"/>
                </a:solidFill>
              </a:rPr>
              <a:t>  [</a:t>
            </a:r>
            <a:r>
              <a:rPr lang="pl-PL" b="1" dirty="0" err="1">
                <a:solidFill>
                  <a:srgbClr val="FF0000"/>
                </a:solidFill>
              </a:rPr>
              <a:t>null</a:t>
            </a:r>
            <a:r>
              <a:rPr lang="pl-PL" b="1" dirty="0">
                <a:solidFill>
                  <a:srgbClr val="FF0000"/>
                </a:solidFill>
              </a:rPr>
              <a:t>, </a:t>
            </a:r>
            <a:r>
              <a:rPr lang="pl-PL" b="1" dirty="0" err="1">
                <a:solidFill>
                  <a:srgbClr val="FF0000"/>
                </a:solidFill>
              </a:rPr>
              <a:t>null</a:t>
            </a:r>
            <a:r>
              <a:rPr lang="pl-PL" b="1" dirty="0">
                <a:solidFill>
                  <a:srgbClr val="FF0000"/>
                </a:solidFill>
              </a:rPr>
              <a:t>, </a:t>
            </a:r>
            <a:r>
              <a:rPr lang="pl-PL" b="1" dirty="0" err="1">
                <a:solidFill>
                  <a:srgbClr val="FF0000"/>
                </a:solidFill>
              </a:rPr>
              <a:t>null</a:t>
            </a:r>
            <a:r>
              <a:rPr lang="pl-PL" b="1" dirty="0">
                <a:solidFill>
                  <a:srgbClr val="FF0000"/>
                </a:solidFill>
              </a:rPr>
              <a:t>]</a:t>
            </a:r>
          </a:p>
          <a:p>
            <a:r>
              <a:rPr lang="pl-PL" b="1" dirty="0">
                <a:solidFill>
                  <a:srgbClr val="FF0000"/>
                </a:solidFill>
              </a:rPr>
              <a:t>];</a:t>
            </a:r>
          </a:p>
          <a:p>
            <a:endParaRPr lang="pl-PL" b="1" dirty="0">
              <a:solidFill>
                <a:srgbClr val="FF0000"/>
              </a:solidFill>
            </a:endParaRPr>
          </a:p>
          <a:p>
            <a:r>
              <a:rPr lang="pl-PL" b="1" dirty="0" err="1">
                <a:solidFill>
                  <a:srgbClr val="FF0000"/>
                </a:solidFill>
              </a:rPr>
              <a:t>function</a:t>
            </a:r>
            <a:r>
              <a:rPr lang="pl-PL" b="1" dirty="0">
                <a:solidFill>
                  <a:srgbClr val="FF0000"/>
                </a:solidFill>
              </a:rPr>
              <a:t> </a:t>
            </a:r>
            <a:r>
              <a:rPr lang="pl-PL" b="1" dirty="0" err="1">
                <a:solidFill>
                  <a:srgbClr val="FF0000"/>
                </a:solidFill>
              </a:rPr>
              <a:t>deriveActivePlayer</a:t>
            </a:r>
            <a:r>
              <a:rPr lang="pl-PL" b="1" dirty="0">
                <a:solidFill>
                  <a:srgbClr val="FF0000"/>
                </a:solidFill>
              </a:rPr>
              <a:t>(</a:t>
            </a:r>
            <a:r>
              <a:rPr lang="pl-PL" b="1" u="sng" dirty="0" err="1">
                <a:solidFill>
                  <a:srgbClr val="FF0000"/>
                </a:solidFill>
              </a:rPr>
              <a:t>gameTurns</a:t>
            </a:r>
            <a:r>
              <a:rPr lang="pl-PL" b="1" dirty="0">
                <a:solidFill>
                  <a:srgbClr val="FF0000"/>
                </a:solidFill>
              </a:rPr>
              <a:t>){</a:t>
            </a:r>
          </a:p>
          <a:p>
            <a:r>
              <a:rPr lang="pl-PL" b="1" dirty="0">
                <a:solidFill>
                  <a:srgbClr val="FF0000"/>
                </a:solidFill>
              </a:rPr>
              <a:t>  </a:t>
            </a:r>
            <a:r>
              <a:rPr lang="pl-PL" b="1" dirty="0" err="1">
                <a:solidFill>
                  <a:srgbClr val="FF0000"/>
                </a:solidFill>
              </a:rPr>
              <a:t>let</a:t>
            </a:r>
            <a:r>
              <a:rPr lang="pl-PL" b="1" dirty="0">
                <a:solidFill>
                  <a:srgbClr val="FF0000"/>
                </a:solidFill>
              </a:rPr>
              <a:t> </a:t>
            </a:r>
            <a:r>
              <a:rPr lang="pl-PL" b="1" dirty="0" err="1">
                <a:solidFill>
                  <a:srgbClr val="FF0000"/>
                </a:solidFill>
              </a:rPr>
              <a:t>currentPlayer</a:t>
            </a:r>
            <a:r>
              <a:rPr lang="pl-PL" b="1" dirty="0">
                <a:solidFill>
                  <a:srgbClr val="FF0000"/>
                </a:solidFill>
              </a:rPr>
              <a:t> = 'X';</a:t>
            </a:r>
          </a:p>
          <a:p>
            <a:r>
              <a:rPr lang="pl-PL" b="1" dirty="0">
                <a:solidFill>
                  <a:srgbClr val="FF0000"/>
                </a:solidFill>
              </a:rPr>
              <a:t>  </a:t>
            </a:r>
            <a:r>
              <a:rPr lang="pl-PL" b="1" dirty="0" err="1">
                <a:solidFill>
                  <a:srgbClr val="FF0000"/>
                </a:solidFill>
              </a:rPr>
              <a:t>if</a:t>
            </a:r>
            <a:r>
              <a:rPr lang="pl-PL" b="1" dirty="0">
                <a:solidFill>
                  <a:srgbClr val="FF0000"/>
                </a:solidFill>
              </a:rPr>
              <a:t>(</a:t>
            </a:r>
            <a:r>
              <a:rPr lang="pl-PL" b="1" dirty="0" err="1">
                <a:solidFill>
                  <a:srgbClr val="FF0000"/>
                </a:solidFill>
              </a:rPr>
              <a:t>gameTurns.length</a:t>
            </a:r>
            <a:r>
              <a:rPr lang="pl-PL" b="1" dirty="0">
                <a:solidFill>
                  <a:srgbClr val="FF0000"/>
                </a:solidFill>
              </a:rPr>
              <a:t> &gt; 0 &amp;&amp; </a:t>
            </a:r>
            <a:r>
              <a:rPr lang="pl-PL" b="1" dirty="0" err="1">
                <a:solidFill>
                  <a:srgbClr val="FF0000"/>
                </a:solidFill>
              </a:rPr>
              <a:t>gameTurns</a:t>
            </a:r>
            <a:r>
              <a:rPr lang="pl-PL" b="1" dirty="0">
                <a:solidFill>
                  <a:srgbClr val="FF0000"/>
                </a:solidFill>
              </a:rPr>
              <a:t>[0].</a:t>
            </a:r>
            <a:r>
              <a:rPr lang="pl-PL" b="1" dirty="0" err="1">
                <a:solidFill>
                  <a:srgbClr val="FF0000"/>
                </a:solidFill>
              </a:rPr>
              <a:t>player</a:t>
            </a:r>
            <a:r>
              <a:rPr lang="pl-PL" b="1" dirty="0">
                <a:solidFill>
                  <a:srgbClr val="FF0000"/>
                </a:solidFill>
              </a:rPr>
              <a:t> === 'X'){</a:t>
            </a:r>
          </a:p>
          <a:p>
            <a:r>
              <a:rPr lang="pl-PL" b="1" dirty="0">
                <a:solidFill>
                  <a:srgbClr val="FF0000"/>
                </a:solidFill>
              </a:rPr>
              <a:t>    </a:t>
            </a:r>
            <a:r>
              <a:rPr lang="pl-PL" b="1" dirty="0" err="1">
                <a:solidFill>
                  <a:srgbClr val="FF0000"/>
                </a:solidFill>
              </a:rPr>
              <a:t>currentPlayer</a:t>
            </a:r>
            <a:r>
              <a:rPr lang="pl-PL" b="1" dirty="0">
                <a:solidFill>
                  <a:srgbClr val="FF0000"/>
                </a:solidFill>
              </a:rPr>
              <a:t> = 'O';</a:t>
            </a:r>
          </a:p>
          <a:p>
            <a:r>
              <a:rPr lang="pl-PL" b="1" dirty="0">
                <a:solidFill>
                  <a:srgbClr val="FF0000"/>
                </a:solidFill>
              </a:rPr>
              <a:t>  }</a:t>
            </a:r>
          </a:p>
          <a:p>
            <a:r>
              <a:rPr lang="pl-PL" b="1" dirty="0">
                <a:solidFill>
                  <a:srgbClr val="FF0000"/>
                </a:solidFill>
              </a:rPr>
              <a:t>  return </a:t>
            </a:r>
            <a:r>
              <a:rPr lang="pl-PL" b="1" dirty="0" err="1">
                <a:solidFill>
                  <a:srgbClr val="FF0000"/>
                </a:solidFill>
              </a:rPr>
              <a:t>currentPlayer</a:t>
            </a:r>
            <a:r>
              <a:rPr lang="pl-PL" b="1" dirty="0">
                <a:solidFill>
                  <a:srgbClr val="FF0000"/>
                </a:solidFill>
              </a:rPr>
              <a:t>;</a:t>
            </a:r>
          </a:p>
          <a:p>
            <a:r>
              <a:rPr lang="pl-PL" b="1" dirty="0">
                <a:solidFill>
                  <a:srgbClr val="FF0000"/>
                </a:solidFill>
              </a:rPr>
              <a:t>}</a:t>
            </a:r>
          </a:p>
          <a:p>
            <a:endParaRPr lang="pl-PL" dirty="0"/>
          </a:p>
        </p:txBody>
      </p:sp>
    </p:spTree>
    <p:extLst>
      <p:ext uri="{BB962C8B-B14F-4D97-AF65-F5344CB8AC3E}">
        <p14:creationId xmlns:p14="http://schemas.microsoft.com/office/powerpoint/2010/main" val="35216974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EFA7-09E1-7BC4-C508-F32F9E70C5DA}"/>
              </a:ext>
            </a:extLst>
          </p:cNvPr>
          <p:cNvSpPr>
            <a:spLocks noGrp="1"/>
          </p:cNvSpPr>
          <p:nvPr>
            <p:ph type="title"/>
          </p:nvPr>
        </p:nvSpPr>
        <p:spPr>
          <a:xfrm>
            <a:off x="838200" y="0"/>
            <a:ext cx="10515600" cy="558800"/>
          </a:xfrm>
        </p:spPr>
        <p:txBody>
          <a:bodyPr>
            <a:normAutofit fontScale="90000"/>
          </a:bodyPr>
          <a:lstStyle/>
          <a:p>
            <a:pPr algn="ctr"/>
            <a:r>
              <a:rPr lang="pl-PL" dirty="0" err="1"/>
              <a:t>App.jsx</a:t>
            </a:r>
            <a:endParaRPr lang="pl-PL" dirty="0"/>
          </a:p>
        </p:txBody>
      </p:sp>
      <p:sp>
        <p:nvSpPr>
          <p:cNvPr id="3" name="Content Placeholder 2">
            <a:extLst>
              <a:ext uri="{FF2B5EF4-FFF2-40B4-BE49-F238E27FC236}">
                <a16:creationId xmlns:a16="http://schemas.microsoft.com/office/drawing/2014/main" id="{6640280F-7065-4270-9095-B7DC4658BA24}"/>
              </a:ext>
            </a:extLst>
          </p:cNvPr>
          <p:cNvSpPr>
            <a:spLocks noGrp="1"/>
          </p:cNvSpPr>
          <p:nvPr>
            <p:ph idx="1"/>
          </p:nvPr>
        </p:nvSpPr>
        <p:spPr>
          <a:xfrm>
            <a:off x="180975" y="628650"/>
            <a:ext cx="11763375" cy="6000750"/>
          </a:xfrm>
        </p:spPr>
        <p:txBody>
          <a:bodyPr>
            <a:normAutofit fontScale="85000" lnSpcReduction="10000"/>
          </a:bodyPr>
          <a:lstStyle/>
          <a:p>
            <a:r>
              <a:rPr lang="pl-PL" dirty="0" err="1"/>
              <a:t>Now</a:t>
            </a:r>
            <a:r>
              <a:rPr lang="pl-PL" dirty="0"/>
              <a:t> </a:t>
            </a:r>
            <a:r>
              <a:rPr lang="pl-PL" dirty="0" err="1"/>
              <a:t>inside</a:t>
            </a:r>
            <a:r>
              <a:rPr lang="pl-PL" dirty="0"/>
              <a:t> of </a:t>
            </a:r>
            <a:r>
              <a:rPr lang="pl-PL" dirty="0" err="1"/>
              <a:t>App</a:t>
            </a:r>
            <a:r>
              <a:rPr lang="pl-PL" dirty="0"/>
              <a:t> </a:t>
            </a:r>
            <a:r>
              <a:rPr lang="pl-PL" dirty="0" err="1"/>
              <a:t>function</a:t>
            </a:r>
            <a:r>
              <a:rPr lang="pl-PL" dirty="0"/>
              <a:t> we </a:t>
            </a:r>
            <a:r>
              <a:rPr lang="pl-PL" dirty="0" err="1"/>
              <a:t>need</a:t>
            </a:r>
            <a:r>
              <a:rPr lang="pl-PL" dirty="0"/>
              <a:t> to </a:t>
            </a:r>
            <a:r>
              <a:rPr lang="pl-PL" dirty="0" err="1"/>
              <a:t>call</a:t>
            </a:r>
            <a:r>
              <a:rPr lang="pl-PL" dirty="0"/>
              <a:t> the </a:t>
            </a:r>
            <a:r>
              <a:rPr lang="pl-PL" dirty="0" err="1"/>
              <a:t>function</a:t>
            </a:r>
            <a:r>
              <a:rPr lang="pl-PL" dirty="0"/>
              <a:t> </a:t>
            </a:r>
            <a:r>
              <a:rPr lang="pl-PL" dirty="0" err="1"/>
              <a:t>which</a:t>
            </a:r>
            <a:r>
              <a:rPr lang="pl-PL" dirty="0"/>
              <a:t> </a:t>
            </a:r>
            <a:r>
              <a:rPr lang="pl-PL" dirty="0" err="1"/>
              <a:t>is</a:t>
            </a:r>
            <a:r>
              <a:rPr lang="pl-PL" dirty="0"/>
              <a:t> </a:t>
            </a:r>
            <a:r>
              <a:rPr lang="pl-PL" dirty="0" err="1"/>
              <a:t>responsbile</a:t>
            </a:r>
            <a:r>
              <a:rPr lang="pl-PL" dirty="0"/>
              <a:t> for </a:t>
            </a:r>
            <a:r>
              <a:rPr lang="pl-PL" dirty="0" err="1"/>
              <a:t>players</a:t>
            </a:r>
            <a:r>
              <a:rPr lang="pl-PL" dirty="0"/>
              <a:t> </a:t>
            </a:r>
            <a:r>
              <a:rPr lang="pl-PL" dirty="0" err="1"/>
              <a:t>moves</a:t>
            </a:r>
            <a:r>
              <a:rPr lang="pl-PL" dirty="0"/>
              <a:t>:</a:t>
            </a:r>
          </a:p>
          <a:p>
            <a:r>
              <a:rPr lang="pl-PL" b="1" dirty="0">
                <a:solidFill>
                  <a:srgbClr val="FF0000"/>
                </a:solidFill>
              </a:rPr>
              <a:t>const </a:t>
            </a:r>
            <a:r>
              <a:rPr lang="pl-PL" b="1" dirty="0" err="1">
                <a:solidFill>
                  <a:srgbClr val="FF0000"/>
                </a:solidFill>
              </a:rPr>
              <a:t>activePlayer</a:t>
            </a:r>
            <a:r>
              <a:rPr lang="pl-PL" b="1" dirty="0">
                <a:solidFill>
                  <a:srgbClr val="FF0000"/>
                </a:solidFill>
              </a:rPr>
              <a:t> = </a:t>
            </a:r>
            <a:r>
              <a:rPr lang="pl-PL" b="1" dirty="0" err="1">
                <a:solidFill>
                  <a:srgbClr val="FF0000"/>
                </a:solidFill>
              </a:rPr>
              <a:t>deriveActivePlayer</a:t>
            </a:r>
            <a:r>
              <a:rPr lang="pl-PL" b="1" dirty="0">
                <a:solidFill>
                  <a:srgbClr val="FF0000"/>
                </a:solidFill>
              </a:rPr>
              <a:t>(</a:t>
            </a:r>
            <a:r>
              <a:rPr lang="pl-PL" b="1" dirty="0" err="1">
                <a:solidFill>
                  <a:srgbClr val="FF0000"/>
                </a:solidFill>
              </a:rPr>
              <a:t>gameTurns</a:t>
            </a:r>
            <a:r>
              <a:rPr lang="pl-PL" b="1" dirty="0">
                <a:solidFill>
                  <a:srgbClr val="FF0000"/>
                </a:solidFill>
              </a:rPr>
              <a:t>);</a:t>
            </a:r>
          </a:p>
          <a:p>
            <a:r>
              <a:rPr lang="pl-PL" dirty="0"/>
              <a:t>and we </a:t>
            </a:r>
            <a:r>
              <a:rPr lang="pl-PL" dirty="0" err="1"/>
              <a:t>add</a:t>
            </a:r>
            <a:r>
              <a:rPr lang="pl-PL" dirty="0"/>
              <a:t> </a:t>
            </a:r>
            <a:r>
              <a:rPr lang="pl-PL" dirty="0" err="1"/>
              <a:t>checking</a:t>
            </a:r>
            <a:r>
              <a:rPr lang="pl-PL" dirty="0"/>
              <a:t> for </a:t>
            </a:r>
            <a:r>
              <a:rPr lang="pl-PL" dirty="0" err="1"/>
              <a:t>winner</a:t>
            </a:r>
            <a:r>
              <a:rPr lang="pl-PL" dirty="0"/>
              <a:t>:</a:t>
            </a:r>
          </a:p>
          <a:p>
            <a:endParaRPr lang="pl-PL" dirty="0"/>
          </a:p>
          <a:p>
            <a:r>
              <a:rPr lang="pl-PL" b="1" dirty="0" err="1">
                <a:solidFill>
                  <a:srgbClr val="FF0000"/>
                </a:solidFill>
              </a:rPr>
              <a:t>let</a:t>
            </a:r>
            <a:r>
              <a:rPr lang="pl-PL" b="1" dirty="0">
                <a:solidFill>
                  <a:srgbClr val="FF0000"/>
                </a:solidFill>
              </a:rPr>
              <a:t> </a:t>
            </a:r>
            <a:r>
              <a:rPr lang="pl-PL" b="1" dirty="0" err="1">
                <a:solidFill>
                  <a:srgbClr val="FF0000"/>
                </a:solidFill>
              </a:rPr>
              <a:t>winner</a:t>
            </a:r>
            <a:r>
              <a:rPr lang="pl-PL" b="1" dirty="0">
                <a:solidFill>
                  <a:srgbClr val="FF0000"/>
                </a:solidFill>
              </a:rPr>
              <a:t>;</a:t>
            </a:r>
            <a:endParaRPr lang="pl-PL" dirty="0"/>
          </a:p>
          <a:p>
            <a:r>
              <a:rPr lang="pl-PL" b="1" dirty="0">
                <a:solidFill>
                  <a:srgbClr val="FF0000"/>
                </a:solidFill>
              </a:rPr>
              <a:t>  for(const </a:t>
            </a:r>
            <a:r>
              <a:rPr lang="pl-PL" b="1" dirty="0" err="1">
                <a:solidFill>
                  <a:srgbClr val="FF0000"/>
                </a:solidFill>
              </a:rPr>
              <a:t>combination</a:t>
            </a:r>
            <a:r>
              <a:rPr lang="pl-PL" b="1" dirty="0">
                <a:solidFill>
                  <a:srgbClr val="FF0000"/>
                </a:solidFill>
              </a:rPr>
              <a:t> of WINNING_COMBINATIONS){</a:t>
            </a:r>
          </a:p>
          <a:p>
            <a:r>
              <a:rPr lang="pl-PL" b="1" dirty="0">
                <a:solidFill>
                  <a:srgbClr val="FF0000"/>
                </a:solidFill>
              </a:rPr>
              <a:t>    const </a:t>
            </a:r>
            <a:r>
              <a:rPr lang="pl-PL" b="1" dirty="0" err="1">
                <a:solidFill>
                  <a:srgbClr val="FF0000"/>
                </a:solidFill>
              </a:rPr>
              <a:t>firstSquareSymbol</a:t>
            </a:r>
            <a:r>
              <a:rPr lang="pl-PL" b="1" dirty="0">
                <a:solidFill>
                  <a:srgbClr val="FF0000"/>
                </a:solidFill>
              </a:rPr>
              <a:t>=</a:t>
            </a:r>
            <a:r>
              <a:rPr lang="pl-PL" b="1" dirty="0" err="1">
                <a:solidFill>
                  <a:srgbClr val="FF0000"/>
                </a:solidFill>
              </a:rPr>
              <a:t>gameBoard</a:t>
            </a:r>
            <a:r>
              <a:rPr lang="pl-PL" b="1" dirty="0">
                <a:solidFill>
                  <a:srgbClr val="FF0000"/>
                </a:solidFill>
              </a:rPr>
              <a:t>[</a:t>
            </a:r>
            <a:r>
              <a:rPr lang="pl-PL" b="1" dirty="0" err="1">
                <a:solidFill>
                  <a:srgbClr val="FF0000"/>
                </a:solidFill>
              </a:rPr>
              <a:t>combination</a:t>
            </a:r>
            <a:r>
              <a:rPr lang="pl-PL" b="1" dirty="0">
                <a:solidFill>
                  <a:srgbClr val="FF0000"/>
                </a:solidFill>
              </a:rPr>
              <a:t>[0].</a:t>
            </a:r>
            <a:r>
              <a:rPr lang="pl-PL" b="1" dirty="0" err="1">
                <a:solidFill>
                  <a:srgbClr val="FF0000"/>
                </a:solidFill>
              </a:rPr>
              <a:t>row</a:t>
            </a:r>
            <a:r>
              <a:rPr lang="pl-PL" b="1" dirty="0">
                <a:solidFill>
                  <a:srgbClr val="FF0000"/>
                </a:solidFill>
              </a:rPr>
              <a:t>][</a:t>
            </a:r>
            <a:r>
              <a:rPr lang="pl-PL" b="1" dirty="0" err="1">
                <a:solidFill>
                  <a:srgbClr val="FF0000"/>
                </a:solidFill>
              </a:rPr>
              <a:t>combination</a:t>
            </a:r>
            <a:r>
              <a:rPr lang="pl-PL" b="1" dirty="0">
                <a:solidFill>
                  <a:srgbClr val="FF0000"/>
                </a:solidFill>
              </a:rPr>
              <a:t>[0].</a:t>
            </a:r>
            <a:r>
              <a:rPr lang="pl-PL" b="1" dirty="0" err="1">
                <a:solidFill>
                  <a:srgbClr val="FF0000"/>
                </a:solidFill>
              </a:rPr>
              <a:t>column</a:t>
            </a:r>
            <a:r>
              <a:rPr lang="pl-PL" b="1" dirty="0">
                <a:solidFill>
                  <a:srgbClr val="FF0000"/>
                </a:solidFill>
              </a:rPr>
              <a:t>];</a:t>
            </a:r>
          </a:p>
          <a:p>
            <a:r>
              <a:rPr lang="pl-PL" b="1" dirty="0">
                <a:solidFill>
                  <a:srgbClr val="FF0000"/>
                </a:solidFill>
              </a:rPr>
              <a:t>    const </a:t>
            </a:r>
            <a:r>
              <a:rPr lang="pl-PL" b="1" dirty="0" err="1">
                <a:solidFill>
                  <a:srgbClr val="FF0000"/>
                </a:solidFill>
              </a:rPr>
              <a:t>secondSquareSymbol</a:t>
            </a:r>
            <a:r>
              <a:rPr lang="pl-PL" b="1" dirty="0">
                <a:solidFill>
                  <a:srgbClr val="FF0000"/>
                </a:solidFill>
              </a:rPr>
              <a:t>=</a:t>
            </a:r>
            <a:r>
              <a:rPr lang="pl-PL" b="1" dirty="0" err="1">
                <a:solidFill>
                  <a:srgbClr val="FF0000"/>
                </a:solidFill>
              </a:rPr>
              <a:t>gameBoard</a:t>
            </a:r>
            <a:r>
              <a:rPr lang="pl-PL" b="1" dirty="0">
                <a:solidFill>
                  <a:srgbClr val="FF0000"/>
                </a:solidFill>
              </a:rPr>
              <a:t>[</a:t>
            </a:r>
            <a:r>
              <a:rPr lang="pl-PL" b="1" dirty="0" err="1">
                <a:solidFill>
                  <a:srgbClr val="FF0000"/>
                </a:solidFill>
              </a:rPr>
              <a:t>combination</a:t>
            </a:r>
            <a:r>
              <a:rPr lang="pl-PL" b="1" dirty="0">
                <a:solidFill>
                  <a:srgbClr val="FF0000"/>
                </a:solidFill>
              </a:rPr>
              <a:t>[1].</a:t>
            </a:r>
            <a:r>
              <a:rPr lang="pl-PL" b="1" dirty="0" err="1">
                <a:solidFill>
                  <a:srgbClr val="FF0000"/>
                </a:solidFill>
              </a:rPr>
              <a:t>row</a:t>
            </a:r>
            <a:r>
              <a:rPr lang="pl-PL" b="1" dirty="0">
                <a:solidFill>
                  <a:srgbClr val="FF0000"/>
                </a:solidFill>
              </a:rPr>
              <a:t>][</a:t>
            </a:r>
            <a:r>
              <a:rPr lang="pl-PL" b="1" dirty="0" err="1">
                <a:solidFill>
                  <a:srgbClr val="FF0000"/>
                </a:solidFill>
              </a:rPr>
              <a:t>combination</a:t>
            </a:r>
            <a:r>
              <a:rPr lang="pl-PL" b="1" dirty="0">
                <a:solidFill>
                  <a:srgbClr val="FF0000"/>
                </a:solidFill>
              </a:rPr>
              <a:t>[1].</a:t>
            </a:r>
            <a:r>
              <a:rPr lang="pl-PL" b="1" dirty="0" err="1">
                <a:solidFill>
                  <a:srgbClr val="FF0000"/>
                </a:solidFill>
              </a:rPr>
              <a:t>column</a:t>
            </a:r>
            <a:r>
              <a:rPr lang="pl-PL" b="1" dirty="0">
                <a:solidFill>
                  <a:srgbClr val="FF0000"/>
                </a:solidFill>
              </a:rPr>
              <a:t>];</a:t>
            </a:r>
          </a:p>
          <a:p>
            <a:r>
              <a:rPr lang="pl-PL" b="1" dirty="0">
                <a:solidFill>
                  <a:srgbClr val="FF0000"/>
                </a:solidFill>
              </a:rPr>
              <a:t>    const </a:t>
            </a:r>
            <a:r>
              <a:rPr lang="pl-PL" b="1" dirty="0" err="1">
                <a:solidFill>
                  <a:srgbClr val="FF0000"/>
                </a:solidFill>
              </a:rPr>
              <a:t>thisSquareSymbol</a:t>
            </a:r>
            <a:r>
              <a:rPr lang="pl-PL" b="1" dirty="0">
                <a:solidFill>
                  <a:srgbClr val="FF0000"/>
                </a:solidFill>
              </a:rPr>
              <a:t>=</a:t>
            </a:r>
            <a:r>
              <a:rPr lang="pl-PL" b="1" dirty="0" err="1">
                <a:solidFill>
                  <a:srgbClr val="FF0000"/>
                </a:solidFill>
              </a:rPr>
              <a:t>gameBoard</a:t>
            </a:r>
            <a:r>
              <a:rPr lang="pl-PL" b="1" dirty="0">
                <a:solidFill>
                  <a:srgbClr val="FF0000"/>
                </a:solidFill>
              </a:rPr>
              <a:t>[</a:t>
            </a:r>
            <a:r>
              <a:rPr lang="pl-PL" b="1" dirty="0" err="1">
                <a:solidFill>
                  <a:srgbClr val="FF0000"/>
                </a:solidFill>
              </a:rPr>
              <a:t>combination</a:t>
            </a:r>
            <a:r>
              <a:rPr lang="pl-PL" b="1" dirty="0">
                <a:solidFill>
                  <a:srgbClr val="FF0000"/>
                </a:solidFill>
              </a:rPr>
              <a:t>[2].</a:t>
            </a:r>
            <a:r>
              <a:rPr lang="pl-PL" b="1" dirty="0" err="1">
                <a:solidFill>
                  <a:srgbClr val="FF0000"/>
                </a:solidFill>
              </a:rPr>
              <a:t>row</a:t>
            </a:r>
            <a:r>
              <a:rPr lang="pl-PL" b="1" dirty="0">
                <a:solidFill>
                  <a:srgbClr val="FF0000"/>
                </a:solidFill>
              </a:rPr>
              <a:t>][</a:t>
            </a:r>
            <a:r>
              <a:rPr lang="pl-PL" b="1" dirty="0" err="1">
                <a:solidFill>
                  <a:srgbClr val="FF0000"/>
                </a:solidFill>
              </a:rPr>
              <a:t>combination</a:t>
            </a:r>
            <a:r>
              <a:rPr lang="pl-PL" b="1" dirty="0">
                <a:solidFill>
                  <a:srgbClr val="FF0000"/>
                </a:solidFill>
              </a:rPr>
              <a:t>[2].</a:t>
            </a:r>
            <a:r>
              <a:rPr lang="pl-PL" b="1" dirty="0" err="1">
                <a:solidFill>
                  <a:srgbClr val="FF0000"/>
                </a:solidFill>
              </a:rPr>
              <a:t>column</a:t>
            </a:r>
            <a:r>
              <a:rPr lang="pl-PL" b="1" dirty="0">
                <a:solidFill>
                  <a:srgbClr val="FF0000"/>
                </a:solidFill>
              </a:rPr>
              <a:t>];</a:t>
            </a:r>
          </a:p>
          <a:p>
            <a:r>
              <a:rPr lang="pl-PL" b="1" dirty="0">
                <a:solidFill>
                  <a:srgbClr val="FF0000"/>
                </a:solidFill>
              </a:rPr>
              <a:t>    </a:t>
            </a:r>
            <a:r>
              <a:rPr lang="pl-PL" b="1" dirty="0" err="1">
                <a:solidFill>
                  <a:srgbClr val="FF0000"/>
                </a:solidFill>
              </a:rPr>
              <a:t>if</a:t>
            </a:r>
            <a:r>
              <a:rPr lang="pl-PL" b="1" dirty="0">
                <a:solidFill>
                  <a:srgbClr val="FF0000"/>
                </a:solidFill>
              </a:rPr>
              <a:t>(</a:t>
            </a:r>
            <a:r>
              <a:rPr lang="pl-PL" b="1" dirty="0" err="1">
                <a:solidFill>
                  <a:srgbClr val="FF0000"/>
                </a:solidFill>
              </a:rPr>
              <a:t>firstSquareSymbol</a:t>
            </a:r>
            <a:r>
              <a:rPr lang="pl-PL" b="1" dirty="0">
                <a:solidFill>
                  <a:srgbClr val="FF0000"/>
                </a:solidFill>
              </a:rPr>
              <a:t> &amp;&amp; </a:t>
            </a:r>
            <a:r>
              <a:rPr lang="pl-PL" b="1" dirty="0" err="1">
                <a:solidFill>
                  <a:srgbClr val="FF0000"/>
                </a:solidFill>
              </a:rPr>
              <a:t>firstSquareSymbol</a:t>
            </a:r>
            <a:r>
              <a:rPr lang="pl-PL" b="1" dirty="0">
                <a:solidFill>
                  <a:srgbClr val="FF0000"/>
                </a:solidFill>
              </a:rPr>
              <a:t>===</a:t>
            </a:r>
            <a:r>
              <a:rPr lang="pl-PL" b="1" dirty="0" err="1">
                <a:solidFill>
                  <a:srgbClr val="FF0000"/>
                </a:solidFill>
              </a:rPr>
              <a:t>secondSquareSymbol</a:t>
            </a:r>
            <a:r>
              <a:rPr lang="pl-PL" b="1" dirty="0">
                <a:solidFill>
                  <a:srgbClr val="FF0000"/>
                </a:solidFill>
              </a:rPr>
              <a:t> &amp;&amp; </a:t>
            </a:r>
            <a:r>
              <a:rPr lang="pl-PL" b="1" dirty="0" err="1">
                <a:solidFill>
                  <a:srgbClr val="FF0000"/>
                </a:solidFill>
              </a:rPr>
              <a:t>secondSquareSymbol</a:t>
            </a:r>
            <a:r>
              <a:rPr lang="pl-PL" b="1" dirty="0">
                <a:solidFill>
                  <a:srgbClr val="FF0000"/>
                </a:solidFill>
              </a:rPr>
              <a:t>===</a:t>
            </a:r>
            <a:r>
              <a:rPr lang="pl-PL" b="1" dirty="0" err="1">
                <a:solidFill>
                  <a:srgbClr val="FF0000"/>
                </a:solidFill>
              </a:rPr>
              <a:t>thisSquareSymbol</a:t>
            </a:r>
            <a:r>
              <a:rPr lang="pl-PL" b="1" dirty="0">
                <a:solidFill>
                  <a:srgbClr val="FF0000"/>
                </a:solidFill>
              </a:rPr>
              <a:t>){</a:t>
            </a:r>
          </a:p>
          <a:p>
            <a:r>
              <a:rPr lang="pl-PL" b="1" dirty="0">
                <a:solidFill>
                  <a:srgbClr val="FF0000"/>
                </a:solidFill>
              </a:rPr>
              <a:t>      </a:t>
            </a:r>
            <a:r>
              <a:rPr lang="pl-PL" b="1" dirty="0" err="1">
                <a:solidFill>
                  <a:srgbClr val="FF0000"/>
                </a:solidFill>
              </a:rPr>
              <a:t>winner</a:t>
            </a:r>
            <a:r>
              <a:rPr lang="pl-PL" b="1" dirty="0">
                <a:solidFill>
                  <a:srgbClr val="FF0000"/>
                </a:solidFill>
              </a:rPr>
              <a:t> = </a:t>
            </a:r>
            <a:r>
              <a:rPr lang="pl-PL" b="1" dirty="0" err="1">
                <a:solidFill>
                  <a:srgbClr val="FF0000"/>
                </a:solidFill>
              </a:rPr>
              <a:t>firstSquareSymbol</a:t>
            </a:r>
            <a:r>
              <a:rPr lang="pl-PL" b="1" dirty="0">
                <a:solidFill>
                  <a:srgbClr val="FF0000"/>
                </a:solidFill>
              </a:rPr>
              <a:t>;</a:t>
            </a:r>
          </a:p>
          <a:p>
            <a:r>
              <a:rPr lang="pl-PL" b="1" dirty="0">
                <a:solidFill>
                  <a:srgbClr val="FF0000"/>
                </a:solidFill>
              </a:rPr>
              <a:t>    }}</a:t>
            </a:r>
          </a:p>
          <a:p>
            <a:endParaRPr lang="pl-PL" dirty="0"/>
          </a:p>
        </p:txBody>
      </p:sp>
    </p:spTree>
    <p:extLst>
      <p:ext uri="{BB962C8B-B14F-4D97-AF65-F5344CB8AC3E}">
        <p14:creationId xmlns:p14="http://schemas.microsoft.com/office/powerpoint/2010/main" val="32205843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71E2-616F-9651-16BA-C4F3EDBF69EC}"/>
              </a:ext>
            </a:extLst>
          </p:cNvPr>
          <p:cNvSpPr>
            <a:spLocks noGrp="1"/>
          </p:cNvSpPr>
          <p:nvPr>
            <p:ph type="title"/>
          </p:nvPr>
        </p:nvSpPr>
        <p:spPr>
          <a:xfrm>
            <a:off x="838200" y="0"/>
            <a:ext cx="10515600" cy="682625"/>
          </a:xfrm>
        </p:spPr>
        <p:txBody>
          <a:bodyPr>
            <a:normAutofit fontScale="90000"/>
          </a:bodyPr>
          <a:lstStyle/>
          <a:p>
            <a:r>
              <a:rPr lang="pl-PL" dirty="0" err="1"/>
              <a:t>App.jsx</a:t>
            </a:r>
            <a:r>
              <a:rPr lang="pl-PL" dirty="0"/>
              <a:t> and </a:t>
            </a:r>
            <a:r>
              <a:rPr lang="pl-PL" dirty="0" err="1"/>
              <a:t>gameBoard.jsx</a:t>
            </a:r>
            <a:endParaRPr lang="pl-PL" dirty="0"/>
          </a:p>
        </p:txBody>
      </p:sp>
      <p:sp>
        <p:nvSpPr>
          <p:cNvPr id="3" name="Content Placeholder 2">
            <a:extLst>
              <a:ext uri="{FF2B5EF4-FFF2-40B4-BE49-F238E27FC236}">
                <a16:creationId xmlns:a16="http://schemas.microsoft.com/office/drawing/2014/main" id="{669B1001-7A6C-486D-42CB-63839953951A}"/>
              </a:ext>
            </a:extLst>
          </p:cNvPr>
          <p:cNvSpPr>
            <a:spLocks noGrp="1"/>
          </p:cNvSpPr>
          <p:nvPr>
            <p:ph idx="1"/>
          </p:nvPr>
        </p:nvSpPr>
        <p:spPr>
          <a:xfrm>
            <a:off x="0" y="682624"/>
            <a:ext cx="12192000" cy="6175375"/>
          </a:xfrm>
        </p:spPr>
        <p:txBody>
          <a:bodyPr>
            <a:normAutofit fontScale="77500" lnSpcReduction="20000"/>
          </a:bodyPr>
          <a:lstStyle/>
          <a:p>
            <a:r>
              <a:rPr lang="pl-PL" dirty="0" err="1"/>
              <a:t>Now</a:t>
            </a:r>
            <a:r>
              <a:rPr lang="pl-PL" dirty="0"/>
              <a:t> we </a:t>
            </a:r>
            <a:r>
              <a:rPr lang="pl-PL" dirty="0" err="1"/>
              <a:t>will</a:t>
            </a:r>
            <a:r>
              <a:rPr lang="pl-PL" dirty="0"/>
              <a:t> pass </a:t>
            </a:r>
            <a:r>
              <a:rPr lang="pl-PL" dirty="0" err="1"/>
              <a:t>just</a:t>
            </a:r>
            <a:r>
              <a:rPr lang="pl-PL" dirty="0"/>
              <a:t> a </a:t>
            </a:r>
            <a:r>
              <a:rPr lang="pl-PL" dirty="0" err="1"/>
              <a:t>board</a:t>
            </a:r>
            <a:r>
              <a:rPr lang="pl-PL" dirty="0"/>
              <a:t> of the </a:t>
            </a:r>
            <a:r>
              <a:rPr lang="pl-PL" dirty="0" err="1"/>
              <a:t>game</a:t>
            </a:r>
            <a:r>
              <a:rPr lang="pl-PL" dirty="0"/>
              <a:t> to </a:t>
            </a:r>
            <a:r>
              <a:rPr lang="pl-PL" dirty="0" err="1"/>
              <a:t>gameBoard</a:t>
            </a:r>
            <a:r>
              <a:rPr lang="pl-PL" dirty="0"/>
              <a:t>, not </a:t>
            </a:r>
            <a:r>
              <a:rPr lang="pl-PL" dirty="0" err="1"/>
              <a:t>turns</a:t>
            </a:r>
            <a:r>
              <a:rPr lang="pl-PL" dirty="0"/>
              <a:t>:</a:t>
            </a:r>
          </a:p>
          <a:p>
            <a:r>
              <a:rPr lang="pl-PL" dirty="0" err="1"/>
              <a:t>so</a:t>
            </a:r>
            <a:r>
              <a:rPr lang="pl-PL" dirty="0"/>
              <a:t> in </a:t>
            </a:r>
            <a:r>
              <a:rPr lang="pl-PL" dirty="0" err="1"/>
              <a:t>App.jsx</a:t>
            </a:r>
            <a:r>
              <a:rPr lang="pl-PL" dirty="0"/>
              <a:t>:</a:t>
            </a:r>
          </a:p>
          <a:p>
            <a:r>
              <a:rPr lang="pl-PL" dirty="0"/>
              <a:t>return (</a:t>
            </a:r>
          </a:p>
          <a:p>
            <a:r>
              <a:rPr lang="pl-PL" dirty="0"/>
              <a:t>    &lt;</a:t>
            </a:r>
            <a:r>
              <a:rPr lang="pl-PL" dirty="0" err="1"/>
              <a:t>main</a:t>
            </a:r>
            <a:r>
              <a:rPr lang="pl-PL" dirty="0"/>
              <a:t>&gt;</a:t>
            </a:r>
          </a:p>
          <a:p>
            <a:r>
              <a:rPr lang="pl-PL" dirty="0"/>
              <a:t>      &lt;div id="</a:t>
            </a:r>
            <a:r>
              <a:rPr lang="pl-PL" dirty="0" err="1"/>
              <a:t>game-container</a:t>
            </a:r>
            <a:r>
              <a:rPr lang="pl-PL" dirty="0"/>
              <a:t>"&gt;</a:t>
            </a:r>
          </a:p>
          <a:p>
            <a:r>
              <a:rPr lang="pl-PL" dirty="0"/>
              <a:t>        &lt;</a:t>
            </a:r>
            <a:r>
              <a:rPr lang="pl-PL" dirty="0" err="1"/>
              <a:t>ol</a:t>
            </a:r>
            <a:r>
              <a:rPr lang="pl-PL" dirty="0"/>
              <a:t> id="</a:t>
            </a:r>
            <a:r>
              <a:rPr lang="pl-PL" dirty="0" err="1"/>
              <a:t>players</a:t>
            </a:r>
            <a:r>
              <a:rPr lang="pl-PL" dirty="0"/>
              <a:t>" </a:t>
            </a:r>
            <a:r>
              <a:rPr lang="pl-PL" dirty="0" err="1"/>
              <a:t>className</a:t>
            </a:r>
            <a:r>
              <a:rPr lang="pl-PL" dirty="0"/>
              <a:t>="</a:t>
            </a:r>
            <a:r>
              <a:rPr lang="pl-PL" dirty="0" err="1"/>
              <a:t>highlight-player</a:t>
            </a:r>
            <a:r>
              <a:rPr lang="pl-PL" dirty="0"/>
              <a:t>"&gt;</a:t>
            </a:r>
          </a:p>
          <a:p>
            <a:r>
              <a:rPr lang="pl-PL" dirty="0"/>
              <a:t>          &lt;Player </a:t>
            </a:r>
            <a:r>
              <a:rPr lang="pl-PL" dirty="0" err="1"/>
              <a:t>initialName</a:t>
            </a:r>
            <a:r>
              <a:rPr lang="pl-PL" dirty="0"/>
              <a:t>="</a:t>
            </a:r>
            <a:r>
              <a:rPr lang="pl-PL" dirty="0" err="1"/>
              <a:t>MissW</a:t>
            </a:r>
            <a:r>
              <a:rPr lang="pl-PL" dirty="0"/>
              <a:t>" symbol="X" </a:t>
            </a:r>
            <a:r>
              <a:rPr lang="pl-PL" dirty="0" err="1"/>
              <a:t>isActive</a:t>
            </a:r>
            <a:r>
              <a:rPr lang="pl-PL" dirty="0"/>
              <a:t>={</a:t>
            </a:r>
            <a:r>
              <a:rPr lang="pl-PL" dirty="0" err="1"/>
              <a:t>activePlayer</a:t>
            </a:r>
            <a:r>
              <a:rPr lang="pl-PL" dirty="0"/>
              <a:t>==='X'}&gt;&lt;/Player&gt;</a:t>
            </a:r>
          </a:p>
          <a:p>
            <a:r>
              <a:rPr lang="pl-PL" dirty="0"/>
              <a:t>          &lt;Player </a:t>
            </a:r>
            <a:r>
              <a:rPr lang="pl-PL" dirty="0" err="1"/>
              <a:t>initialName</a:t>
            </a:r>
            <a:r>
              <a:rPr lang="pl-PL" dirty="0"/>
              <a:t>="</a:t>
            </a:r>
            <a:r>
              <a:rPr lang="pl-PL" dirty="0" err="1"/>
              <a:t>MisterQ</a:t>
            </a:r>
            <a:r>
              <a:rPr lang="pl-PL" dirty="0"/>
              <a:t>" symbol = "O" </a:t>
            </a:r>
            <a:r>
              <a:rPr lang="pl-PL" dirty="0" err="1"/>
              <a:t>isActive</a:t>
            </a:r>
            <a:r>
              <a:rPr lang="pl-PL" dirty="0"/>
              <a:t>={</a:t>
            </a:r>
            <a:r>
              <a:rPr lang="pl-PL" dirty="0" err="1"/>
              <a:t>activePlayer</a:t>
            </a:r>
            <a:r>
              <a:rPr lang="pl-PL" dirty="0"/>
              <a:t>==='O'}&gt;&lt;/Player&gt;</a:t>
            </a:r>
          </a:p>
          <a:p>
            <a:r>
              <a:rPr lang="pl-PL" dirty="0"/>
              <a:t>        &lt;/</a:t>
            </a:r>
            <a:r>
              <a:rPr lang="pl-PL" dirty="0" err="1"/>
              <a:t>ol</a:t>
            </a:r>
            <a:r>
              <a:rPr lang="pl-PL" dirty="0"/>
              <a:t>&gt;</a:t>
            </a:r>
          </a:p>
          <a:p>
            <a:r>
              <a:rPr lang="pl-PL" dirty="0"/>
              <a:t>        {</a:t>
            </a:r>
            <a:r>
              <a:rPr lang="pl-PL" dirty="0" err="1"/>
              <a:t>winner</a:t>
            </a:r>
            <a:r>
              <a:rPr lang="pl-PL" dirty="0"/>
              <a:t> &amp;&amp; &lt;p&gt;</a:t>
            </a:r>
            <a:r>
              <a:rPr lang="pl-PL" dirty="0" err="1"/>
              <a:t>You</a:t>
            </a:r>
            <a:r>
              <a:rPr lang="pl-PL" dirty="0"/>
              <a:t> won! {</a:t>
            </a:r>
            <a:r>
              <a:rPr lang="pl-PL" dirty="0" err="1"/>
              <a:t>winner</a:t>
            </a:r>
            <a:r>
              <a:rPr lang="pl-PL" dirty="0"/>
              <a:t>}!&lt;/p&gt;}</a:t>
            </a:r>
          </a:p>
          <a:p>
            <a:r>
              <a:rPr lang="pl-PL" dirty="0"/>
              <a:t>        &lt;</a:t>
            </a:r>
            <a:r>
              <a:rPr lang="pl-PL" dirty="0" err="1"/>
              <a:t>GameBoard</a:t>
            </a:r>
            <a:r>
              <a:rPr lang="pl-PL" dirty="0"/>
              <a:t> </a:t>
            </a:r>
            <a:r>
              <a:rPr lang="pl-PL" dirty="0" err="1"/>
              <a:t>onSelectSquare</a:t>
            </a:r>
            <a:r>
              <a:rPr lang="pl-PL" dirty="0"/>
              <a:t>={</a:t>
            </a:r>
            <a:r>
              <a:rPr lang="pl-PL" dirty="0" err="1"/>
              <a:t>handleSelectedSquare</a:t>
            </a:r>
            <a:r>
              <a:rPr lang="pl-PL" dirty="0"/>
              <a:t>} </a:t>
            </a:r>
          </a:p>
          <a:p>
            <a:r>
              <a:rPr lang="pl-PL" dirty="0"/>
              <a:t>        </a:t>
            </a:r>
            <a:r>
              <a:rPr lang="pl-PL" b="1" dirty="0" err="1">
                <a:solidFill>
                  <a:srgbClr val="FF0000"/>
                </a:solidFill>
              </a:rPr>
              <a:t>board</a:t>
            </a:r>
            <a:r>
              <a:rPr lang="pl-PL" b="1" dirty="0">
                <a:solidFill>
                  <a:srgbClr val="FF0000"/>
                </a:solidFill>
              </a:rPr>
              <a:t>={</a:t>
            </a:r>
            <a:r>
              <a:rPr lang="pl-PL" b="1" dirty="0" err="1">
                <a:solidFill>
                  <a:srgbClr val="FF0000"/>
                </a:solidFill>
              </a:rPr>
              <a:t>gameBoard</a:t>
            </a:r>
            <a:r>
              <a:rPr lang="pl-PL" b="1" dirty="0">
                <a:solidFill>
                  <a:srgbClr val="FF0000"/>
                </a:solidFill>
              </a:rPr>
              <a:t>}</a:t>
            </a:r>
            <a:r>
              <a:rPr lang="pl-PL" dirty="0"/>
              <a:t>&gt;</a:t>
            </a:r>
          </a:p>
          <a:p>
            <a:r>
              <a:rPr lang="pl-PL" dirty="0"/>
              <a:t>        &lt;/</a:t>
            </a:r>
            <a:r>
              <a:rPr lang="pl-PL" dirty="0" err="1"/>
              <a:t>GameBoard</a:t>
            </a:r>
            <a:r>
              <a:rPr lang="pl-PL" dirty="0"/>
              <a:t>&gt;</a:t>
            </a:r>
          </a:p>
          <a:p>
            <a:r>
              <a:rPr lang="pl-PL" dirty="0"/>
              <a:t>      &lt;/div&gt;</a:t>
            </a:r>
          </a:p>
          <a:p>
            <a:r>
              <a:rPr lang="pl-PL" dirty="0"/>
              <a:t>      &lt;Log </a:t>
            </a:r>
            <a:r>
              <a:rPr lang="pl-PL" dirty="0" err="1"/>
              <a:t>turns</a:t>
            </a:r>
            <a:r>
              <a:rPr lang="pl-PL" dirty="0"/>
              <a:t>={</a:t>
            </a:r>
            <a:r>
              <a:rPr lang="pl-PL" dirty="0" err="1"/>
              <a:t>gameTurns</a:t>
            </a:r>
            <a:r>
              <a:rPr lang="pl-PL" dirty="0"/>
              <a:t>} /&gt;</a:t>
            </a:r>
          </a:p>
          <a:p>
            <a:r>
              <a:rPr lang="pl-PL" dirty="0"/>
              <a:t>    &lt;/</a:t>
            </a:r>
            <a:r>
              <a:rPr lang="pl-PL" dirty="0" err="1"/>
              <a:t>main</a:t>
            </a:r>
            <a:r>
              <a:rPr lang="pl-PL" dirty="0"/>
              <a:t>&gt;</a:t>
            </a:r>
          </a:p>
          <a:p>
            <a:r>
              <a:rPr lang="pl-PL" dirty="0"/>
              <a:t>  )</a:t>
            </a:r>
          </a:p>
        </p:txBody>
      </p:sp>
    </p:spTree>
    <p:extLst>
      <p:ext uri="{BB962C8B-B14F-4D97-AF65-F5344CB8AC3E}">
        <p14:creationId xmlns:p14="http://schemas.microsoft.com/office/powerpoint/2010/main" val="20086999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14C3-218D-DE32-56CB-2F92187E01F3}"/>
              </a:ext>
            </a:extLst>
          </p:cNvPr>
          <p:cNvSpPr>
            <a:spLocks noGrp="1"/>
          </p:cNvSpPr>
          <p:nvPr>
            <p:ph type="title"/>
          </p:nvPr>
        </p:nvSpPr>
        <p:spPr>
          <a:xfrm>
            <a:off x="9601200" y="6270626"/>
            <a:ext cx="2590800" cy="587374"/>
          </a:xfrm>
        </p:spPr>
        <p:txBody>
          <a:bodyPr>
            <a:normAutofit fontScale="90000"/>
          </a:bodyPr>
          <a:lstStyle/>
          <a:p>
            <a:r>
              <a:rPr lang="pl-PL" dirty="0" err="1"/>
              <a:t>App.jsx</a:t>
            </a:r>
            <a:endParaRPr lang="pl-PL" dirty="0"/>
          </a:p>
        </p:txBody>
      </p:sp>
      <p:sp>
        <p:nvSpPr>
          <p:cNvPr id="3" name="Content Placeholder 2">
            <a:extLst>
              <a:ext uri="{FF2B5EF4-FFF2-40B4-BE49-F238E27FC236}">
                <a16:creationId xmlns:a16="http://schemas.microsoft.com/office/drawing/2014/main" id="{97D4D31E-DF36-A3A9-82FE-64E5F18E1E9F}"/>
              </a:ext>
            </a:extLst>
          </p:cNvPr>
          <p:cNvSpPr>
            <a:spLocks noGrp="1"/>
          </p:cNvSpPr>
          <p:nvPr>
            <p:ph idx="1"/>
          </p:nvPr>
        </p:nvSpPr>
        <p:spPr>
          <a:xfrm>
            <a:off x="0" y="0"/>
            <a:ext cx="12192000" cy="6857999"/>
          </a:xfrm>
        </p:spPr>
        <p:txBody>
          <a:bodyPr numCol="2">
            <a:normAutofit fontScale="32500" lnSpcReduction="20000"/>
          </a:bodyPr>
          <a:lstStyle/>
          <a:p>
            <a:r>
              <a:rPr lang="pl-PL" dirty="0"/>
              <a:t>import Player from './Player';</a:t>
            </a:r>
          </a:p>
          <a:p>
            <a:r>
              <a:rPr lang="pl-PL" dirty="0"/>
              <a:t>import </a:t>
            </a:r>
            <a:r>
              <a:rPr lang="pl-PL" dirty="0" err="1"/>
              <a:t>GameBoard</a:t>
            </a:r>
            <a:r>
              <a:rPr lang="pl-PL" dirty="0"/>
              <a:t> from './</a:t>
            </a:r>
            <a:r>
              <a:rPr lang="pl-PL" dirty="0" err="1"/>
              <a:t>GameBoard</a:t>
            </a:r>
            <a:r>
              <a:rPr lang="pl-PL" dirty="0"/>
              <a:t>';</a:t>
            </a:r>
          </a:p>
          <a:p>
            <a:r>
              <a:rPr lang="pl-PL" dirty="0"/>
              <a:t>import './index.css';</a:t>
            </a:r>
          </a:p>
          <a:p>
            <a:r>
              <a:rPr lang="pl-PL" dirty="0"/>
              <a:t>import {</a:t>
            </a:r>
            <a:r>
              <a:rPr lang="pl-PL" dirty="0" err="1"/>
              <a:t>useState</a:t>
            </a:r>
            <a:r>
              <a:rPr lang="pl-PL" dirty="0"/>
              <a:t>} from '</a:t>
            </a:r>
            <a:r>
              <a:rPr lang="pl-PL" dirty="0" err="1"/>
              <a:t>react</a:t>
            </a:r>
            <a:r>
              <a:rPr lang="pl-PL" dirty="0"/>
              <a:t>';</a:t>
            </a:r>
          </a:p>
          <a:p>
            <a:r>
              <a:rPr lang="pl-PL" dirty="0"/>
              <a:t>import Log from './</a:t>
            </a:r>
            <a:r>
              <a:rPr lang="pl-PL" dirty="0" err="1"/>
              <a:t>Log.jsx</a:t>
            </a:r>
            <a:r>
              <a:rPr lang="pl-PL" dirty="0"/>
              <a:t>';</a:t>
            </a:r>
          </a:p>
          <a:p>
            <a:r>
              <a:rPr lang="pl-PL" b="1" dirty="0">
                <a:solidFill>
                  <a:srgbClr val="FF0000"/>
                </a:solidFill>
              </a:rPr>
              <a:t>import {WINNING_COMBINATIONS} from './WinningCombinations.js';</a:t>
            </a:r>
          </a:p>
          <a:p>
            <a:r>
              <a:rPr lang="pl-PL" b="1" dirty="0">
                <a:solidFill>
                  <a:srgbClr val="FF0000"/>
                </a:solidFill>
              </a:rPr>
              <a:t>const </a:t>
            </a:r>
            <a:r>
              <a:rPr lang="pl-PL" b="1" dirty="0" err="1">
                <a:solidFill>
                  <a:srgbClr val="FF0000"/>
                </a:solidFill>
              </a:rPr>
              <a:t>initialGameBoard</a:t>
            </a:r>
            <a:r>
              <a:rPr lang="pl-PL" b="1" dirty="0">
                <a:solidFill>
                  <a:srgbClr val="FF0000"/>
                </a:solidFill>
              </a:rPr>
              <a:t> = [</a:t>
            </a:r>
          </a:p>
          <a:p>
            <a:r>
              <a:rPr lang="pl-PL" b="1" dirty="0">
                <a:solidFill>
                  <a:srgbClr val="FF0000"/>
                </a:solidFill>
              </a:rPr>
              <a:t>  [</a:t>
            </a:r>
            <a:r>
              <a:rPr lang="pl-PL" b="1" dirty="0" err="1">
                <a:solidFill>
                  <a:srgbClr val="FF0000"/>
                </a:solidFill>
              </a:rPr>
              <a:t>null</a:t>
            </a:r>
            <a:r>
              <a:rPr lang="pl-PL" b="1" dirty="0">
                <a:solidFill>
                  <a:srgbClr val="FF0000"/>
                </a:solidFill>
              </a:rPr>
              <a:t>, </a:t>
            </a:r>
            <a:r>
              <a:rPr lang="pl-PL" b="1" dirty="0" err="1">
                <a:solidFill>
                  <a:srgbClr val="FF0000"/>
                </a:solidFill>
              </a:rPr>
              <a:t>null</a:t>
            </a:r>
            <a:r>
              <a:rPr lang="pl-PL" b="1" dirty="0">
                <a:solidFill>
                  <a:srgbClr val="FF0000"/>
                </a:solidFill>
              </a:rPr>
              <a:t>, </a:t>
            </a:r>
            <a:r>
              <a:rPr lang="pl-PL" b="1" dirty="0" err="1">
                <a:solidFill>
                  <a:srgbClr val="FF0000"/>
                </a:solidFill>
              </a:rPr>
              <a:t>null</a:t>
            </a:r>
            <a:r>
              <a:rPr lang="pl-PL" b="1" dirty="0">
                <a:solidFill>
                  <a:srgbClr val="FF0000"/>
                </a:solidFill>
              </a:rPr>
              <a:t>],</a:t>
            </a:r>
          </a:p>
          <a:p>
            <a:r>
              <a:rPr lang="pl-PL" b="1" dirty="0">
                <a:solidFill>
                  <a:srgbClr val="FF0000"/>
                </a:solidFill>
              </a:rPr>
              <a:t>  [</a:t>
            </a:r>
            <a:r>
              <a:rPr lang="pl-PL" b="1" dirty="0" err="1">
                <a:solidFill>
                  <a:srgbClr val="FF0000"/>
                </a:solidFill>
              </a:rPr>
              <a:t>null</a:t>
            </a:r>
            <a:r>
              <a:rPr lang="pl-PL" b="1" dirty="0">
                <a:solidFill>
                  <a:srgbClr val="FF0000"/>
                </a:solidFill>
              </a:rPr>
              <a:t>, </a:t>
            </a:r>
            <a:r>
              <a:rPr lang="pl-PL" b="1" dirty="0" err="1">
                <a:solidFill>
                  <a:srgbClr val="FF0000"/>
                </a:solidFill>
              </a:rPr>
              <a:t>null</a:t>
            </a:r>
            <a:r>
              <a:rPr lang="pl-PL" b="1" dirty="0">
                <a:solidFill>
                  <a:srgbClr val="FF0000"/>
                </a:solidFill>
              </a:rPr>
              <a:t>, </a:t>
            </a:r>
            <a:r>
              <a:rPr lang="pl-PL" b="1" dirty="0" err="1">
                <a:solidFill>
                  <a:srgbClr val="FF0000"/>
                </a:solidFill>
              </a:rPr>
              <a:t>null</a:t>
            </a:r>
            <a:r>
              <a:rPr lang="pl-PL" b="1" dirty="0">
                <a:solidFill>
                  <a:srgbClr val="FF0000"/>
                </a:solidFill>
              </a:rPr>
              <a:t>],</a:t>
            </a:r>
          </a:p>
          <a:p>
            <a:r>
              <a:rPr lang="pl-PL" b="1" dirty="0">
                <a:solidFill>
                  <a:srgbClr val="FF0000"/>
                </a:solidFill>
              </a:rPr>
              <a:t>  [</a:t>
            </a:r>
            <a:r>
              <a:rPr lang="pl-PL" b="1" dirty="0" err="1">
                <a:solidFill>
                  <a:srgbClr val="FF0000"/>
                </a:solidFill>
              </a:rPr>
              <a:t>null</a:t>
            </a:r>
            <a:r>
              <a:rPr lang="pl-PL" b="1" dirty="0">
                <a:solidFill>
                  <a:srgbClr val="FF0000"/>
                </a:solidFill>
              </a:rPr>
              <a:t>, </a:t>
            </a:r>
            <a:r>
              <a:rPr lang="pl-PL" b="1" dirty="0" err="1">
                <a:solidFill>
                  <a:srgbClr val="FF0000"/>
                </a:solidFill>
              </a:rPr>
              <a:t>null</a:t>
            </a:r>
            <a:r>
              <a:rPr lang="pl-PL" b="1" dirty="0">
                <a:solidFill>
                  <a:srgbClr val="FF0000"/>
                </a:solidFill>
              </a:rPr>
              <a:t>, </a:t>
            </a:r>
            <a:r>
              <a:rPr lang="pl-PL" b="1" dirty="0" err="1">
                <a:solidFill>
                  <a:srgbClr val="FF0000"/>
                </a:solidFill>
              </a:rPr>
              <a:t>null</a:t>
            </a:r>
            <a:r>
              <a:rPr lang="pl-PL" b="1" dirty="0">
                <a:solidFill>
                  <a:srgbClr val="FF0000"/>
                </a:solidFill>
              </a:rPr>
              <a:t>]</a:t>
            </a:r>
          </a:p>
          <a:p>
            <a:r>
              <a:rPr lang="pl-PL" b="1" dirty="0">
                <a:solidFill>
                  <a:srgbClr val="FF0000"/>
                </a:solidFill>
              </a:rPr>
              <a:t>];</a:t>
            </a:r>
          </a:p>
          <a:p>
            <a:r>
              <a:rPr lang="pl-PL" b="1" dirty="0" err="1">
                <a:solidFill>
                  <a:srgbClr val="FF0000"/>
                </a:solidFill>
              </a:rPr>
              <a:t>function</a:t>
            </a:r>
            <a:r>
              <a:rPr lang="pl-PL" b="1" dirty="0">
                <a:solidFill>
                  <a:srgbClr val="FF0000"/>
                </a:solidFill>
              </a:rPr>
              <a:t> </a:t>
            </a:r>
            <a:r>
              <a:rPr lang="pl-PL" b="1" dirty="0" err="1">
                <a:solidFill>
                  <a:srgbClr val="FF0000"/>
                </a:solidFill>
              </a:rPr>
              <a:t>deriveActivePlayer</a:t>
            </a:r>
            <a:r>
              <a:rPr lang="pl-PL" b="1" dirty="0">
                <a:solidFill>
                  <a:srgbClr val="FF0000"/>
                </a:solidFill>
              </a:rPr>
              <a:t>(</a:t>
            </a:r>
            <a:r>
              <a:rPr lang="pl-PL" b="1" dirty="0" err="1">
                <a:solidFill>
                  <a:srgbClr val="FF0000"/>
                </a:solidFill>
              </a:rPr>
              <a:t>g</a:t>
            </a:r>
            <a:r>
              <a:rPr lang="pl-PL" dirty="0" err="1"/>
              <a:t>ameTurns</a:t>
            </a:r>
            <a:r>
              <a:rPr lang="pl-PL" dirty="0"/>
              <a:t>){</a:t>
            </a:r>
          </a:p>
          <a:p>
            <a:r>
              <a:rPr lang="pl-PL" dirty="0"/>
              <a:t>  </a:t>
            </a:r>
            <a:r>
              <a:rPr lang="pl-PL" dirty="0" err="1"/>
              <a:t>let</a:t>
            </a:r>
            <a:r>
              <a:rPr lang="pl-PL" dirty="0"/>
              <a:t> </a:t>
            </a:r>
            <a:r>
              <a:rPr lang="pl-PL" dirty="0" err="1"/>
              <a:t>currentPlayer</a:t>
            </a:r>
            <a:r>
              <a:rPr lang="pl-PL" dirty="0"/>
              <a:t> = 'X';</a:t>
            </a:r>
          </a:p>
          <a:p>
            <a:r>
              <a:rPr lang="pl-PL" dirty="0"/>
              <a:t>  </a:t>
            </a:r>
            <a:r>
              <a:rPr lang="pl-PL" dirty="0" err="1"/>
              <a:t>if</a:t>
            </a:r>
            <a:r>
              <a:rPr lang="pl-PL" dirty="0"/>
              <a:t>(</a:t>
            </a:r>
            <a:r>
              <a:rPr lang="pl-PL" dirty="0" err="1"/>
              <a:t>gameTurns.length</a:t>
            </a:r>
            <a:r>
              <a:rPr lang="pl-PL" dirty="0"/>
              <a:t> &gt; 0 &amp;&amp; </a:t>
            </a:r>
            <a:r>
              <a:rPr lang="pl-PL" dirty="0" err="1"/>
              <a:t>gameTurns</a:t>
            </a:r>
            <a:r>
              <a:rPr lang="pl-PL" dirty="0"/>
              <a:t>[0].</a:t>
            </a:r>
            <a:r>
              <a:rPr lang="pl-PL" dirty="0" err="1"/>
              <a:t>player</a:t>
            </a:r>
            <a:r>
              <a:rPr lang="pl-PL" dirty="0"/>
              <a:t> === 'X'){</a:t>
            </a:r>
          </a:p>
          <a:p>
            <a:r>
              <a:rPr lang="pl-PL" dirty="0"/>
              <a:t>    </a:t>
            </a:r>
            <a:r>
              <a:rPr lang="pl-PL" dirty="0" err="1"/>
              <a:t>currentPlayer</a:t>
            </a:r>
            <a:r>
              <a:rPr lang="pl-PL" dirty="0"/>
              <a:t> = 'O';</a:t>
            </a:r>
          </a:p>
          <a:p>
            <a:r>
              <a:rPr lang="pl-PL" dirty="0"/>
              <a:t>  }   return </a:t>
            </a:r>
            <a:r>
              <a:rPr lang="pl-PL" dirty="0" err="1"/>
              <a:t>currentPlayer</a:t>
            </a:r>
            <a:r>
              <a:rPr lang="pl-PL" dirty="0"/>
              <a:t>; }</a:t>
            </a:r>
          </a:p>
          <a:p>
            <a:r>
              <a:rPr lang="pl-PL" dirty="0"/>
              <a:t>export </a:t>
            </a:r>
            <a:r>
              <a:rPr lang="pl-PL" dirty="0" err="1"/>
              <a:t>default</a:t>
            </a:r>
            <a:r>
              <a:rPr lang="pl-PL" dirty="0"/>
              <a:t> </a:t>
            </a:r>
            <a:r>
              <a:rPr lang="pl-PL" dirty="0" err="1"/>
              <a:t>function</a:t>
            </a:r>
            <a:r>
              <a:rPr lang="pl-PL" dirty="0"/>
              <a:t> </a:t>
            </a:r>
            <a:r>
              <a:rPr lang="pl-PL" dirty="0" err="1"/>
              <a:t>App</a:t>
            </a:r>
            <a:r>
              <a:rPr lang="pl-PL" dirty="0"/>
              <a:t>() {</a:t>
            </a:r>
          </a:p>
          <a:p>
            <a:r>
              <a:rPr lang="pl-PL" dirty="0" err="1"/>
              <a:t>const</a:t>
            </a:r>
            <a:r>
              <a:rPr lang="pl-PL" dirty="0"/>
              <a:t> [</a:t>
            </a:r>
            <a:r>
              <a:rPr lang="pl-PL" dirty="0" err="1"/>
              <a:t>gameTurns</a:t>
            </a:r>
            <a:r>
              <a:rPr lang="pl-PL" dirty="0"/>
              <a:t>, </a:t>
            </a:r>
            <a:r>
              <a:rPr lang="pl-PL" dirty="0" err="1"/>
              <a:t>setGameTurns</a:t>
            </a:r>
            <a:r>
              <a:rPr lang="pl-PL" dirty="0"/>
              <a:t>] = </a:t>
            </a:r>
            <a:r>
              <a:rPr lang="pl-PL" dirty="0" err="1"/>
              <a:t>useState</a:t>
            </a:r>
            <a:r>
              <a:rPr lang="pl-PL" dirty="0"/>
              <a:t>([]);</a:t>
            </a:r>
          </a:p>
          <a:p>
            <a:r>
              <a:rPr lang="pl-PL" dirty="0" err="1"/>
              <a:t>const</a:t>
            </a:r>
            <a:r>
              <a:rPr lang="pl-PL" dirty="0"/>
              <a:t> </a:t>
            </a:r>
            <a:r>
              <a:rPr lang="pl-PL" dirty="0" err="1"/>
              <a:t>activePlayer</a:t>
            </a:r>
            <a:r>
              <a:rPr lang="pl-PL" dirty="0"/>
              <a:t> = </a:t>
            </a:r>
            <a:r>
              <a:rPr lang="pl-PL" dirty="0" err="1"/>
              <a:t>deriveActivePlayer</a:t>
            </a:r>
            <a:r>
              <a:rPr lang="pl-PL" dirty="0"/>
              <a:t>(</a:t>
            </a:r>
            <a:r>
              <a:rPr lang="pl-PL" dirty="0" err="1"/>
              <a:t>gameTurns</a:t>
            </a:r>
            <a:r>
              <a:rPr lang="pl-PL" dirty="0"/>
              <a:t>);</a:t>
            </a:r>
          </a:p>
          <a:p>
            <a:r>
              <a:rPr lang="pl-PL" dirty="0"/>
              <a:t>  </a:t>
            </a:r>
            <a:r>
              <a:rPr lang="pl-PL" dirty="0" err="1"/>
              <a:t>let</a:t>
            </a:r>
            <a:r>
              <a:rPr lang="pl-PL" dirty="0"/>
              <a:t> </a:t>
            </a:r>
            <a:r>
              <a:rPr lang="pl-PL" dirty="0" err="1"/>
              <a:t>gameBoard</a:t>
            </a:r>
            <a:r>
              <a:rPr lang="pl-PL" dirty="0"/>
              <a:t> = </a:t>
            </a:r>
            <a:r>
              <a:rPr lang="pl-PL" dirty="0" err="1"/>
              <a:t>initialGameBoard</a:t>
            </a:r>
            <a:r>
              <a:rPr lang="pl-PL" dirty="0"/>
              <a:t>;</a:t>
            </a:r>
          </a:p>
          <a:p>
            <a:r>
              <a:rPr lang="pl-PL" dirty="0"/>
              <a:t>  for (const </a:t>
            </a:r>
            <a:r>
              <a:rPr lang="pl-PL" dirty="0" err="1"/>
              <a:t>turn</a:t>
            </a:r>
            <a:r>
              <a:rPr lang="pl-PL" dirty="0"/>
              <a:t> of </a:t>
            </a:r>
            <a:r>
              <a:rPr lang="pl-PL" dirty="0" err="1"/>
              <a:t>gameTurns</a:t>
            </a:r>
            <a:r>
              <a:rPr lang="pl-PL" dirty="0"/>
              <a:t>){</a:t>
            </a:r>
          </a:p>
          <a:p>
            <a:r>
              <a:rPr lang="pl-PL" dirty="0"/>
              <a:t>    const {</a:t>
            </a:r>
            <a:r>
              <a:rPr lang="pl-PL" dirty="0" err="1"/>
              <a:t>square</a:t>
            </a:r>
            <a:r>
              <a:rPr lang="pl-PL" dirty="0"/>
              <a:t>, </a:t>
            </a:r>
            <a:r>
              <a:rPr lang="pl-PL" dirty="0" err="1"/>
              <a:t>player</a:t>
            </a:r>
            <a:r>
              <a:rPr lang="pl-PL" dirty="0"/>
              <a:t>} = </a:t>
            </a:r>
            <a:r>
              <a:rPr lang="pl-PL" dirty="0" err="1"/>
              <a:t>turn</a:t>
            </a:r>
            <a:r>
              <a:rPr lang="pl-PL" dirty="0"/>
              <a:t>;</a:t>
            </a:r>
          </a:p>
          <a:p>
            <a:r>
              <a:rPr lang="pl-PL" dirty="0"/>
              <a:t>    const {</a:t>
            </a:r>
            <a:r>
              <a:rPr lang="pl-PL" dirty="0" err="1"/>
              <a:t>row</a:t>
            </a:r>
            <a:r>
              <a:rPr lang="pl-PL" dirty="0"/>
              <a:t>, col} = </a:t>
            </a:r>
            <a:r>
              <a:rPr lang="pl-PL" dirty="0" err="1"/>
              <a:t>square</a:t>
            </a:r>
            <a:r>
              <a:rPr lang="pl-PL" dirty="0"/>
              <a:t>;</a:t>
            </a:r>
          </a:p>
          <a:p>
            <a:r>
              <a:rPr lang="pl-PL" dirty="0"/>
              <a:t>    </a:t>
            </a:r>
            <a:r>
              <a:rPr lang="pl-PL" dirty="0" err="1"/>
              <a:t>gameBoard</a:t>
            </a:r>
            <a:r>
              <a:rPr lang="pl-PL" dirty="0"/>
              <a:t>[</a:t>
            </a:r>
            <a:r>
              <a:rPr lang="pl-PL" dirty="0" err="1"/>
              <a:t>row</a:t>
            </a:r>
            <a:r>
              <a:rPr lang="pl-PL" dirty="0"/>
              <a:t>][col] = </a:t>
            </a:r>
            <a:r>
              <a:rPr lang="pl-PL" dirty="0" err="1"/>
              <a:t>player</a:t>
            </a:r>
            <a:r>
              <a:rPr lang="pl-PL" dirty="0"/>
              <a:t>;</a:t>
            </a:r>
          </a:p>
          <a:p>
            <a:r>
              <a:rPr lang="pl-PL" dirty="0"/>
              <a:t>  }</a:t>
            </a:r>
          </a:p>
          <a:p>
            <a:r>
              <a:rPr lang="pl-PL" b="1" dirty="0">
                <a:solidFill>
                  <a:srgbClr val="FF0000"/>
                </a:solidFill>
              </a:rPr>
              <a:t>  </a:t>
            </a:r>
            <a:r>
              <a:rPr lang="pl-PL" b="1" dirty="0" err="1">
                <a:solidFill>
                  <a:srgbClr val="FF0000"/>
                </a:solidFill>
              </a:rPr>
              <a:t>let</a:t>
            </a:r>
            <a:r>
              <a:rPr lang="pl-PL" b="1" dirty="0">
                <a:solidFill>
                  <a:srgbClr val="FF0000"/>
                </a:solidFill>
              </a:rPr>
              <a:t> </a:t>
            </a:r>
            <a:r>
              <a:rPr lang="pl-PL" b="1" dirty="0" err="1">
                <a:solidFill>
                  <a:srgbClr val="FF0000"/>
                </a:solidFill>
              </a:rPr>
              <a:t>winner</a:t>
            </a:r>
            <a:r>
              <a:rPr lang="pl-PL" b="1" dirty="0">
                <a:solidFill>
                  <a:srgbClr val="FF0000"/>
                </a:solidFill>
              </a:rPr>
              <a:t>;</a:t>
            </a:r>
          </a:p>
          <a:p>
            <a:r>
              <a:rPr lang="pl-PL" b="1" dirty="0">
                <a:solidFill>
                  <a:srgbClr val="FF0000"/>
                </a:solidFill>
              </a:rPr>
              <a:t>  for(const </a:t>
            </a:r>
            <a:r>
              <a:rPr lang="pl-PL" b="1" dirty="0" err="1">
                <a:solidFill>
                  <a:srgbClr val="FF0000"/>
                </a:solidFill>
              </a:rPr>
              <a:t>combination</a:t>
            </a:r>
            <a:r>
              <a:rPr lang="pl-PL" b="1" dirty="0">
                <a:solidFill>
                  <a:srgbClr val="FF0000"/>
                </a:solidFill>
              </a:rPr>
              <a:t> of WINNING_COMBINATIONS){</a:t>
            </a:r>
          </a:p>
          <a:p>
            <a:r>
              <a:rPr lang="pl-PL" b="1" dirty="0">
                <a:solidFill>
                  <a:srgbClr val="FF0000"/>
                </a:solidFill>
              </a:rPr>
              <a:t>    const </a:t>
            </a:r>
            <a:r>
              <a:rPr lang="pl-PL" b="1" dirty="0" err="1">
                <a:solidFill>
                  <a:srgbClr val="FF0000"/>
                </a:solidFill>
              </a:rPr>
              <a:t>firstSquareSymbol</a:t>
            </a:r>
            <a:r>
              <a:rPr lang="pl-PL" b="1" dirty="0">
                <a:solidFill>
                  <a:srgbClr val="FF0000"/>
                </a:solidFill>
              </a:rPr>
              <a:t>=</a:t>
            </a:r>
            <a:r>
              <a:rPr lang="pl-PL" b="1" dirty="0" err="1">
                <a:solidFill>
                  <a:srgbClr val="FF0000"/>
                </a:solidFill>
              </a:rPr>
              <a:t>gameBoard</a:t>
            </a:r>
            <a:r>
              <a:rPr lang="pl-PL" b="1" dirty="0">
                <a:solidFill>
                  <a:srgbClr val="FF0000"/>
                </a:solidFill>
              </a:rPr>
              <a:t>[</a:t>
            </a:r>
            <a:r>
              <a:rPr lang="pl-PL" b="1" dirty="0" err="1">
                <a:solidFill>
                  <a:srgbClr val="FF0000"/>
                </a:solidFill>
              </a:rPr>
              <a:t>combination</a:t>
            </a:r>
            <a:r>
              <a:rPr lang="pl-PL" b="1" dirty="0">
                <a:solidFill>
                  <a:srgbClr val="FF0000"/>
                </a:solidFill>
              </a:rPr>
              <a:t>[0].</a:t>
            </a:r>
            <a:r>
              <a:rPr lang="pl-PL" b="1" dirty="0" err="1">
                <a:solidFill>
                  <a:srgbClr val="FF0000"/>
                </a:solidFill>
              </a:rPr>
              <a:t>row</a:t>
            </a:r>
            <a:r>
              <a:rPr lang="pl-PL" b="1" dirty="0">
                <a:solidFill>
                  <a:srgbClr val="FF0000"/>
                </a:solidFill>
              </a:rPr>
              <a:t>][</a:t>
            </a:r>
            <a:r>
              <a:rPr lang="pl-PL" b="1" dirty="0" err="1">
                <a:solidFill>
                  <a:srgbClr val="FF0000"/>
                </a:solidFill>
              </a:rPr>
              <a:t>combination</a:t>
            </a:r>
            <a:r>
              <a:rPr lang="pl-PL" b="1" dirty="0">
                <a:solidFill>
                  <a:srgbClr val="FF0000"/>
                </a:solidFill>
              </a:rPr>
              <a:t>[0].</a:t>
            </a:r>
            <a:r>
              <a:rPr lang="pl-PL" b="1" dirty="0" err="1">
                <a:solidFill>
                  <a:srgbClr val="FF0000"/>
                </a:solidFill>
              </a:rPr>
              <a:t>column</a:t>
            </a:r>
            <a:r>
              <a:rPr lang="pl-PL" b="1" dirty="0">
                <a:solidFill>
                  <a:srgbClr val="FF0000"/>
                </a:solidFill>
              </a:rPr>
              <a:t>];</a:t>
            </a:r>
          </a:p>
          <a:p>
            <a:r>
              <a:rPr lang="pl-PL" b="1" dirty="0">
                <a:solidFill>
                  <a:srgbClr val="FF0000"/>
                </a:solidFill>
              </a:rPr>
              <a:t>    const </a:t>
            </a:r>
            <a:r>
              <a:rPr lang="pl-PL" b="1" dirty="0" err="1">
                <a:solidFill>
                  <a:srgbClr val="FF0000"/>
                </a:solidFill>
              </a:rPr>
              <a:t>secondSquareSymbol</a:t>
            </a:r>
            <a:r>
              <a:rPr lang="pl-PL" b="1" dirty="0">
                <a:solidFill>
                  <a:srgbClr val="FF0000"/>
                </a:solidFill>
              </a:rPr>
              <a:t>=</a:t>
            </a:r>
            <a:r>
              <a:rPr lang="pl-PL" b="1" dirty="0" err="1">
                <a:solidFill>
                  <a:srgbClr val="FF0000"/>
                </a:solidFill>
              </a:rPr>
              <a:t>gameBoard</a:t>
            </a:r>
            <a:r>
              <a:rPr lang="pl-PL" b="1" dirty="0">
                <a:solidFill>
                  <a:srgbClr val="FF0000"/>
                </a:solidFill>
              </a:rPr>
              <a:t>[</a:t>
            </a:r>
            <a:r>
              <a:rPr lang="pl-PL" b="1" dirty="0" err="1">
                <a:solidFill>
                  <a:srgbClr val="FF0000"/>
                </a:solidFill>
              </a:rPr>
              <a:t>combination</a:t>
            </a:r>
            <a:r>
              <a:rPr lang="pl-PL" b="1" dirty="0">
                <a:solidFill>
                  <a:srgbClr val="FF0000"/>
                </a:solidFill>
              </a:rPr>
              <a:t>[1].</a:t>
            </a:r>
            <a:r>
              <a:rPr lang="pl-PL" b="1" dirty="0" err="1">
                <a:solidFill>
                  <a:srgbClr val="FF0000"/>
                </a:solidFill>
              </a:rPr>
              <a:t>row</a:t>
            </a:r>
            <a:r>
              <a:rPr lang="pl-PL" b="1" dirty="0">
                <a:solidFill>
                  <a:srgbClr val="FF0000"/>
                </a:solidFill>
              </a:rPr>
              <a:t>][</a:t>
            </a:r>
            <a:r>
              <a:rPr lang="pl-PL" b="1" dirty="0" err="1">
                <a:solidFill>
                  <a:srgbClr val="FF0000"/>
                </a:solidFill>
              </a:rPr>
              <a:t>combination</a:t>
            </a:r>
            <a:r>
              <a:rPr lang="pl-PL" b="1" dirty="0">
                <a:solidFill>
                  <a:srgbClr val="FF0000"/>
                </a:solidFill>
              </a:rPr>
              <a:t>[1].</a:t>
            </a:r>
            <a:r>
              <a:rPr lang="pl-PL" b="1" dirty="0" err="1">
                <a:solidFill>
                  <a:srgbClr val="FF0000"/>
                </a:solidFill>
              </a:rPr>
              <a:t>column</a:t>
            </a:r>
            <a:r>
              <a:rPr lang="pl-PL" b="1" dirty="0">
                <a:solidFill>
                  <a:srgbClr val="FF0000"/>
                </a:solidFill>
              </a:rPr>
              <a:t>];</a:t>
            </a:r>
          </a:p>
          <a:p>
            <a:r>
              <a:rPr lang="pl-PL" b="1" dirty="0">
                <a:solidFill>
                  <a:srgbClr val="FF0000"/>
                </a:solidFill>
              </a:rPr>
              <a:t>    const </a:t>
            </a:r>
            <a:r>
              <a:rPr lang="pl-PL" b="1" dirty="0" err="1">
                <a:solidFill>
                  <a:srgbClr val="FF0000"/>
                </a:solidFill>
              </a:rPr>
              <a:t>thisSquareSymbol</a:t>
            </a:r>
            <a:r>
              <a:rPr lang="pl-PL" b="1" dirty="0">
                <a:solidFill>
                  <a:srgbClr val="FF0000"/>
                </a:solidFill>
              </a:rPr>
              <a:t>=</a:t>
            </a:r>
            <a:r>
              <a:rPr lang="pl-PL" b="1" dirty="0" err="1">
                <a:solidFill>
                  <a:srgbClr val="FF0000"/>
                </a:solidFill>
              </a:rPr>
              <a:t>gameBoard</a:t>
            </a:r>
            <a:r>
              <a:rPr lang="pl-PL" b="1" dirty="0">
                <a:solidFill>
                  <a:srgbClr val="FF0000"/>
                </a:solidFill>
              </a:rPr>
              <a:t>[</a:t>
            </a:r>
            <a:r>
              <a:rPr lang="pl-PL" b="1" dirty="0" err="1">
                <a:solidFill>
                  <a:srgbClr val="FF0000"/>
                </a:solidFill>
              </a:rPr>
              <a:t>combination</a:t>
            </a:r>
            <a:r>
              <a:rPr lang="pl-PL" b="1" dirty="0">
                <a:solidFill>
                  <a:srgbClr val="FF0000"/>
                </a:solidFill>
              </a:rPr>
              <a:t>[2].</a:t>
            </a:r>
            <a:r>
              <a:rPr lang="pl-PL" b="1" dirty="0" err="1">
                <a:solidFill>
                  <a:srgbClr val="FF0000"/>
                </a:solidFill>
              </a:rPr>
              <a:t>row</a:t>
            </a:r>
            <a:r>
              <a:rPr lang="pl-PL" b="1" dirty="0">
                <a:solidFill>
                  <a:srgbClr val="FF0000"/>
                </a:solidFill>
              </a:rPr>
              <a:t>][</a:t>
            </a:r>
            <a:r>
              <a:rPr lang="pl-PL" b="1" dirty="0" err="1">
                <a:solidFill>
                  <a:srgbClr val="FF0000"/>
                </a:solidFill>
              </a:rPr>
              <a:t>combination</a:t>
            </a:r>
            <a:r>
              <a:rPr lang="pl-PL" b="1" dirty="0">
                <a:solidFill>
                  <a:srgbClr val="FF0000"/>
                </a:solidFill>
              </a:rPr>
              <a:t>[2].</a:t>
            </a:r>
            <a:r>
              <a:rPr lang="pl-PL" b="1" dirty="0" err="1">
                <a:solidFill>
                  <a:srgbClr val="FF0000"/>
                </a:solidFill>
              </a:rPr>
              <a:t>column</a:t>
            </a:r>
            <a:r>
              <a:rPr lang="pl-PL" b="1" dirty="0">
                <a:solidFill>
                  <a:srgbClr val="FF0000"/>
                </a:solidFill>
              </a:rPr>
              <a:t>];</a:t>
            </a:r>
          </a:p>
          <a:p>
            <a:r>
              <a:rPr lang="pl-PL" b="1" dirty="0">
                <a:solidFill>
                  <a:srgbClr val="FF0000"/>
                </a:solidFill>
              </a:rPr>
              <a:t>    </a:t>
            </a:r>
            <a:r>
              <a:rPr lang="pl-PL" b="1" dirty="0" err="1">
                <a:solidFill>
                  <a:srgbClr val="FF0000"/>
                </a:solidFill>
              </a:rPr>
              <a:t>if</a:t>
            </a:r>
            <a:r>
              <a:rPr lang="pl-PL" b="1" dirty="0">
                <a:solidFill>
                  <a:srgbClr val="FF0000"/>
                </a:solidFill>
              </a:rPr>
              <a:t>(</a:t>
            </a:r>
            <a:r>
              <a:rPr lang="pl-PL" b="1" dirty="0" err="1">
                <a:solidFill>
                  <a:srgbClr val="FF0000"/>
                </a:solidFill>
              </a:rPr>
              <a:t>firstSquareSymbol</a:t>
            </a:r>
            <a:r>
              <a:rPr lang="pl-PL" b="1" dirty="0">
                <a:solidFill>
                  <a:srgbClr val="FF0000"/>
                </a:solidFill>
              </a:rPr>
              <a:t> &amp;&amp; </a:t>
            </a:r>
            <a:r>
              <a:rPr lang="pl-PL" b="1" dirty="0" err="1">
                <a:solidFill>
                  <a:srgbClr val="FF0000"/>
                </a:solidFill>
              </a:rPr>
              <a:t>firstSquareSymbol</a:t>
            </a:r>
            <a:r>
              <a:rPr lang="pl-PL" b="1" dirty="0">
                <a:solidFill>
                  <a:srgbClr val="FF0000"/>
                </a:solidFill>
              </a:rPr>
              <a:t>===</a:t>
            </a:r>
            <a:r>
              <a:rPr lang="pl-PL" b="1" dirty="0" err="1">
                <a:solidFill>
                  <a:srgbClr val="FF0000"/>
                </a:solidFill>
              </a:rPr>
              <a:t>secondSquareSymbol</a:t>
            </a:r>
            <a:r>
              <a:rPr lang="pl-PL" b="1" dirty="0">
                <a:solidFill>
                  <a:srgbClr val="FF0000"/>
                </a:solidFill>
              </a:rPr>
              <a:t> &amp;&amp; </a:t>
            </a:r>
            <a:r>
              <a:rPr lang="pl-PL" b="1" dirty="0" err="1">
                <a:solidFill>
                  <a:srgbClr val="FF0000"/>
                </a:solidFill>
              </a:rPr>
              <a:t>secondSquareSymbol</a:t>
            </a:r>
            <a:r>
              <a:rPr lang="pl-PL" b="1" dirty="0">
                <a:solidFill>
                  <a:srgbClr val="FF0000"/>
                </a:solidFill>
              </a:rPr>
              <a:t>===</a:t>
            </a:r>
            <a:r>
              <a:rPr lang="pl-PL" b="1" dirty="0" err="1">
                <a:solidFill>
                  <a:srgbClr val="FF0000"/>
                </a:solidFill>
              </a:rPr>
              <a:t>thisSquareSymbol</a:t>
            </a:r>
            <a:r>
              <a:rPr lang="pl-PL" b="1" dirty="0">
                <a:solidFill>
                  <a:srgbClr val="FF0000"/>
                </a:solidFill>
              </a:rPr>
              <a:t>){</a:t>
            </a:r>
          </a:p>
          <a:p>
            <a:r>
              <a:rPr lang="pl-PL" b="1" dirty="0">
                <a:solidFill>
                  <a:srgbClr val="FF0000"/>
                </a:solidFill>
              </a:rPr>
              <a:t>      </a:t>
            </a:r>
            <a:r>
              <a:rPr lang="pl-PL" b="1" dirty="0" err="1">
                <a:solidFill>
                  <a:srgbClr val="FF0000"/>
                </a:solidFill>
              </a:rPr>
              <a:t>winner</a:t>
            </a:r>
            <a:r>
              <a:rPr lang="pl-PL" b="1" dirty="0">
                <a:solidFill>
                  <a:srgbClr val="FF0000"/>
                </a:solidFill>
              </a:rPr>
              <a:t> = </a:t>
            </a:r>
            <a:r>
              <a:rPr lang="pl-PL" b="1" dirty="0" err="1">
                <a:solidFill>
                  <a:srgbClr val="FF0000"/>
                </a:solidFill>
              </a:rPr>
              <a:t>firstSquareSymbol</a:t>
            </a:r>
            <a:r>
              <a:rPr lang="pl-PL" b="1" dirty="0">
                <a:solidFill>
                  <a:srgbClr val="FF0000"/>
                </a:solidFill>
              </a:rPr>
              <a:t>;</a:t>
            </a:r>
          </a:p>
          <a:p>
            <a:r>
              <a:rPr lang="pl-PL" b="1" dirty="0">
                <a:solidFill>
                  <a:srgbClr val="FF0000"/>
                </a:solidFill>
              </a:rPr>
              <a:t>    }}</a:t>
            </a:r>
          </a:p>
          <a:p>
            <a:r>
              <a:rPr lang="pl-PL" dirty="0"/>
              <a:t>  </a:t>
            </a:r>
            <a:r>
              <a:rPr lang="pl-PL" dirty="0" err="1"/>
              <a:t>function</a:t>
            </a:r>
            <a:r>
              <a:rPr lang="pl-PL" dirty="0"/>
              <a:t> </a:t>
            </a:r>
            <a:r>
              <a:rPr lang="pl-PL" dirty="0" err="1"/>
              <a:t>handleSelectedSquare</a:t>
            </a:r>
            <a:r>
              <a:rPr lang="pl-PL" dirty="0"/>
              <a:t>(</a:t>
            </a:r>
            <a:r>
              <a:rPr lang="pl-PL" dirty="0" err="1"/>
              <a:t>rowIndex</a:t>
            </a:r>
            <a:r>
              <a:rPr lang="pl-PL" dirty="0"/>
              <a:t>, </a:t>
            </a:r>
            <a:r>
              <a:rPr lang="pl-PL" dirty="0" err="1"/>
              <a:t>colIndex</a:t>
            </a:r>
            <a:r>
              <a:rPr lang="pl-PL" dirty="0"/>
              <a:t>){</a:t>
            </a:r>
          </a:p>
          <a:p>
            <a:r>
              <a:rPr lang="pl-PL" dirty="0" err="1"/>
              <a:t>setGameTurns</a:t>
            </a:r>
            <a:r>
              <a:rPr lang="pl-PL" dirty="0"/>
              <a:t>((</a:t>
            </a:r>
            <a:r>
              <a:rPr lang="pl-PL" dirty="0" err="1"/>
              <a:t>prevTurns</a:t>
            </a:r>
            <a:r>
              <a:rPr lang="pl-PL" dirty="0"/>
              <a:t>) =&gt; {</a:t>
            </a:r>
          </a:p>
          <a:p>
            <a:r>
              <a:rPr lang="pl-PL" dirty="0"/>
              <a:t>        const </a:t>
            </a:r>
            <a:r>
              <a:rPr lang="pl-PL" dirty="0" err="1"/>
              <a:t>currentPlayer</a:t>
            </a:r>
            <a:r>
              <a:rPr lang="pl-PL" dirty="0"/>
              <a:t> = </a:t>
            </a:r>
            <a:r>
              <a:rPr lang="pl-PL" dirty="0" err="1"/>
              <a:t>deriveActivePlayer</a:t>
            </a:r>
            <a:r>
              <a:rPr lang="pl-PL" dirty="0"/>
              <a:t>(</a:t>
            </a:r>
            <a:r>
              <a:rPr lang="pl-PL" dirty="0" err="1"/>
              <a:t>prevTurns</a:t>
            </a:r>
            <a:r>
              <a:rPr lang="pl-PL" dirty="0"/>
              <a:t>);</a:t>
            </a:r>
          </a:p>
          <a:p>
            <a:r>
              <a:rPr lang="pl-PL" dirty="0"/>
              <a:t>      const </a:t>
            </a:r>
            <a:r>
              <a:rPr lang="pl-PL" dirty="0" err="1"/>
              <a:t>updatedTurns</a:t>
            </a:r>
            <a:r>
              <a:rPr lang="pl-PL" dirty="0"/>
              <a:t> = [{</a:t>
            </a:r>
            <a:r>
              <a:rPr lang="pl-PL" dirty="0" err="1"/>
              <a:t>square</a:t>
            </a:r>
            <a:r>
              <a:rPr lang="pl-PL" dirty="0"/>
              <a:t>: {</a:t>
            </a:r>
            <a:r>
              <a:rPr lang="pl-PL" dirty="0" err="1"/>
              <a:t>row:rowIndex</a:t>
            </a:r>
            <a:r>
              <a:rPr lang="pl-PL" dirty="0"/>
              <a:t>, </a:t>
            </a:r>
            <a:r>
              <a:rPr lang="pl-PL" dirty="0" err="1"/>
              <a:t>col:colIndex</a:t>
            </a:r>
            <a:r>
              <a:rPr lang="pl-PL" dirty="0"/>
              <a:t>}, </a:t>
            </a:r>
            <a:r>
              <a:rPr lang="pl-PL" dirty="0" err="1"/>
              <a:t>player:currentPlayer</a:t>
            </a:r>
            <a:r>
              <a:rPr lang="pl-PL" dirty="0"/>
              <a:t>},...</a:t>
            </a:r>
            <a:r>
              <a:rPr lang="pl-PL" dirty="0" err="1"/>
              <a:t>prevTurns</a:t>
            </a:r>
            <a:r>
              <a:rPr lang="pl-PL" dirty="0"/>
              <a:t>];</a:t>
            </a:r>
          </a:p>
          <a:p>
            <a:r>
              <a:rPr lang="pl-PL" dirty="0"/>
              <a:t>      return </a:t>
            </a:r>
            <a:r>
              <a:rPr lang="pl-PL" dirty="0" err="1"/>
              <a:t>updatedTurns</a:t>
            </a:r>
            <a:r>
              <a:rPr lang="pl-PL" dirty="0"/>
              <a:t>;</a:t>
            </a:r>
          </a:p>
          <a:p>
            <a:r>
              <a:rPr lang="pl-PL" dirty="0"/>
              <a:t>    });</a:t>
            </a:r>
          </a:p>
          <a:p>
            <a:r>
              <a:rPr lang="pl-PL" dirty="0"/>
              <a:t>  }</a:t>
            </a:r>
          </a:p>
          <a:p>
            <a:r>
              <a:rPr lang="pl-PL" dirty="0"/>
              <a:t>  return (</a:t>
            </a:r>
          </a:p>
          <a:p>
            <a:r>
              <a:rPr lang="pl-PL" dirty="0"/>
              <a:t>    &lt;</a:t>
            </a:r>
            <a:r>
              <a:rPr lang="pl-PL" dirty="0" err="1"/>
              <a:t>main</a:t>
            </a:r>
            <a:r>
              <a:rPr lang="pl-PL" dirty="0"/>
              <a:t>&gt;</a:t>
            </a:r>
          </a:p>
          <a:p>
            <a:r>
              <a:rPr lang="pl-PL" dirty="0"/>
              <a:t>      &lt;div id="</a:t>
            </a:r>
            <a:r>
              <a:rPr lang="pl-PL" dirty="0" err="1"/>
              <a:t>game-container</a:t>
            </a:r>
            <a:r>
              <a:rPr lang="pl-PL" dirty="0"/>
              <a:t>"&gt;</a:t>
            </a:r>
          </a:p>
          <a:p>
            <a:r>
              <a:rPr lang="pl-PL" dirty="0"/>
              <a:t>        &lt;</a:t>
            </a:r>
            <a:r>
              <a:rPr lang="pl-PL" dirty="0" err="1"/>
              <a:t>ol</a:t>
            </a:r>
            <a:r>
              <a:rPr lang="pl-PL" dirty="0"/>
              <a:t> id="</a:t>
            </a:r>
            <a:r>
              <a:rPr lang="pl-PL" dirty="0" err="1"/>
              <a:t>players</a:t>
            </a:r>
            <a:r>
              <a:rPr lang="pl-PL" dirty="0"/>
              <a:t>" </a:t>
            </a:r>
            <a:r>
              <a:rPr lang="pl-PL" dirty="0" err="1"/>
              <a:t>className</a:t>
            </a:r>
            <a:r>
              <a:rPr lang="pl-PL" dirty="0"/>
              <a:t>="</a:t>
            </a:r>
            <a:r>
              <a:rPr lang="pl-PL" dirty="0" err="1"/>
              <a:t>highlight-player</a:t>
            </a:r>
            <a:r>
              <a:rPr lang="pl-PL" dirty="0"/>
              <a:t>"&gt;</a:t>
            </a:r>
          </a:p>
          <a:p>
            <a:r>
              <a:rPr lang="pl-PL" dirty="0"/>
              <a:t>          &lt;Player </a:t>
            </a:r>
            <a:r>
              <a:rPr lang="pl-PL" dirty="0" err="1"/>
              <a:t>initialName</a:t>
            </a:r>
            <a:r>
              <a:rPr lang="pl-PL" dirty="0"/>
              <a:t>="</a:t>
            </a:r>
            <a:r>
              <a:rPr lang="pl-PL" dirty="0" err="1"/>
              <a:t>MissW</a:t>
            </a:r>
            <a:r>
              <a:rPr lang="pl-PL" dirty="0"/>
              <a:t>" symbol="X" </a:t>
            </a:r>
            <a:r>
              <a:rPr lang="pl-PL" dirty="0" err="1"/>
              <a:t>isActive</a:t>
            </a:r>
            <a:r>
              <a:rPr lang="pl-PL" dirty="0"/>
              <a:t>={</a:t>
            </a:r>
            <a:r>
              <a:rPr lang="pl-PL" dirty="0" err="1"/>
              <a:t>activePlayer</a:t>
            </a:r>
            <a:r>
              <a:rPr lang="pl-PL" dirty="0"/>
              <a:t>==='X'}&gt;&lt;/Player&gt;</a:t>
            </a:r>
          </a:p>
          <a:p>
            <a:r>
              <a:rPr lang="pl-PL" dirty="0"/>
              <a:t>          &lt;Player </a:t>
            </a:r>
            <a:r>
              <a:rPr lang="pl-PL" dirty="0" err="1"/>
              <a:t>initialName</a:t>
            </a:r>
            <a:r>
              <a:rPr lang="pl-PL" dirty="0"/>
              <a:t>="</a:t>
            </a:r>
            <a:r>
              <a:rPr lang="pl-PL" dirty="0" err="1"/>
              <a:t>MisterQ</a:t>
            </a:r>
            <a:r>
              <a:rPr lang="pl-PL" dirty="0"/>
              <a:t>" symbol = "O" </a:t>
            </a:r>
            <a:r>
              <a:rPr lang="pl-PL" dirty="0" err="1"/>
              <a:t>isActive</a:t>
            </a:r>
            <a:r>
              <a:rPr lang="pl-PL" dirty="0"/>
              <a:t>={</a:t>
            </a:r>
            <a:r>
              <a:rPr lang="pl-PL" dirty="0" err="1"/>
              <a:t>activePlayer</a:t>
            </a:r>
            <a:r>
              <a:rPr lang="pl-PL" dirty="0"/>
              <a:t>==='O'}&gt;&lt;/Player&gt;</a:t>
            </a:r>
          </a:p>
          <a:p>
            <a:r>
              <a:rPr lang="pl-PL" dirty="0"/>
              <a:t>        &lt;/</a:t>
            </a:r>
            <a:r>
              <a:rPr lang="pl-PL" dirty="0" err="1"/>
              <a:t>ol</a:t>
            </a:r>
            <a:r>
              <a:rPr lang="pl-PL" dirty="0"/>
              <a:t>&gt;</a:t>
            </a:r>
          </a:p>
          <a:p>
            <a:r>
              <a:rPr lang="pl-PL" dirty="0"/>
              <a:t>        {</a:t>
            </a:r>
            <a:r>
              <a:rPr lang="pl-PL" dirty="0" err="1"/>
              <a:t>winner</a:t>
            </a:r>
            <a:r>
              <a:rPr lang="pl-PL" dirty="0"/>
              <a:t> &amp;&amp; &lt;p&gt;</a:t>
            </a:r>
            <a:r>
              <a:rPr lang="pl-PL" dirty="0" err="1"/>
              <a:t>You</a:t>
            </a:r>
            <a:r>
              <a:rPr lang="pl-PL" dirty="0"/>
              <a:t> won! {</a:t>
            </a:r>
            <a:r>
              <a:rPr lang="pl-PL" dirty="0" err="1"/>
              <a:t>winner</a:t>
            </a:r>
            <a:r>
              <a:rPr lang="pl-PL" dirty="0"/>
              <a:t>}!&lt;/p&gt;}</a:t>
            </a:r>
          </a:p>
          <a:p>
            <a:r>
              <a:rPr lang="pl-PL" dirty="0"/>
              <a:t>        &lt;</a:t>
            </a:r>
            <a:r>
              <a:rPr lang="pl-PL" dirty="0" err="1"/>
              <a:t>GameBoard</a:t>
            </a:r>
            <a:r>
              <a:rPr lang="pl-PL" dirty="0"/>
              <a:t> </a:t>
            </a:r>
            <a:r>
              <a:rPr lang="pl-PL" dirty="0" err="1"/>
              <a:t>onSelectSquare</a:t>
            </a:r>
            <a:r>
              <a:rPr lang="pl-PL" dirty="0"/>
              <a:t>={</a:t>
            </a:r>
            <a:r>
              <a:rPr lang="pl-PL" dirty="0" err="1"/>
              <a:t>handleSelectedSquare</a:t>
            </a:r>
            <a:r>
              <a:rPr lang="pl-PL" dirty="0"/>
              <a:t>} </a:t>
            </a:r>
          </a:p>
          <a:p>
            <a:r>
              <a:rPr lang="pl-PL" dirty="0"/>
              <a:t>        </a:t>
            </a:r>
            <a:r>
              <a:rPr lang="pl-PL" dirty="0" err="1"/>
              <a:t>board</a:t>
            </a:r>
            <a:r>
              <a:rPr lang="pl-PL" dirty="0"/>
              <a:t>={</a:t>
            </a:r>
            <a:r>
              <a:rPr lang="pl-PL" dirty="0" err="1"/>
              <a:t>gameBoard</a:t>
            </a:r>
            <a:r>
              <a:rPr lang="pl-PL" dirty="0"/>
              <a:t>}&gt;</a:t>
            </a:r>
          </a:p>
          <a:p>
            <a:r>
              <a:rPr lang="pl-PL" dirty="0"/>
              <a:t>        &lt;/</a:t>
            </a:r>
            <a:r>
              <a:rPr lang="pl-PL" dirty="0" err="1"/>
              <a:t>GameBoard</a:t>
            </a:r>
            <a:r>
              <a:rPr lang="pl-PL" dirty="0"/>
              <a:t>&gt;</a:t>
            </a:r>
          </a:p>
          <a:p>
            <a:r>
              <a:rPr lang="pl-PL" dirty="0"/>
              <a:t>      &lt;/div&gt;</a:t>
            </a:r>
          </a:p>
          <a:p>
            <a:r>
              <a:rPr lang="pl-PL" dirty="0"/>
              <a:t>      &lt;Log </a:t>
            </a:r>
            <a:r>
              <a:rPr lang="pl-PL" dirty="0" err="1"/>
              <a:t>turns</a:t>
            </a:r>
            <a:r>
              <a:rPr lang="pl-PL" dirty="0"/>
              <a:t>={</a:t>
            </a:r>
            <a:r>
              <a:rPr lang="pl-PL" dirty="0" err="1"/>
              <a:t>gameTurns</a:t>
            </a:r>
            <a:r>
              <a:rPr lang="pl-PL" dirty="0"/>
              <a:t>} /&gt;</a:t>
            </a:r>
          </a:p>
          <a:p>
            <a:r>
              <a:rPr lang="pl-PL" dirty="0"/>
              <a:t>    &lt;/</a:t>
            </a:r>
            <a:r>
              <a:rPr lang="pl-PL" dirty="0" err="1"/>
              <a:t>main</a:t>
            </a:r>
            <a:r>
              <a:rPr lang="pl-PL" dirty="0"/>
              <a:t>&gt;</a:t>
            </a:r>
          </a:p>
          <a:p>
            <a:r>
              <a:rPr lang="pl-PL" dirty="0"/>
              <a:t>  )</a:t>
            </a:r>
          </a:p>
          <a:p>
            <a:r>
              <a:rPr lang="pl-PL" dirty="0"/>
              <a:t>}</a:t>
            </a:r>
          </a:p>
        </p:txBody>
      </p:sp>
    </p:spTree>
    <p:extLst>
      <p:ext uri="{BB962C8B-B14F-4D97-AF65-F5344CB8AC3E}">
        <p14:creationId xmlns:p14="http://schemas.microsoft.com/office/powerpoint/2010/main" val="16532242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0F27-6CF1-04D2-00CB-CF9656CFB0B2}"/>
              </a:ext>
            </a:extLst>
          </p:cNvPr>
          <p:cNvSpPr>
            <a:spLocks noGrp="1"/>
          </p:cNvSpPr>
          <p:nvPr>
            <p:ph type="title"/>
          </p:nvPr>
        </p:nvSpPr>
        <p:spPr>
          <a:xfrm>
            <a:off x="838200" y="0"/>
            <a:ext cx="10515600" cy="530225"/>
          </a:xfrm>
        </p:spPr>
        <p:txBody>
          <a:bodyPr>
            <a:normAutofit fontScale="90000"/>
          </a:bodyPr>
          <a:lstStyle/>
          <a:p>
            <a:r>
              <a:rPr lang="pl-PL" dirty="0" err="1"/>
              <a:t>gameBoard.jsx</a:t>
            </a:r>
            <a:endParaRPr lang="pl-PL" dirty="0"/>
          </a:p>
        </p:txBody>
      </p:sp>
      <p:sp>
        <p:nvSpPr>
          <p:cNvPr id="3" name="Content Placeholder 2">
            <a:extLst>
              <a:ext uri="{FF2B5EF4-FFF2-40B4-BE49-F238E27FC236}">
                <a16:creationId xmlns:a16="http://schemas.microsoft.com/office/drawing/2014/main" id="{DF466CFC-97D8-9B2C-F237-BB195D03E37A}"/>
              </a:ext>
            </a:extLst>
          </p:cNvPr>
          <p:cNvSpPr>
            <a:spLocks noGrp="1"/>
          </p:cNvSpPr>
          <p:nvPr>
            <p:ph idx="1"/>
          </p:nvPr>
        </p:nvSpPr>
        <p:spPr>
          <a:xfrm>
            <a:off x="0" y="530224"/>
            <a:ext cx="12192000" cy="6327775"/>
          </a:xfrm>
        </p:spPr>
        <p:txBody>
          <a:bodyPr>
            <a:normAutofit fontScale="55000" lnSpcReduction="20000"/>
          </a:bodyPr>
          <a:lstStyle/>
          <a:p>
            <a:r>
              <a:rPr lang="pl-PL" dirty="0"/>
              <a:t>import </a:t>
            </a:r>
            <a:r>
              <a:rPr lang="pl-PL" dirty="0" err="1"/>
              <a:t>React</a:t>
            </a:r>
            <a:r>
              <a:rPr lang="pl-PL" dirty="0"/>
              <a:t> from '</a:t>
            </a:r>
            <a:r>
              <a:rPr lang="pl-PL" dirty="0" err="1"/>
              <a:t>react</a:t>
            </a:r>
            <a:r>
              <a:rPr lang="pl-PL" dirty="0"/>
              <a:t>';</a:t>
            </a:r>
          </a:p>
          <a:p>
            <a:endParaRPr lang="pl-PL" dirty="0"/>
          </a:p>
          <a:p>
            <a:r>
              <a:rPr lang="pl-PL" dirty="0"/>
              <a:t>export </a:t>
            </a:r>
            <a:r>
              <a:rPr lang="pl-PL" dirty="0" err="1"/>
              <a:t>default</a:t>
            </a:r>
            <a:r>
              <a:rPr lang="pl-PL" dirty="0"/>
              <a:t> </a:t>
            </a:r>
            <a:r>
              <a:rPr lang="pl-PL" dirty="0" err="1"/>
              <a:t>function</a:t>
            </a:r>
            <a:r>
              <a:rPr lang="pl-PL" dirty="0"/>
              <a:t> </a:t>
            </a:r>
            <a:r>
              <a:rPr lang="pl-PL" dirty="0" err="1"/>
              <a:t>GameBoard</a:t>
            </a:r>
            <a:r>
              <a:rPr lang="pl-PL" dirty="0"/>
              <a:t>({</a:t>
            </a:r>
            <a:r>
              <a:rPr lang="pl-PL" dirty="0" err="1"/>
              <a:t>onSelectSquare</a:t>
            </a:r>
            <a:r>
              <a:rPr lang="pl-PL" dirty="0"/>
              <a:t>, </a:t>
            </a:r>
            <a:r>
              <a:rPr lang="pl-PL" dirty="0" err="1">
                <a:solidFill>
                  <a:srgbClr val="FF0000"/>
                </a:solidFill>
              </a:rPr>
              <a:t>board</a:t>
            </a:r>
            <a:r>
              <a:rPr lang="pl-PL" dirty="0"/>
              <a:t>}){</a:t>
            </a:r>
          </a:p>
          <a:p>
            <a:r>
              <a:rPr lang="pl-PL" dirty="0"/>
              <a:t>    </a:t>
            </a:r>
            <a:r>
              <a:rPr lang="pl-PL" dirty="0" err="1">
                <a:solidFill>
                  <a:srgbClr val="FF0000"/>
                </a:solidFill>
              </a:rPr>
              <a:t>let</a:t>
            </a:r>
            <a:r>
              <a:rPr lang="pl-PL" dirty="0">
                <a:solidFill>
                  <a:srgbClr val="FF0000"/>
                </a:solidFill>
              </a:rPr>
              <a:t> </a:t>
            </a:r>
            <a:r>
              <a:rPr lang="pl-PL" dirty="0" err="1">
                <a:solidFill>
                  <a:srgbClr val="FF0000"/>
                </a:solidFill>
              </a:rPr>
              <a:t>gameBoard</a:t>
            </a:r>
            <a:r>
              <a:rPr lang="pl-PL" dirty="0">
                <a:solidFill>
                  <a:srgbClr val="FF0000"/>
                </a:solidFill>
              </a:rPr>
              <a:t> = </a:t>
            </a:r>
            <a:r>
              <a:rPr lang="pl-PL" dirty="0" err="1">
                <a:solidFill>
                  <a:srgbClr val="FF0000"/>
                </a:solidFill>
              </a:rPr>
              <a:t>board</a:t>
            </a:r>
            <a:r>
              <a:rPr lang="pl-PL" dirty="0">
                <a:solidFill>
                  <a:srgbClr val="FF0000"/>
                </a:solidFill>
              </a:rPr>
              <a:t>;</a:t>
            </a:r>
          </a:p>
          <a:p>
            <a:r>
              <a:rPr lang="pl-PL" dirty="0"/>
              <a:t>    return(</a:t>
            </a:r>
          </a:p>
          <a:p>
            <a:r>
              <a:rPr lang="pl-PL" dirty="0"/>
              <a:t>        &lt;</a:t>
            </a:r>
            <a:r>
              <a:rPr lang="pl-PL" dirty="0" err="1"/>
              <a:t>ol</a:t>
            </a:r>
            <a:r>
              <a:rPr lang="pl-PL" dirty="0"/>
              <a:t> id="</a:t>
            </a:r>
            <a:r>
              <a:rPr lang="pl-PL" dirty="0" err="1"/>
              <a:t>game-board</a:t>
            </a:r>
            <a:r>
              <a:rPr lang="pl-PL" dirty="0"/>
              <a:t>"&gt;</a:t>
            </a:r>
          </a:p>
          <a:p>
            <a:r>
              <a:rPr lang="pl-PL" dirty="0"/>
              <a:t>            {</a:t>
            </a:r>
            <a:r>
              <a:rPr lang="pl-PL" dirty="0" err="1"/>
              <a:t>gameBoard.map</a:t>
            </a:r>
            <a:r>
              <a:rPr lang="pl-PL" dirty="0"/>
              <a:t>((</a:t>
            </a:r>
            <a:r>
              <a:rPr lang="pl-PL" dirty="0" err="1"/>
              <a:t>row</a:t>
            </a:r>
            <a:r>
              <a:rPr lang="pl-PL" dirty="0"/>
              <a:t>, </a:t>
            </a:r>
            <a:r>
              <a:rPr lang="pl-PL" dirty="0" err="1"/>
              <a:t>rowIndex</a:t>
            </a:r>
            <a:r>
              <a:rPr lang="pl-PL" dirty="0"/>
              <a:t>) =&gt; (</a:t>
            </a:r>
          </a:p>
          <a:p>
            <a:r>
              <a:rPr lang="pl-PL" dirty="0"/>
              <a:t>            &lt;li </a:t>
            </a:r>
            <a:r>
              <a:rPr lang="pl-PL" dirty="0" err="1"/>
              <a:t>key</a:t>
            </a:r>
            <a:r>
              <a:rPr lang="pl-PL" dirty="0"/>
              <a:t>={</a:t>
            </a:r>
            <a:r>
              <a:rPr lang="pl-PL" dirty="0" err="1"/>
              <a:t>rowIndex</a:t>
            </a:r>
            <a:r>
              <a:rPr lang="pl-PL" dirty="0"/>
              <a:t>}&gt;</a:t>
            </a:r>
          </a:p>
          <a:p>
            <a:r>
              <a:rPr lang="pl-PL" dirty="0"/>
              <a:t>             &lt;</a:t>
            </a:r>
            <a:r>
              <a:rPr lang="pl-PL" dirty="0" err="1"/>
              <a:t>ol</a:t>
            </a:r>
            <a:r>
              <a:rPr lang="pl-PL" dirty="0"/>
              <a:t>&gt;</a:t>
            </a:r>
          </a:p>
          <a:p>
            <a:r>
              <a:rPr lang="pl-PL" dirty="0"/>
              <a:t>                {</a:t>
            </a:r>
            <a:r>
              <a:rPr lang="pl-PL" dirty="0" err="1"/>
              <a:t>row.map</a:t>
            </a:r>
            <a:r>
              <a:rPr lang="pl-PL" dirty="0"/>
              <a:t>((</a:t>
            </a:r>
            <a:r>
              <a:rPr lang="pl-PL" dirty="0" err="1"/>
              <a:t>playerSymbol</a:t>
            </a:r>
            <a:r>
              <a:rPr lang="pl-PL" dirty="0"/>
              <a:t>, </a:t>
            </a:r>
            <a:r>
              <a:rPr lang="pl-PL" dirty="0" err="1"/>
              <a:t>colIndex</a:t>
            </a:r>
            <a:r>
              <a:rPr lang="pl-PL" dirty="0"/>
              <a:t>)=&gt;(</a:t>
            </a:r>
          </a:p>
          <a:p>
            <a:r>
              <a:rPr lang="pl-PL" dirty="0"/>
              <a:t>                    &lt;li </a:t>
            </a:r>
            <a:r>
              <a:rPr lang="pl-PL" dirty="0" err="1"/>
              <a:t>key</a:t>
            </a:r>
            <a:r>
              <a:rPr lang="pl-PL" dirty="0"/>
              <a:t>={</a:t>
            </a:r>
            <a:r>
              <a:rPr lang="pl-PL" dirty="0" err="1"/>
              <a:t>colIndex</a:t>
            </a:r>
            <a:r>
              <a:rPr lang="pl-PL" dirty="0"/>
              <a:t>}&gt;</a:t>
            </a:r>
          </a:p>
          <a:p>
            <a:r>
              <a:rPr lang="pl-PL" dirty="0"/>
              <a:t>                        &lt;</a:t>
            </a:r>
            <a:r>
              <a:rPr lang="pl-PL" dirty="0" err="1"/>
              <a:t>button</a:t>
            </a:r>
            <a:r>
              <a:rPr lang="pl-PL" dirty="0"/>
              <a:t> </a:t>
            </a:r>
            <a:r>
              <a:rPr lang="pl-PL" dirty="0" err="1"/>
              <a:t>onClick</a:t>
            </a:r>
            <a:r>
              <a:rPr lang="pl-PL" dirty="0"/>
              <a:t>={()=&gt;(</a:t>
            </a:r>
            <a:r>
              <a:rPr lang="pl-PL" dirty="0" err="1"/>
              <a:t>onSelectSquare</a:t>
            </a:r>
            <a:r>
              <a:rPr lang="pl-PL" dirty="0"/>
              <a:t>(</a:t>
            </a:r>
            <a:r>
              <a:rPr lang="pl-PL" dirty="0" err="1"/>
              <a:t>rowIndex</a:t>
            </a:r>
            <a:r>
              <a:rPr lang="pl-PL" dirty="0"/>
              <a:t>, </a:t>
            </a:r>
            <a:r>
              <a:rPr lang="pl-PL" dirty="0" err="1"/>
              <a:t>colIndex</a:t>
            </a:r>
            <a:r>
              <a:rPr lang="pl-PL" dirty="0"/>
              <a:t>))} </a:t>
            </a:r>
            <a:r>
              <a:rPr lang="pl-PL" b="1" dirty="0" err="1">
                <a:solidFill>
                  <a:srgbClr val="FF0000"/>
                </a:solidFill>
              </a:rPr>
              <a:t>disabled</a:t>
            </a:r>
            <a:r>
              <a:rPr lang="pl-PL" b="1" dirty="0">
                <a:solidFill>
                  <a:srgbClr val="FF0000"/>
                </a:solidFill>
              </a:rPr>
              <a:t>={</a:t>
            </a:r>
            <a:r>
              <a:rPr lang="pl-PL" b="1" dirty="0" err="1">
                <a:solidFill>
                  <a:srgbClr val="FF0000"/>
                </a:solidFill>
              </a:rPr>
              <a:t>playerSymbol</a:t>
            </a:r>
            <a:r>
              <a:rPr lang="pl-PL" b="1" dirty="0">
                <a:solidFill>
                  <a:srgbClr val="FF0000"/>
                </a:solidFill>
              </a:rPr>
              <a:t> !== </a:t>
            </a:r>
            <a:r>
              <a:rPr lang="pl-PL" b="1" dirty="0" err="1">
                <a:solidFill>
                  <a:srgbClr val="FF0000"/>
                </a:solidFill>
              </a:rPr>
              <a:t>null</a:t>
            </a:r>
            <a:r>
              <a:rPr lang="pl-PL" b="1" dirty="0">
                <a:solidFill>
                  <a:srgbClr val="FF0000"/>
                </a:solidFill>
              </a:rPr>
              <a:t>}</a:t>
            </a:r>
            <a:r>
              <a:rPr lang="pl-PL" dirty="0"/>
              <a:t>&gt;{</a:t>
            </a:r>
            <a:r>
              <a:rPr lang="pl-PL" dirty="0" err="1"/>
              <a:t>playerSymbol</a:t>
            </a:r>
            <a:r>
              <a:rPr lang="pl-PL" dirty="0"/>
              <a:t>}&lt;/</a:t>
            </a:r>
            <a:r>
              <a:rPr lang="pl-PL" dirty="0" err="1"/>
              <a:t>button</a:t>
            </a:r>
            <a:r>
              <a:rPr lang="pl-PL" dirty="0"/>
              <a:t>&gt;</a:t>
            </a:r>
          </a:p>
          <a:p>
            <a:r>
              <a:rPr lang="pl-PL" dirty="0"/>
              <a:t>                    &lt;/li&gt;</a:t>
            </a:r>
          </a:p>
          <a:p>
            <a:r>
              <a:rPr lang="pl-PL" dirty="0"/>
              <a:t>                ))}</a:t>
            </a:r>
          </a:p>
          <a:p>
            <a:r>
              <a:rPr lang="pl-PL" dirty="0"/>
              <a:t>             &lt;/</a:t>
            </a:r>
            <a:r>
              <a:rPr lang="pl-PL" dirty="0" err="1"/>
              <a:t>ol</a:t>
            </a:r>
            <a:r>
              <a:rPr lang="pl-PL" dirty="0"/>
              <a:t>&gt;</a:t>
            </a:r>
          </a:p>
          <a:p>
            <a:r>
              <a:rPr lang="pl-PL" dirty="0"/>
              <a:t>            &lt;/li&gt;</a:t>
            </a:r>
          </a:p>
          <a:p>
            <a:r>
              <a:rPr lang="pl-PL" dirty="0"/>
              <a:t>            ))}</a:t>
            </a:r>
          </a:p>
          <a:p>
            <a:r>
              <a:rPr lang="pl-PL" dirty="0"/>
              <a:t>        &lt;/</a:t>
            </a:r>
            <a:r>
              <a:rPr lang="pl-PL" dirty="0" err="1"/>
              <a:t>ol</a:t>
            </a:r>
            <a:r>
              <a:rPr lang="pl-PL" dirty="0"/>
              <a:t>&gt;</a:t>
            </a:r>
          </a:p>
          <a:p>
            <a:r>
              <a:rPr lang="pl-PL" dirty="0"/>
              <a:t>    );</a:t>
            </a:r>
          </a:p>
          <a:p>
            <a:r>
              <a:rPr lang="pl-PL" dirty="0"/>
              <a:t>}</a:t>
            </a:r>
          </a:p>
        </p:txBody>
      </p:sp>
    </p:spTree>
    <p:extLst>
      <p:ext uri="{BB962C8B-B14F-4D97-AF65-F5344CB8AC3E}">
        <p14:creationId xmlns:p14="http://schemas.microsoft.com/office/powerpoint/2010/main" val="28154159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EAB9-E787-4E91-6A7F-5207CB5C625C}"/>
              </a:ext>
            </a:extLst>
          </p:cNvPr>
          <p:cNvSpPr>
            <a:spLocks noGrp="1"/>
          </p:cNvSpPr>
          <p:nvPr>
            <p:ph type="title"/>
          </p:nvPr>
        </p:nvSpPr>
        <p:spPr/>
        <p:txBody>
          <a:bodyPr/>
          <a:lstStyle/>
          <a:p>
            <a:r>
              <a:rPr lang="pl-PL" dirty="0"/>
              <a:t>Game </a:t>
            </a:r>
            <a:r>
              <a:rPr lang="pl-PL" dirty="0" err="1"/>
              <a:t>over</a:t>
            </a:r>
            <a:r>
              <a:rPr lang="pl-PL" dirty="0"/>
              <a:t> </a:t>
            </a:r>
            <a:r>
              <a:rPr lang="pl-PL" dirty="0" err="1"/>
              <a:t>screen</a:t>
            </a:r>
            <a:r>
              <a:rPr lang="pl-PL" dirty="0"/>
              <a:t> and </a:t>
            </a:r>
            <a:r>
              <a:rPr lang="pl-PL" dirty="0" err="1"/>
              <a:t>checking</a:t>
            </a:r>
            <a:r>
              <a:rPr lang="pl-PL" dirty="0"/>
              <a:t> for </a:t>
            </a:r>
            <a:r>
              <a:rPr lang="pl-PL" dirty="0" err="1"/>
              <a:t>draws</a:t>
            </a:r>
            <a:endParaRPr lang="pl-PL" dirty="0"/>
          </a:p>
        </p:txBody>
      </p:sp>
      <p:sp>
        <p:nvSpPr>
          <p:cNvPr id="3" name="Text Placeholder 2">
            <a:extLst>
              <a:ext uri="{FF2B5EF4-FFF2-40B4-BE49-F238E27FC236}">
                <a16:creationId xmlns:a16="http://schemas.microsoft.com/office/drawing/2014/main" id="{507CBF9D-1E20-1F1B-A8B6-0F1AD25DAA01}"/>
              </a:ext>
            </a:extLst>
          </p:cNvPr>
          <p:cNvSpPr>
            <a:spLocks noGrp="1"/>
          </p:cNvSpPr>
          <p:nvPr>
            <p:ph type="body" idx="1"/>
          </p:nvPr>
        </p:nvSpPr>
        <p:spPr/>
        <p:txBody>
          <a:bodyPr/>
          <a:lstStyle/>
          <a:p>
            <a:r>
              <a:rPr lang="pl-PL" dirty="0"/>
              <a:t>Open Tic-Tac-Toe_step_8 – </a:t>
            </a:r>
            <a:r>
              <a:rPr lang="pl-PL" dirty="0" err="1"/>
              <a:t>before</a:t>
            </a:r>
            <a:r>
              <a:rPr lang="pl-PL" dirty="0"/>
              <a:t> </a:t>
            </a:r>
            <a:r>
              <a:rPr lang="pl-PL" dirty="0" err="1"/>
              <a:t>changes</a:t>
            </a:r>
            <a:endParaRPr lang="pl-PL" dirty="0"/>
          </a:p>
          <a:p>
            <a:r>
              <a:rPr lang="pl-PL" dirty="0"/>
              <a:t>Tic-Tac-Toe_step_9 – </a:t>
            </a:r>
            <a:r>
              <a:rPr lang="pl-PL" dirty="0" err="1"/>
              <a:t>after</a:t>
            </a:r>
            <a:r>
              <a:rPr lang="pl-PL" dirty="0"/>
              <a:t> the </a:t>
            </a:r>
            <a:r>
              <a:rPr lang="pl-PL" dirty="0" err="1"/>
              <a:t>changes</a:t>
            </a:r>
            <a:endParaRPr lang="pl-PL" dirty="0"/>
          </a:p>
          <a:p>
            <a:endParaRPr lang="pl-PL" dirty="0"/>
          </a:p>
          <a:p>
            <a:endParaRPr lang="pl-PL" dirty="0"/>
          </a:p>
        </p:txBody>
      </p:sp>
    </p:spTree>
    <p:extLst>
      <p:ext uri="{BB962C8B-B14F-4D97-AF65-F5344CB8AC3E}">
        <p14:creationId xmlns:p14="http://schemas.microsoft.com/office/powerpoint/2010/main" val="4505808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7DB0-6C1A-E24D-AE2E-4EE1BD13DF8A}"/>
              </a:ext>
            </a:extLst>
          </p:cNvPr>
          <p:cNvSpPr>
            <a:spLocks noGrp="1"/>
          </p:cNvSpPr>
          <p:nvPr>
            <p:ph type="title"/>
          </p:nvPr>
        </p:nvSpPr>
        <p:spPr/>
        <p:txBody>
          <a:bodyPr/>
          <a:lstStyle/>
          <a:p>
            <a:r>
              <a:rPr lang="pl-PL" dirty="0" err="1"/>
              <a:t>GameOver.jsx</a:t>
            </a:r>
            <a:r>
              <a:rPr lang="pl-PL" dirty="0"/>
              <a:t> component</a:t>
            </a:r>
          </a:p>
        </p:txBody>
      </p:sp>
      <p:sp>
        <p:nvSpPr>
          <p:cNvPr id="3" name="Content Placeholder 2">
            <a:extLst>
              <a:ext uri="{FF2B5EF4-FFF2-40B4-BE49-F238E27FC236}">
                <a16:creationId xmlns:a16="http://schemas.microsoft.com/office/drawing/2014/main" id="{613AFBD2-D9EA-7BB6-BEBC-99D607E7C752}"/>
              </a:ext>
            </a:extLst>
          </p:cNvPr>
          <p:cNvSpPr>
            <a:spLocks noGrp="1"/>
          </p:cNvSpPr>
          <p:nvPr>
            <p:ph idx="1"/>
          </p:nvPr>
        </p:nvSpPr>
        <p:spPr/>
        <p:txBody>
          <a:bodyPr/>
          <a:lstStyle/>
          <a:p>
            <a:r>
              <a:rPr lang="pl-PL" dirty="0"/>
              <a:t>We </a:t>
            </a:r>
            <a:r>
              <a:rPr lang="pl-PL" dirty="0" err="1"/>
              <a:t>will</a:t>
            </a:r>
            <a:r>
              <a:rPr lang="pl-PL" dirty="0"/>
              <a:t> not </a:t>
            </a:r>
            <a:r>
              <a:rPr lang="pl-PL" dirty="0" err="1"/>
              <a:t>create</a:t>
            </a:r>
            <a:r>
              <a:rPr lang="pl-PL" dirty="0"/>
              <a:t> </a:t>
            </a:r>
            <a:r>
              <a:rPr lang="pl-PL" dirty="0" err="1"/>
              <a:t>GameOver.jsx</a:t>
            </a:r>
            <a:r>
              <a:rPr lang="pl-PL" dirty="0"/>
              <a:t> component</a:t>
            </a:r>
          </a:p>
          <a:p>
            <a:r>
              <a:rPr lang="pl-PL" dirty="0" err="1"/>
              <a:t>it</a:t>
            </a:r>
            <a:r>
              <a:rPr lang="pl-PL" dirty="0"/>
              <a:t> </a:t>
            </a:r>
            <a:r>
              <a:rPr lang="pl-PL" dirty="0" err="1"/>
              <a:t>is</a:t>
            </a:r>
            <a:r>
              <a:rPr lang="pl-PL" dirty="0"/>
              <a:t> </a:t>
            </a:r>
            <a:r>
              <a:rPr lang="pl-PL" dirty="0" err="1"/>
              <a:t>going</a:t>
            </a:r>
            <a:r>
              <a:rPr lang="pl-PL" dirty="0"/>
              <a:t> to be </a:t>
            </a:r>
            <a:r>
              <a:rPr lang="pl-PL" dirty="0" err="1"/>
              <a:t>responsible</a:t>
            </a:r>
            <a:r>
              <a:rPr lang="pl-PL" dirty="0"/>
              <a:t> for:</a:t>
            </a:r>
          </a:p>
          <a:p>
            <a:r>
              <a:rPr lang="pl-PL" dirty="0"/>
              <a:t>a nice </a:t>
            </a:r>
            <a:r>
              <a:rPr lang="pl-PL" dirty="0" err="1"/>
              <a:t>GameOver</a:t>
            </a:r>
            <a:r>
              <a:rPr lang="pl-PL" dirty="0"/>
              <a:t> </a:t>
            </a:r>
            <a:r>
              <a:rPr lang="pl-PL" dirty="0" err="1"/>
              <a:t>message</a:t>
            </a:r>
            <a:endParaRPr lang="pl-PL" dirty="0"/>
          </a:p>
          <a:p>
            <a:r>
              <a:rPr lang="pl-PL" dirty="0"/>
              <a:t>a buton to re-start the </a:t>
            </a:r>
            <a:r>
              <a:rPr lang="pl-PL" dirty="0" err="1"/>
              <a:t>game</a:t>
            </a:r>
            <a:endParaRPr lang="pl-PL" dirty="0"/>
          </a:p>
        </p:txBody>
      </p:sp>
    </p:spTree>
    <p:extLst>
      <p:ext uri="{BB962C8B-B14F-4D97-AF65-F5344CB8AC3E}">
        <p14:creationId xmlns:p14="http://schemas.microsoft.com/office/powerpoint/2010/main" val="16898024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32A6-B93C-09D4-0293-4503ED5000F6}"/>
              </a:ext>
            </a:extLst>
          </p:cNvPr>
          <p:cNvSpPr>
            <a:spLocks noGrp="1"/>
          </p:cNvSpPr>
          <p:nvPr>
            <p:ph type="title"/>
          </p:nvPr>
        </p:nvSpPr>
        <p:spPr/>
        <p:txBody>
          <a:bodyPr/>
          <a:lstStyle/>
          <a:p>
            <a:r>
              <a:rPr lang="pl-PL" dirty="0" err="1"/>
              <a:t>GameOver.jsx</a:t>
            </a:r>
            <a:endParaRPr lang="pl-PL" dirty="0"/>
          </a:p>
        </p:txBody>
      </p:sp>
      <p:sp>
        <p:nvSpPr>
          <p:cNvPr id="3" name="Content Placeholder 2">
            <a:extLst>
              <a:ext uri="{FF2B5EF4-FFF2-40B4-BE49-F238E27FC236}">
                <a16:creationId xmlns:a16="http://schemas.microsoft.com/office/drawing/2014/main" id="{4F9C1305-DC43-BC4B-F73F-1A6E2C443835}"/>
              </a:ext>
            </a:extLst>
          </p:cNvPr>
          <p:cNvSpPr>
            <a:spLocks noGrp="1"/>
          </p:cNvSpPr>
          <p:nvPr>
            <p:ph idx="1"/>
          </p:nvPr>
        </p:nvSpPr>
        <p:spPr/>
        <p:txBody>
          <a:bodyPr>
            <a:normAutofit lnSpcReduction="10000"/>
          </a:bodyPr>
          <a:lstStyle/>
          <a:p>
            <a:r>
              <a:rPr lang="pl-PL" dirty="0"/>
              <a:t>export </a:t>
            </a:r>
            <a:r>
              <a:rPr lang="pl-PL" dirty="0" err="1"/>
              <a:t>default</a:t>
            </a:r>
            <a:r>
              <a:rPr lang="pl-PL" dirty="0"/>
              <a:t> </a:t>
            </a:r>
            <a:r>
              <a:rPr lang="pl-PL" dirty="0" err="1"/>
              <a:t>function</a:t>
            </a:r>
            <a:r>
              <a:rPr lang="pl-PL" dirty="0"/>
              <a:t> </a:t>
            </a:r>
            <a:r>
              <a:rPr lang="pl-PL" dirty="0" err="1"/>
              <a:t>GameOver</a:t>
            </a:r>
            <a:r>
              <a:rPr lang="pl-PL" dirty="0"/>
              <a:t>({</a:t>
            </a:r>
            <a:r>
              <a:rPr lang="pl-PL" dirty="0" err="1"/>
              <a:t>winner</a:t>
            </a:r>
            <a:r>
              <a:rPr lang="pl-PL" dirty="0"/>
              <a:t>}){</a:t>
            </a:r>
          </a:p>
          <a:p>
            <a:r>
              <a:rPr lang="pl-PL" dirty="0"/>
              <a:t>    return(</a:t>
            </a:r>
          </a:p>
          <a:p>
            <a:r>
              <a:rPr lang="pl-PL" dirty="0"/>
              <a:t>        &lt;div id=„</a:t>
            </a:r>
            <a:r>
              <a:rPr lang="pl-PL" dirty="0" err="1"/>
              <a:t>game-over</a:t>
            </a:r>
            <a:r>
              <a:rPr lang="pl-PL" dirty="0"/>
              <a:t>”&gt;</a:t>
            </a:r>
          </a:p>
          <a:p>
            <a:r>
              <a:rPr lang="pl-PL" dirty="0"/>
              <a:t>            &lt;h2&gt;Game </a:t>
            </a:r>
            <a:r>
              <a:rPr lang="pl-PL" dirty="0" err="1"/>
              <a:t>Over</a:t>
            </a:r>
            <a:r>
              <a:rPr lang="pl-PL" dirty="0"/>
              <a:t>!&lt;/h2&gt;</a:t>
            </a:r>
          </a:p>
          <a:p>
            <a:r>
              <a:rPr lang="pl-PL" dirty="0"/>
              <a:t>            &lt;p&gt;{</a:t>
            </a:r>
            <a:r>
              <a:rPr lang="pl-PL" dirty="0" err="1"/>
              <a:t>winner</a:t>
            </a:r>
            <a:r>
              <a:rPr lang="pl-PL" dirty="0"/>
              <a:t>} won!&lt;/p&gt;</a:t>
            </a:r>
          </a:p>
          <a:p>
            <a:r>
              <a:rPr lang="pl-PL" dirty="0"/>
              <a:t>            &lt;p&gt;&lt;</a:t>
            </a:r>
            <a:r>
              <a:rPr lang="pl-PL" dirty="0" err="1"/>
              <a:t>button</a:t>
            </a:r>
            <a:r>
              <a:rPr lang="pl-PL" dirty="0"/>
              <a:t>&gt;</a:t>
            </a:r>
            <a:r>
              <a:rPr lang="pl-PL" dirty="0" err="1"/>
              <a:t>Rematch</a:t>
            </a:r>
            <a:r>
              <a:rPr lang="pl-PL" dirty="0"/>
              <a:t>!&lt;/</a:t>
            </a:r>
            <a:r>
              <a:rPr lang="pl-PL" dirty="0" err="1"/>
              <a:t>button</a:t>
            </a:r>
            <a:r>
              <a:rPr lang="pl-PL" dirty="0"/>
              <a:t>&gt;&lt;/p&gt;</a:t>
            </a:r>
          </a:p>
          <a:p>
            <a:r>
              <a:rPr lang="pl-PL" dirty="0"/>
              <a:t>        &lt;/div&gt;</a:t>
            </a:r>
          </a:p>
          <a:p>
            <a:r>
              <a:rPr lang="pl-PL" dirty="0"/>
              <a:t>    );</a:t>
            </a:r>
          </a:p>
          <a:p>
            <a:r>
              <a:rPr lang="pl-PL" dirty="0"/>
              <a:t>}</a:t>
            </a:r>
          </a:p>
        </p:txBody>
      </p:sp>
    </p:spTree>
    <p:extLst>
      <p:ext uri="{BB962C8B-B14F-4D97-AF65-F5344CB8AC3E}">
        <p14:creationId xmlns:p14="http://schemas.microsoft.com/office/powerpoint/2010/main" val="2193819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12BAA-52FB-7A27-1211-F16CE19FDD2C}"/>
              </a:ext>
            </a:extLst>
          </p:cNvPr>
          <p:cNvSpPr>
            <a:spLocks noGrp="1"/>
          </p:cNvSpPr>
          <p:nvPr>
            <p:ph type="title"/>
          </p:nvPr>
        </p:nvSpPr>
        <p:spPr>
          <a:xfrm>
            <a:off x="838200" y="0"/>
            <a:ext cx="10515600" cy="625475"/>
          </a:xfrm>
        </p:spPr>
        <p:txBody>
          <a:bodyPr>
            <a:normAutofit fontScale="90000"/>
          </a:bodyPr>
          <a:lstStyle/>
          <a:p>
            <a:r>
              <a:rPr lang="pl-PL" dirty="0" err="1"/>
              <a:t>Player.jsx</a:t>
            </a:r>
            <a:endParaRPr lang="pl-PL" dirty="0"/>
          </a:p>
        </p:txBody>
      </p:sp>
      <p:sp>
        <p:nvSpPr>
          <p:cNvPr id="3" name="Content Placeholder 2">
            <a:extLst>
              <a:ext uri="{FF2B5EF4-FFF2-40B4-BE49-F238E27FC236}">
                <a16:creationId xmlns:a16="http://schemas.microsoft.com/office/drawing/2014/main" id="{B63AFC09-5032-F7C7-5EDA-A121383DA8B4}"/>
              </a:ext>
            </a:extLst>
          </p:cNvPr>
          <p:cNvSpPr>
            <a:spLocks noGrp="1"/>
          </p:cNvSpPr>
          <p:nvPr>
            <p:ph idx="1"/>
          </p:nvPr>
        </p:nvSpPr>
        <p:spPr>
          <a:xfrm>
            <a:off x="647700" y="952500"/>
            <a:ext cx="10706100" cy="5224463"/>
          </a:xfrm>
        </p:spPr>
        <p:txBody>
          <a:bodyPr>
            <a:normAutofit fontScale="85000" lnSpcReduction="20000"/>
          </a:bodyPr>
          <a:lstStyle/>
          <a:p>
            <a:r>
              <a:rPr lang="pl-PL" dirty="0">
                <a:solidFill>
                  <a:srgbClr val="FF0000"/>
                </a:solidFill>
              </a:rPr>
              <a:t>export </a:t>
            </a:r>
            <a:r>
              <a:rPr lang="pl-PL" dirty="0" err="1">
                <a:solidFill>
                  <a:srgbClr val="FF0000"/>
                </a:solidFill>
              </a:rPr>
              <a:t>default</a:t>
            </a:r>
            <a:r>
              <a:rPr lang="pl-PL" dirty="0">
                <a:solidFill>
                  <a:srgbClr val="FF0000"/>
                </a:solidFill>
              </a:rPr>
              <a:t> </a:t>
            </a:r>
            <a:r>
              <a:rPr lang="pl-PL" dirty="0" err="1">
                <a:solidFill>
                  <a:srgbClr val="FF0000"/>
                </a:solidFill>
              </a:rPr>
              <a:t>function</a:t>
            </a:r>
            <a:r>
              <a:rPr lang="pl-PL" dirty="0">
                <a:solidFill>
                  <a:srgbClr val="FF0000"/>
                </a:solidFill>
              </a:rPr>
              <a:t> Player({</a:t>
            </a:r>
            <a:r>
              <a:rPr lang="pl-PL" dirty="0" err="1">
                <a:solidFill>
                  <a:srgbClr val="FF0000"/>
                </a:solidFill>
              </a:rPr>
              <a:t>name</a:t>
            </a:r>
            <a:r>
              <a:rPr lang="pl-PL" dirty="0">
                <a:solidFill>
                  <a:srgbClr val="FF0000"/>
                </a:solidFill>
              </a:rPr>
              <a:t>, symbol}){</a:t>
            </a:r>
          </a:p>
          <a:p>
            <a:r>
              <a:rPr lang="pl-PL" dirty="0">
                <a:solidFill>
                  <a:srgbClr val="FF0000"/>
                </a:solidFill>
              </a:rPr>
              <a:t>    return(</a:t>
            </a:r>
          </a:p>
          <a:p>
            <a:r>
              <a:rPr lang="pl-PL" dirty="0">
                <a:solidFill>
                  <a:srgbClr val="FF0000"/>
                </a:solidFill>
              </a:rPr>
              <a:t>        &lt;&gt;</a:t>
            </a:r>
          </a:p>
          <a:p>
            <a:r>
              <a:rPr lang="pl-PL" dirty="0">
                <a:solidFill>
                  <a:srgbClr val="FF0000"/>
                </a:solidFill>
              </a:rPr>
              <a:t>            &lt;li&gt;</a:t>
            </a:r>
          </a:p>
          <a:p>
            <a:r>
              <a:rPr lang="pl-PL" dirty="0">
                <a:solidFill>
                  <a:srgbClr val="FF0000"/>
                </a:solidFill>
              </a:rPr>
              <a:t>                &lt;</a:t>
            </a:r>
            <a:r>
              <a:rPr lang="pl-PL" dirty="0" err="1">
                <a:solidFill>
                  <a:srgbClr val="FF0000"/>
                </a:solidFill>
              </a:rPr>
              <a:t>span</a:t>
            </a:r>
            <a:r>
              <a:rPr lang="pl-PL" dirty="0">
                <a:solidFill>
                  <a:srgbClr val="FF0000"/>
                </a:solidFill>
              </a:rPr>
              <a:t> </a:t>
            </a:r>
            <a:r>
              <a:rPr lang="pl-PL" dirty="0" err="1">
                <a:solidFill>
                  <a:srgbClr val="FF0000"/>
                </a:solidFill>
              </a:rPr>
              <a:t>className</a:t>
            </a:r>
            <a:r>
              <a:rPr lang="pl-PL" dirty="0">
                <a:solidFill>
                  <a:srgbClr val="FF0000"/>
                </a:solidFill>
              </a:rPr>
              <a:t>="</a:t>
            </a:r>
            <a:r>
              <a:rPr lang="pl-PL" dirty="0" err="1">
                <a:solidFill>
                  <a:srgbClr val="FF0000"/>
                </a:solidFill>
              </a:rPr>
              <a:t>player</a:t>
            </a:r>
            <a:r>
              <a:rPr lang="pl-PL" dirty="0">
                <a:solidFill>
                  <a:srgbClr val="FF0000"/>
                </a:solidFill>
              </a:rPr>
              <a:t>"&gt;</a:t>
            </a:r>
          </a:p>
          <a:p>
            <a:r>
              <a:rPr lang="pl-PL" dirty="0">
                <a:solidFill>
                  <a:srgbClr val="FF0000"/>
                </a:solidFill>
              </a:rPr>
              <a:t>                &lt;</a:t>
            </a:r>
            <a:r>
              <a:rPr lang="pl-PL" dirty="0" err="1">
                <a:solidFill>
                  <a:srgbClr val="FF0000"/>
                </a:solidFill>
              </a:rPr>
              <a:t>span</a:t>
            </a:r>
            <a:r>
              <a:rPr lang="pl-PL" dirty="0">
                <a:solidFill>
                  <a:srgbClr val="FF0000"/>
                </a:solidFill>
              </a:rPr>
              <a:t> </a:t>
            </a:r>
            <a:r>
              <a:rPr lang="pl-PL" dirty="0" err="1">
                <a:solidFill>
                  <a:srgbClr val="FF0000"/>
                </a:solidFill>
              </a:rPr>
              <a:t>className</a:t>
            </a:r>
            <a:r>
              <a:rPr lang="pl-PL" dirty="0">
                <a:solidFill>
                  <a:srgbClr val="FF0000"/>
                </a:solidFill>
              </a:rPr>
              <a:t>='</a:t>
            </a:r>
            <a:r>
              <a:rPr lang="pl-PL" dirty="0" err="1">
                <a:solidFill>
                  <a:srgbClr val="FF0000"/>
                </a:solidFill>
              </a:rPr>
              <a:t>player-name</a:t>
            </a:r>
            <a:r>
              <a:rPr lang="pl-PL" dirty="0">
                <a:solidFill>
                  <a:srgbClr val="FF0000"/>
                </a:solidFill>
              </a:rPr>
              <a:t>'&gt;{</a:t>
            </a:r>
            <a:r>
              <a:rPr lang="pl-PL" dirty="0" err="1">
                <a:solidFill>
                  <a:srgbClr val="FF0000"/>
                </a:solidFill>
              </a:rPr>
              <a:t>name</a:t>
            </a:r>
            <a:r>
              <a:rPr lang="pl-PL" dirty="0">
                <a:solidFill>
                  <a:srgbClr val="FF0000"/>
                </a:solidFill>
              </a:rPr>
              <a:t>}&lt;/</a:t>
            </a:r>
            <a:r>
              <a:rPr lang="pl-PL" dirty="0" err="1">
                <a:solidFill>
                  <a:srgbClr val="FF0000"/>
                </a:solidFill>
              </a:rPr>
              <a:t>span</a:t>
            </a:r>
            <a:r>
              <a:rPr lang="pl-PL" dirty="0">
                <a:solidFill>
                  <a:srgbClr val="FF0000"/>
                </a:solidFill>
              </a:rPr>
              <a:t>&gt;</a:t>
            </a:r>
          </a:p>
          <a:p>
            <a:r>
              <a:rPr lang="pl-PL" dirty="0">
                <a:solidFill>
                  <a:srgbClr val="FF0000"/>
                </a:solidFill>
              </a:rPr>
              <a:t>                &lt;</a:t>
            </a:r>
            <a:r>
              <a:rPr lang="pl-PL" dirty="0" err="1">
                <a:solidFill>
                  <a:srgbClr val="FF0000"/>
                </a:solidFill>
              </a:rPr>
              <a:t>span</a:t>
            </a:r>
            <a:r>
              <a:rPr lang="pl-PL" dirty="0">
                <a:solidFill>
                  <a:srgbClr val="FF0000"/>
                </a:solidFill>
              </a:rPr>
              <a:t> </a:t>
            </a:r>
            <a:r>
              <a:rPr lang="pl-PL" dirty="0" err="1">
                <a:solidFill>
                  <a:srgbClr val="FF0000"/>
                </a:solidFill>
              </a:rPr>
              <a:t>className</a:t>
            </a:r>
            <a:r>
              <a:rPr lang="pl-PL" dirty="0">
                <a:solidFill>
                  <a:srgbClr val="FF0000"/>
                </a:solidFill>
              </a:rPr>
              <a:t>='</a:t>
            </a:r>
            <a:r>
              <a:rPr lang="pl-PL" dirty="0" err="1">
                <a:solidFill>
                  <a:srgbClr val="FF0000"/>
                </a:solidFill>
              </a:rPr>
              <a:t>player</a:t>
            </a:r>
            <a:r>
              <a:rPr lang="pl-PL" dirty="0">
                <a:solidFill>
                  <a:srgbClr val="FF0000"/>
                </a:solidFill>
              </a:rPr>
              <a:t>-symbol'&gt;{symbol}&lt;/</a:t>
            </a:r>
            <a:r>
              <a:rPr lang="pl-PL" dirty="0" err="1">
                <a:solidFill>
                  <a:srgbClr val="FF0000"/>
                </a:solidFill>
              </a:rPr>
              <a:t>span</a:t>
            </a:r>
            <a:r>
              <a:rPr lang="pl-PL" dirty="0">
                <a:solidFill>
                  <a:srgbClr val="FF0000"/>
                </a:solidFill>
              </a:rPr>
              <a:t>&gt;</a:t>
            </a:r>
          </a:p>
          <a:p>
            <a:r>
              <a:rPr lang="pl-PL" dirty="0">
                <a:solidFill>
                  <a:srgbClr val="FF0000"/>
                </a:solidFill>
              </a:rPr>
              <a:t>                &lt;/</a:t>
            </a:r>
            <a:r>
              <a:rPr lang="pl-PL" dirty="0" err="1">
                <a:solidFill>
                  <a:srgbClr val="FF0000"/>
                </a:solidFill>
              </a:rPr>
              <a:t>span</a:t>
            </a:r>
            <a:r>
              <a:rPr lang="pl-PL" dirty="0">
                <a:solidFill>
                  <a:srgbClr val="FF0000"/>
                </a:solidFill>
              </a:rPr>
              <a:t>&gt;</a:t>
            </a:r>
          </a:p>
          <a:p>
            <a:r>
              <a:rPr lang="pl-PL" dirty="0">
                <a:solidFill>
                  <a:srgbClr val="FF0000"/>
                </a:solidFill>
              </a:rPr>
              <a:t>                &lt;</a:t>
            </a:r>
            <a:r>
              <a:rPr lang="pl-PL" dirty="0" err="1">
                <a:solidFill>
                  <a:srgbClr val="FF0000"/>
                </a:solidFill>
              </a:rPr>
              <a:t>button</a:t>
            </a:r>
            <a:r>
              <a:rPr lang="pl-PL" dirty="0">
                <a:solidFill>
                  <a:srgbClr val="FF0000"/>
                </a:solidFill>
              </a:rPr>
              <a:t>&gt;Edit&lt;/</a:t>
            </a:r>
            <a:r>
              <a:rPr lang="pl-PL" dirty="0" err="1">
                <a:solidFill>
                  <a:srgbClr val="FF0000"/>
                </a:solidFill>
              </a:rPr>
              <a:t>button</a:t>
            </a:r>
            <a:r>
              <a:rPr lang="pl-PL" dirty="0">
                <a:solidFill>
                  <a:srgbClr val="FF0000"/>
                </a:solidFill>
              </a:rPr>
              <a:t>&gt;</a:t>
            </a:r>
          </a:p>
          <a:p>
            <a:r>
              <a:rPr lang="pl-PL" dirty="0">
                <a:solidFill>
                  <a:srgbClr val="FF0000"/>
                </a:solidFill>
              </a:rPr>
              <a:t>            &lt;/li&gt;</a:t>
            </a:r>
          </a:p>
          <a:p>
            <a:r>
              <a:rPr lang="pl-PL" dirty="0">
                <a:solidFill>
                  <a:srgbClr val="FF0000"/>
                </a:solidFill>
              </a:rPr>
              <a:t>        &lt;/&gt;</a:t>
            </a:r>
          </a:p>
          <a:p>
            <a:r>
              <a:rPr lang="pl-PL" dirty="0">
                <a:solidFill>
                  <a:srgbClr val="FF0000"/>
                </a:solidFill>
              </a:rPr>
              <a:t>    );</a:t>
            </a:r>
          </a:p>
          <a:p>
            <a:r>
              <a:rPr lang="pl-PL" dirty="0">
                <a:solidFill>
                  <a:srgbClr val="FF0000"/>
                </a:solidFill>
              </a:rPr>
              <a:t>}</a:t>
            </a:r>
          </a:p>
        </p:txBody>
      </p:sp>
    </p:spTree>
    <p:extLst>
      <p:ext uri="{BB962C8B-B14F-4D97-AF65-F5344CB8AC3E}">
        <p14:creationId xmlns:p14="http://schemas.microsoft.com/office/powerpoint/2010/main" val="38927290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20FB-81FE-DA34-AD91-74932967A3EC}"/>
              </a:ext>
            </a:extLst>
          </p:cNvPr>
          <p:cNvSpPr>
            <a:spLocks noGrp="1"/>
          </p:cNvSpPr>
          <p:nvPr>
            <p:ph type="title"/>
          </p:nvPr>
        </p:nvSpPr>
        <p:spPr/>
        <p:txBody>
          <a:bodyPr/>
          <a:lstStyle/>
          <a:p>
            <a:r>
              <a:rPr lang="pl-PL" dirty="0" err="1"/>
              <a:t>App.jsx</a:t>
            </a:r>
            <a:endParaRPr lang="pl-PL" dirty="0"/>
          </a:p>
        </p:txBody>
      </p:sp>
      <p:sp>
        <p:nvSpPr>
          <p:cNvPr id="3" name="Content Placeholder 2">
            <a:extLst>
              <a:ext uri="{FF2B5EF4-FFF2-40B4-BE49-F238E27FC236}">
                <a16:creationId xmlns:a16="http://schemas.microsoft.com/office/drawing/2014/main" id="{1562D4A2-B236-986F-F426-C4F17CBF9E65}"/>
              </a:ext>
            </a:extLst>
          </p:cNvPr>
          <p:cNvSpPr>
            <a:spLocks noGrp="1"/>
          </p:cNvSpPr>
          <p:nvPr>
            <p:ph idx="1"/>
          </p:nvPr>
        </p:nvSpPr>
        <p:spPr/>
        <p:txBody>
          <a:bodyPr/>
          <a:lstStyle/>
          <a:p>
            <a:r>
              <a:rPr lang="pl-PL" dirty="0"/>
              <a:t>We </a:t>
            </a:r>
            <a:r>
              <a:rPr lang="pl-PL" dirty="0" err="1"/>
              <a:t>need</a:t>
            </a:r>
            <a:r>
              <a:rPr lang="pl-PL" dirty="0"/>
              <a:t> to import </a:t>
            </a:r>
            <a:r>
              <a:rPr lang="pl-PL" dirty="0" err="1"/>
              <a:t>GameOver</a:t>
            </a:r>
            <a:r>
              <a:rPr lang="pl-PL" dirty="0"/>
              <a:t> component and </a:t>
            </a:r>
            <a:r>
              <a:rPr lang="pl-PL" dirty="0" err="1"/>
              <a:t>make</a:t>
            </a:r>
            <a:r>
              <a:rPr lang="pl-PL" dirty="0"/>
              <a:t> </a:t>
            </a:r>
            <a:r>
              <a:rPr lang="pl-PL" dirty="0" err="1"/>
              <a:t>adjustments</a:t>
            </a:r>
            <a:r>
              <a:rPr lang="pl-PL" dirty="0"/>
              <a:t> with the </a:t>
            </a:r>
            <a:r>
              <a:rPr lang="pl-PL" dirty="0" err="1"/>
              <a:t>winner</a:t>
            </a:r>
            <a:r>
              <a:rPr lang="pl-PL" dirty="0"/>
              <a:t> </a:t>
            </a:r>
            <a:r>
              <a:rPr lang="pl-PL" dirty="0" err="1"/>
              <a:t>code</a:t>
            </a:r>
            <a:r>
              <a:rPr lang="pl-PL" dirty="0"/>
              <a:t>:</a:t>
            </a:r>
          </a:p>
          <a:p>
            <a:r>
              <a:rPr lang="pl-PL" dirty="0"/>
              <a:t>we </a:t>
            </a:r>
            <a:r>
              <a:rPr lang="pl-PL" dirty="0" err="1"/>
              <a:t>had</a:t>
            </a:r>
            <a:r>
              <a:rPr lang="pl-PL" dirty="0"/>
              <a:t>:</a:t>
            </a:r>
          </a:p>
          <a:p>
            <a:r>
              <a:rPr lang="pl-PL" b="1" dirty="0"/>
              <a:t> {</a:t>
            </a:r>
            <a:r>
              <a:rPr lang="pl-PL" b="1" dirty="0" err="1"/>
              <a:t>winner</a:t>
            </a:r>
            <a:r>
              <a:rPr lang="pl-PL" b="1" dirty="0"/>
              <a:t> &amp;&amp; &lt;p&gt; {</a:t>
            </a:r>
            <a:r>
              <a:rPr lang="pl-PL" b="1" dirty="0" err="1"/>
              <a:t>winner</a:t>
            </a:r>
            <a:r>
              <a:rPr lang="pl-PL" b="1" dirty="0"/>
              <a:t>} won&lt;/p&gt;}</a:t>
            </a:r>
          </a:p>
          <a:p>
            <a:r>
              <a:rPr lang="pl-PL" dirty="0"/>
              <a:t>we </a:t>
            </a:r>
            <a:r>
              <a:rPr lang="pl-PL" dirty="0" err="1"/>
              <a:t>have</a:t>
            </a:r>
            <a:r>
              <a:rPr lang="pl-PL" dirty="0"/>
              <a:t>:</a:t>
            </a:r>
          </a:p>
          <a:p>
            <a:r>
              <a:rPr lang="pl-PL" b="1" dirty="0">
                <a:solidFill>
                  <a:srgbClr val="FF0000"/>
                </a:solidFill>
              </a:rPr>
              <a:t> {</a:t>
            </a:r>
            <a:r>
              <a:rPr lang="pl-PL" b="1" dirty="0" err="1">
                <a:solidFill>
                  <a:srgbClr val="FF0000"/>
                </a:solidFill>
              </a:rPr>
              <a:t>winner</a:t>
            </a:r>
            <a:r>
              <a:rPr lang="pl-PL" b="1" dirty="0">
                <a:solidFill>
                  <a:srgbClr val="FF0000"/>
                </a:solidFill>
              </a:rPr>
              <a:t> &amp;&amp; &lt;</a:t>
            </a:r>
            <a:r>
              <a:rPr lang="pl-PL" b="1" dirty="0" err="1">
                <a:solidFill>
                  <a:srgbClr val="FF0000"/>
                </a:solidFill>
              </a:rPr>
              <a:t>GameOver</a:t>
            </a:r>
            <a:r>
              <a:rPr lang="pl-PL" b="1" dirty="0">
                <a:solidFill>
                  <a:srgbClr val="FF0000"/>
                </a:solidFill>
              </a:rPr>
              <a:t> </a:t>
            </a:r>
            <a:r>
              <a:rPr lang="pl-PL" b="1" dirty="0" err="1">
                <a:solidFill>
                  <a:srgbClr val="FF0000"/>
                </a:solidFill>
              </a:rPr>
              <a:t>winner</a:t>
            </a:r>
            <a:r>
              <a:rPr lang="pl-PL" b="1" dirty="0">
                <a:solidFill>
                  <a:srgbClr val="FF0000"/>
                </a:solidFill>
              </a:rPr>
              <a:t> = {</a:t>
            </a:r>
            <a:r>
              <a:rPr lang="pl-PL" b="1" dirty="0" err="1">
                <a:solidFill>
                  <a:srgbClr val="FF0000"/>
                </a:solidFill>
              </a:rPr>
              <a:t>winner</a:t>
            </a:r>
            <a:r>
              <a:rPr lang="pl-PL" b="1" dirty="0">
                <a:solidFill>
                  <a:srgbClr val="FF0000"/>
                </a:solidFill>
              </a:rPr>
              <a:t>} /&gt;}</a:t>
            </a:r>
          </a:p>
        </p:txBody>
      </p:sp>
    </p:spTree>
    <p:extLst>
      <p:ext uri="{BB962C8B-B14F-4D97-AF65-F5344CB8AC3E}">
        <p14:creationId xmlns:p14="http://schemas.microsoft.com/office/powerpoint/2010/main" val="29298017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4B5B-393F-08F3-BE6F-0A09C5328607}"/>
              </a:ext>
            </a:extLst>
          </p:cNvPr>
          <p:cNvSpPr>
            <a:spLocks noGrp="1"/>
          </p:cNvSpPr>
          <p:nvPr>
            <p:ph type="title"/>
          </p:nvPr>
        </p:nvSpPr>
        <p:spPr/>
        <p:txBody>
          <a:bodyPr/>
          <a:lstStyle/>
          <a:p>
            <a:r>
              <a:rPr lang="pl-PL" dirty="0" err="1"/>
              <a:t>Detecting</a:t>
            </a:r>
            <a:r>
              <a:rPr lang="pl-PL" dirty="0"/>
              <a:t> a </a:t>
            </a:r>
            <a:r>
              <a:rPr lang="pl-PL" dirty="0" err="1"/>
              <a:t>draw</a:t>
            </a:r>
            <a:endParaRPr lang="pl-PL" dirty="0"/>
          </a:p>
        </p:txBody>
      </p:sp>
      <p:sp>
        <p:nvSpPr>
          <p:cNvPr id="3" name="Content Placeholder 2">
            <a:extLst>
              <a:ext uri="{FF2B5EF4-FFF2-40B4-BE49-F238E27FC236}">
                <a16:creationId xmlns:a16="http://schemas.microsoft.com/office/drawing/2014/main" id="{8240A5CD-52BA-0323-7FA8-A4E86272CE4A}"/>
              </a:ext>
            </a:extLst>
          </p:cNvPr>
          <p:cNvSpPr>
            <a:spLocks noGrp="1"/>
          </p:cNvSpPr>
          <p:nvPr>
            <p:ph idx="1"/>
          </p:nvPr>
        </p:nvSpPr>
        <p:spPr/>
        <p:txBody>
          <a:bodyPr/>
          <a:lstStyle/>
          <a:p>
            <a:r>
              <a:rPr lang="pl-PL" dirty="0"/>
              <a:t>we </a:t>
            </a:r>
            <a:r>
              <a:rPr lang="pl-PL" dirty="0" err="1"/>
              <a:t>have</a:t>
            </a:r>
            <a:r>
              <a:rPr lang="pl-PL" dirty="0"/>
              <a:t> to </a:t>
            </a:r>
            <a:r>
              <a:rPr lang="pl-PL" dirty="0" err="1"/>
              <a:t>correct</a:t>
            </a:r>
            <a:r>
              <a:rPr lang="pl-PL" dirty="0"/>
              <a:t> </a:t>
            </a:r>
            <a:r>
              <a:rPr lang="pl-PL" dirty="0" err="1"/>
              <a:t>App.jsx</a:t>
            </a:r>
            <a:r>
              <a:rPr lang="pl-PL" dirty="0"/>
              <a:t> </a:t>
            </a:r>
            <a:r>
              <a:rPr lang="pl-PL" dirty="0" err="1"/>
              <a:t>code</a:t>
            </a:r>
            <a:r>
              <a:rPr lang="pl-PL" dirty="0"/>
              <a:t> for a </a:t>
            </a:r>
            <a:r>
              <a:rPr lang="pl-PL" dirty="0" err="1"/>
              <a:t>draw</a:t>
            </a:r>
            <a:endParaRPr lang="pl-PL" dirty="0"/>
          </a:p>
          <a:p>
            <a:r>
              <a:rPr lang="pl-PL" dirty="0"/>
              <a:t>we </a:t>
            </a:r>
            <a:r>
              <a:rPr lang="pl-PL" dirty="0" err="1"/>
              <a:t>know</a:t>
            </a:r>
            <a:r>
              <a:rPr lang="pl-PL" dirty="0"/>
              <a:t> </a:t>
            </a:r>
            <a:r>
              <a:rPr lang="pl-PL" dirty="0" err="1"/>
              <a:t>that</a:t>
            </a:r>
            <a:r>
              <a:rPr lang="pl-PL" dirty="0"/>
              <a:t> we </a:t>
            </a:r>
            <a:r>
              <a:rPr lang="pl-PL" dirty="0" err="1"/>
              <a:t>have</a:t>
            </a:r>
            <a:r>
              <a:rPr lang="pl-PL" dirty="0"/>
              <a:t> a </a:t>
            </a:r>
            <a:r>
              <a:rPr lang="pl-PL" dirty="0" err="1"/>
              <a:t>draw</a:t>
            </a:r>
            <a:r>
              <a:rPr lang="pl-PL" dirty="0"/>
              <a:t> </a:t>
            </a:r>
            <a:r>
              <a:rPr lang="pl-PL" dirty="0" err="1"/>
              <a:t>after</a:t>
            </a:r>
            <a:r>
              <a:rPr lang="pl-PL" dirty="0"/>
              <a:t> 9 </a:t>
            </a:r>
            <a:r>
              <a:rPr lang="pl-PL" dirty="0" err="1"/>
              <a:t>game</a:t>
            </a:r>
            <a:r>
              <a:rPr lang="pl-PL" dirty="0"/>
              <a:t> </a:t>
            </a:r>
            <a:r>
              <a:rPr lang="pl-PL" dirty="0" err="1"/>
              <a:t>turns</a:t>
            </a:r>
            <a:endParaRPr lang="pl-PL" dirty="0"/>
          </a:p>
          <a:p>
            <a:r>
              <a:rPr lang="pl-PL" dirty="0" err="1"/>
              <a:t>either</a:t>
            </a:r>
            <a:r>
              <a:rPr lang="pl-PL" dirty="0"/>
              <a:t> we </a:t>
            </a:r>
            <a:r>
              <a:rPr lang="pl-PL" dirty="0" err="1"/>
              <a:t>have</a:t>
            </a:r>
            <a:r>
              <a:rPr lang="pl-PL" dirty="0"/>
              <a:t> </a:t>
            </a:r>
            <a:r>
              <a:rPr lang="pl-PL" dirty="0" err="1"/>
              <a:t>then</a:t>
            </a:r>
            <a:r>
              <a:rPr lang="pl-PL" dirty="0"/>
              <a:t> the </a:t>
            </a:r>
            <a:r>
              <a:rPr lang="pl-PL" dirty="0" err="1"/>
              <a:t>winner</a:t>
            </a:r>
            <a:r>
              <a:rPr lang="pl-PL" dirty="0"/>
              <a:t> </a:t>
            </a:r>
            <a:r>
              <a:rPr lang="pl-PL" dirty="0" err="1"/>
              <a:t>or</a:t>
            </a:r>
            <a:r>
              <a:rPr lang="pl-PL" dirty="0"/>
              <a:t> a </a:t>
            </a:r>
            <a:r>
              <a:rPr lang="pl-PL" dirty="0" err="1"/>
              <a:t>draw</a:t>
            </a:r>
            <a:r>
              <a:rPr lang="pl-PL" dirty="0"/>
              <a:t> </a:t>
            </a:r>
            <a:r>
              <a:rPr lang="pl-PL" dirty="0" err="1"/>
              <a:t>after</a:t>
            </a:r>
            <a:r>
              <a:rPr lang="pl-PL" dirty="0"/>
              <a:t> 9 </a:t>
            </a:r>
            <a:r>
              <a:rPr lang="pl-PL" dirty="0" err="1"/>
              <a:t>turns</a:t>
            </a:r>
            <a:endParaRPr lang="pl-PL" dirty="0"/>
          </a:p>
          <a:p>
            <a:r>
              <a:rPr lang="en-US" dirty="0"/>
              <a:t> </a:t>
            </a:r>
            <a:r>
              <a:rPr lang="en-US" b="1" dirty="0">
                <a:solidFill>
                  <a:srgbClr val="FF0000"/>
                </a:solidFill>
              </a:rPr>
              <a:t>const </a:t>
            </a:r>
            <a:r>
              <a:rPr lang="en-US" b="1" dirty="0" err="1">
                <a:solidFill>
                  <a:srgbClr val="FF0000"/>
                </a:solidFill>
              </a:rPr>
              <a:t>hasDraw</a:t>
            </a:r>
            <a:r>
              <a:rPr lang="en-US" b="1" dirty="0">
                <a:solidFill>
                  <a:srgbClr val="FF0000"/>
                </a:solidFill>
              </a:rPr>
              <a:t> = </a:t>
            </a:r>
            <a:r>
              <a:rPr lang="en-US" b="1" dirty="0" err="1">
                <a:solidFill>
                  <a:srgbClr val="FF0000"/>
                </a:solidFill>
              </a:rPr>
              <a:t>gameTurns.len</a:t>
            </a:r>
            <a:r>
              <a:rPr lang="pl-PL" b="1" dirty="0">
                <a:solidFill>
                  <a:srgbClr val="FF0000"/>
                </a:solidFill>
              </a:rPr>
              <a:t>g</a:t>
            </a:r>
            <a:r>
              <a:rPr lang="en-US" b="1" dirty="0" err="1">
                <a:solidFill>
                  <a:srgbClr val="FF0000"/>
                </a:solidFill>
              </a:rPr>
              <a:t>th</a:t>
            </a:r>
            <a:r>
              <a:rPr lang="en-US" b="1" dirty="0">
                <a:solidFill>
                  <a:srgbClr val="FF0000"/>
                </a:solidFill>
              </a:rPr>
              <a:t> === 9 &amp;&amp; !winner;</a:t>
            </a:r>
            <a:endParaRPr lang="pl-PL" b="1" dirty="0">
              <a:solidFill>
                <a:srgbClr val="FF0000"/>
              </a:solidFill>
            </a:endParaRPr>
          </a:p>
          <a:p>
            <a:r>
              <a:rPr lang="pl-PL" dirty="0"/>
              <a:t>and</a:t>
            </a:r>
          </a:p>
          <a:p>
            <a:r>
              <a:rPr lang="en-US" b="1" dirty="0">
                <a:solidFill>
                  <a:srgbClr val="FF0000"/>
                </a:solidFill>
              </a:rPr>
              <a:t>{(winner || </a:t>
            </a:r>
            <a:r>
              <a:rPr lang="en-US" b="1" dirty="0" err="1">
                <a:solidFill>
                  <a:srgbClr val="FF0000"/>
                </a:solidFill>
              </a:rPr>
              <a:t>hasDraw</a:t>
            </a:r>
            <a:r>
              <a:rPr lang="en-US" b="1" dirty="0">
                <a:solidFill>
                  <a:srgbClr val="FF0000"/>
                </a:solidFill>
              </a:rPr>
              <a:t>) &amp;&amp; &lt;</a:t>
            </a:r>
            <a:r>
              <a:rPr lang="en-US" b="1" dirty="0" err="1">
                <a:solidFill>
                  <a:srgbClr val="FF0000"/>
                </a:solidFill>
              </a:rPr>
              <a:t>GameOver</a:t>
            </a:r>
            <a:r>
              <a:rPr lang="en-US" b="1" dirty="0">
                <a:solidFill>
                  <a:srgbClr val="FF0000"/>
                </a:solidFill>
              </a:rPr>
              <a:t> winner = {winner} /&gt;}</a:t>
            </a:r>
            <a:endParaRPr lang="pl-PL" b="1" dirty="0">
              <a:solidFill>
                <a:srgbClr val="FF0000"/>
              </a:solidFill>
            </a:endParaRPr>
          </a:p>
        </p:txBody>
      </p:sp>
    </p:spTree>
    <p:extLst>
      <p:ext uri="{BB962C8B-B14F-4D97-AF65-F5344CB8AC3E}">
        <p14:creationId xmlns:p14="http://schemas.microsoft.com/office/powerpoint/2010/main" val="3520412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A52F-AE46-547B-46C4-75D953557FF9}"/>
              </a:ext>
            </a:extLst>
          </p:cNvPr>
          <p:cNvSpPr>
            <a:spLocks noGrp="1"/>
          </p:cNvSpPr>
          <p:nvPr>
            <p:ph type="title"/>
          </p:nvPr>
        </p:nvSpPr>
        <p:spPr/>
        <p:txBody>
          <a:bodyPr/>
          <a:lstStyle/>
          <a:p>
            <a:r>
              <a:rPr lang="pl-PL" dirty="0" err="1"/>
              <a:t>GameOver.jsx</a:t>
            </a:r>
            <a:r>
              <a:rPr lang="pl-PL" dirty="0"/>
              <a:t> with </a:t>
            </a:r>
            <a:r>
              <a:rPr lang="pl-PL" dirty="0" err="1"/>
              <a:t>draw</a:t>
            </a:r>
            <a:r>
              <a:rPr lang="pl-PL" dirty="0"/>
              <a:t> </a:t>
            </a:r>
            <a:r>
              <a:rPr lang="pl-PL" dirty="0" err="1"/>
              <a:t>option</a:t>
            </a:r>
            <a:endParaRPr lang="pl-PL" dirty="0"/>
          </a:p>
        </p:txBody>
      </p:sp>
      <p:sp>
        <p:nvSpPr>
          <p:cNvPr id="3" name="Content Placeholder 2">
            <a:extLst>
              <a:ext uri="{FF2B5EF4-FFF2-40B4-BE49-F238E27FC236}">
                <a16:creationId xmlns:a16="http://schemas.microsoft.com/office/drawing/2014/main" id="{2A96B116-F62B-E004-EDED-28F135DC04A7}"/>
              </a:ext>
            </a:extLst>
          </p:cNvPr>
          <p:cNvSpPr>
            <a:spLocks noGrp="1"/>
          </p:cNvSpPr>
          <p:nvPr>
            <p:ph idx="1"/>
          </p:nvPr>
        </p:nvSpPr>
        <p:spPr/>
        <p:txBody>
          <a:bodyPr>
            <a:normAutofit fontScale="92500" lnSpcReduction="20000"/>
          </a:bodyPr>
          <a:lstStyle/>
          <a:p>
            <a:pPr marL="0" indent="0">
              <a:buNone/>
            </a:pPr>
            <a:r>
              <a:rPr lang="pl-PL" dirty="0"/>
              <a:t>export </a:t>
            </a:r>
            <a:r>
              <a:rPr lang="pl-PL" dirty="0" err="1"/>
              <a:t>default</a:t>
            </a:r>
            <a:r>
              <a:rPr lang="pl-PL" dirty="0"/>
              <a:t> </a:t>
            </a:r>
            <a:r>
              <a:rPr lang="pl-PL" dirty="0" err="1"/>
              <a:t>function</a:t>
            </a:r>
            <a:r>
              <a:rPr lang="pl-PL" dirty="0"/>
              <a:t> </a:t>
            </a:r>
            <a:r>
              <a:rPr lang="pl-PL" dirty="0" err="1"/>
              <a:t>GameOver</a:t>
            </a:r>
            <a:r>
              <a:rPr lang="pl-PL" dirty="0"/>
              <a:t>({</a:t>
            </a:r>
            <a:r>
              <a:rPr lang="pl-PL" dirty="0" err="1"/>
              <a:t>winner</a:t>
            </a:r>
            <a:r>
              <a:rPr lang="pl-PL" dirty="0"/>
              <a:t>}){</a:t>
            </a:r>
          </a:p>
          <a:p>
            <a:pPr marL="0" indent="0">
              <a:buNone/>
            </a:pPr>
            <a:r>
              <a:rPr lang="pl-PL" dirty="0"/>
              <a:t>    return(</a:t>
            </a:r>
          </a:p>
          <a:p>
            <a:pPr marL="0" indent="0">
              <a:buNone/>
            </a:pPr>
            <a:r>
              <a:rPr lang="pl-PL" dirty="0"/>
              <a:t>        &lt;div id="</a:t>
            </a:r>
            <a:r>
              <a:rPr lang="pl-PL" dirty="0" err="1"/>
              <a:t>game-over</a:t>
            </a:r>
            <a:r>
              <a:rPr lang="pl-PL" dirty="0"/>
              <a:t>"&gt;</a:t>
            </a:r>
          </a:p>
          <a:p>
            <a:pPr marL="0" indent="0">
              <a:buNone/>
            </a:pPr>
            <a:r>
              <a:rPr lang="pl-PL" dirty="0"/>
              <a:t>            &lt;h2&gt;Game </a:t>
            </a:r>
            <a:r>
              <a:rPr lang="pl-PL" dirty="0" err="1"/>
              <a:t>Over</a:t>
            </a:r>
            <a:r>
              <a:rPr lang="pl-PL" dirty="0"/>
              <a:t>!&lt;/h2&gt;</a:t>
            </a:r>
          </a:p>
          <a:p>
            <a:pPr marL="0" indent="0">
              <a:buNone/>
            </a:pPr>
            <a:r>
              <a:rPr lang="pl-PL" b="1" dirty="0">
                <a:solidFill>
                  <a:srgbClr val="FF0000"/>
                </a:solidFill>
              </a:rPr>
              <a:t>            {</a:t>
            </a:r>
            <a:r>
              <a:rPr lang="pl-PL" b="1" dirty="0" err="1">
                <a:solidFill>
                  <a:srgbClr val="FF0000"/>
                </a:solidFill>
              </a:rPr>
              <a:t>winner</a:t>
            </a:r>
            <a:r>
              <a:rPr lang="pl-PL" b="1" dirty="0">
                <a:solidFill>
                  <a:srgbClr val="FF0000"/>
                </a:solidFill>
              </a:rPr>
              <a:t> &amp;&amp; &lt;p&gt; {</a:t>
            </a:r>
            <a:r>
              <a:rPr lang="pl-PL" b="1" dirty="0" err="1">
                <a:solidFill>
                  <a:srgbClr val="FF0000"/>
                </a:solidFill>
              </a:rPr>
              <a:t>winner</a:t>
            </a:r>
            <a:r>
              <a:rPr lang="pl-PL" b="1" dirty="0">
                <a:solidFill>
                  <a:srgbClr val="FF0000"/>
                </a:solidFill>
              </a:rPr>
              <a:t>} won! &lt;/p&gt;}</a:t>
            </a:r>
          </a:p>
          <a:p>
            <a:pPr marL="0" indent="0">
              <a:buNone/>
            </a:pPr>
            <a:r>
              <a:rPr lang="pl-PL" b="1" dirty="0">
                <a:solidFill>
                  <a:srgbClr val="FF0000"/>
                </a:solidFill>
              </a:rPr>
              <a:t>            {!</a:t>
            </a:r>
            <a:r>
              <a:rPr lang="pl-PL" b="1" dirty="0" err="1">
                <a:solidFill>
                  <a:srgbClr val="FF0000"/>
                </a:solidFill>
              </a:rPr>
              <a:t>winner</a:t>
            </a:r>
            <a:r>
              <a:rPr lang="pl-PL" b="1" dirty="0">
                <a:solidFill>
                  <a:srgbClr val="FF0000"/>
                </a:solidFill>
              </a:rPr>
              <a:t> &amp;&amp; &lt;p&gt; It </a:t>
            </a:r>
            <a:r>
              <a:rPr lang="pl-PL" b="1" dirty="0" err="1">
                <a:solidFill>
                  <a:srgbClr val="FF0000"/>
                </a:solidFill>
              </a:rPr>
              <a:t>is</a:t>
            </a:r>
            <a:r>
              <a:rPr lang="pl-PL" b="1" dirty="0">
                <a:solidFill>
                  <a:srgbClr val="FF0000"/>
                </a:solidFill>
              </a:rPr>
              <a:t> a </a:t>
            </a:r>
            <a:r>
              <a:rPr lang="pl-PL" b="1" dirty="0" err="1">
                <a:solidFill>
                  <a:srgbClr val="FF0000"/>
                </a:solidFill>
              </a:rPr>
              <a:t>draw</a:t>
            </a:r>
            <a:r>
              <a:rPr lang="pl-PL" b="1" dirty="0">
                <a:solidFill>
                  <a:srgbClr val="FF0000"/>
                </a:solidFill>
              </a:rPr>
              <a:t>! &lt;/p&gt;}</a:t>
            </a:r>
          </a:p>
          <a:p>
            <a:pPr marL="0" indent="0">
              <a:buNone/>
            </a:pPr>
            <a:r>
              <a:rPr lang="pl-PL" dirty="0"/>
              <a:t>            &lt;p&gt;&lt;</a:t>
            </a:r>
            <a:r>
              <a:rPr lang="pl-PL" dirty="0" err="1"/>
              <a:t>button</a:t>
            </a:r>
            <a:r>
              <a:rPr lang="pl-PL" dirty="0"/>
              <a:t>&gt;</a:t>
            </a:r>
            <a:r>
              <a:rPr lang="pl-PL" dirty="0" err="1"/>
              <a:t>Rematch</a:t>
            </a:r>
            <a:r>
              <a:rPr lang="pl-PL" dirty="0"/>
              <a:t>!&lt;/</a:t>
            </a:r>
            <a:r>
              <a:rPr lang="pl-PL" dirty="0" err="1"/>
              <a:t>button</a:t>
            </a:r>
            <a:r>
              <a:rPr lang="pl-PL" dirty="0"/>
              <a:t>&gt;&lt;/p&gt;</a:t>
            </a:r>
          </a:p>
          <a:p>
            <a:pPr marL="0" indent="0">
              <a:buNone/>
            </a:pPr>
            <a:r>
              <a:rPr lang="pl-PL" dirty="0"/>
              <a:t>        &lt;/div&gt;</a:t>
            </a:r>
          </a:p>
          <a:p>
            <a:pPr marL="0" indent="0">
              <a:buNone/>
            </a:pPr>
            <a:r>
              <a:rPr lang="pl-PL" dirty="0"/>
              <a:t>    );</a:t>
            </a:r>
          </a:p>
          <a:p>
            <a:pPr marL="0" indent="0">
              <a:buNone/>
            </a:pPr>
            <a:r>
              <a:rPr lang="pl-PL" dirty="0"/>
              <a:t>}</a:t>
            </a:r>
          </a:p>
        </p:txBody>
      </p:sp>
    </p:spTree>
    <p:extLst>
      <p:ext uri="{BB962C8B-B14F-4D97-AF65-F5344CB8AC3E}">
        <p14:creationId xmlns:p14="http://schemas.microsoft.com/office/powerpoint/2010/main" val="4261183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6130-5344-BFE2-EC43-94EC4D057865}"/>
              </a:ext>
            </a:extLst>
          </p:cNvPr>
          <p:cNvSpPr>
            <a:spLocks noGrp="1"/>
          </p:cNvSpPr>
          <p:nvPr>
            <p:ph type="title"/>
          </p:nvPr>
        </p:nvSpPr>
        <p:spPr>
          <a:xfrm>
            <a:off x="3022600" y="-34925"/>
            <a:ext cx="2472267" cy="520700"/>
          </a:xfrm>
        </p:spPr>
        <p:txBody>
          <a:bodyPr>
            <a:normAutofit fontScale="90000"/>
          </a:bodyPr>
          <a:lstStyle/>
          <a:p>
            <a:pPr algn="ctr"/>
            <a:r>
              <a:rPr lang="pl-PL" dirty="0" err="1"/>
              <a:t>App.jsx</a:t>
            </a:r>
            <a:endParaRPr lang="pl-PL" dirty="0"/>
          </a:p>
        </p:txBody>
      </p:sp>
      <p:sp>
        <p:nvSpPr>
          <p:cNvPr id="3" name="Content Placeholder 2">
            <a:extLst>
              <a:ext uri="{FF2B5EF4-FFF2-40B4-BE49-F238E27FC236}">
                <a16:creationId xmlns:a16="http://schemas.microsoft.com/office/drawing/2014/main" id="{CAAEF2AE-CDA5-3450-F0B9-EA2AE6CC77CA}"/>
              </a:ext>
            </a:extLst>
          </p:cNvPr>
          <p:cNvSpPr>
            <a:spLocks noGrp="1"/>
          </p:cNvSpPr>
          <p:nvPr>
            <p:ph idx="1"/>
          </p:nvPr>
        </p:nvSpPr>
        <p:spPr>
          <a:xfrm>
            <a:off x="0" y="0"/>
            <a:ext cx="12192000" cy="6781800"/>
          </a:xfrm>
        </p:spPr>
        <p:txBody>
          <a:bodyPr numCol="2">
            <a:normAutofit fontScale="25000" lnSpcReduction="20000"/>
          </a:bodyPr>
          <a:lstStyle/>
          <a:p>
            <a:r>
              <a:rPr lang="pl-PL" dirty="0"/>
              <a:t>import Player from './Player';</a:t>
            </a:r>
          </a:p>
          <a:p>
            <a:r>
              <a:rPr lang="pl-PL" dirty="0"/>
              <a:t>import </a:t>
            </a:r>
            <a:r>
              <a:rPr lang="pl-PL" dirty="0" err="1"/>
              <a:t>GameBoard</a:t>
            </a:r>
            <a:r>
              <a:rPr lang="pl-PL" dirty="0"/>
              <a:t> from './</a:t>
            </a:r>
            <a:r>
              <a:rPr lang="pl-PL" dirty="0" err="1"/>
              <a:t>GameBoard</a:t>
            </a:r>
            <a:r>
              <a:rPr lang="pl-PL" dirty="0"/>
              <a:t>';</a:t>
            </a:r>
          </a:p>
          <a:p>
            <a:r>
              <a:rPr lang="pl-PL" dirty="0"/>
              <a:t>import './index.css';</a:t>
            </a:r>
          </a:p>
          <a:p>
            <a:r>
              <a:rPr lang="pl-PL" dirty="0"/>
              <a:t>import {</a:t>
            </a:r>
            <a:r>
              <a:rPr lang="pl-PL" dirty="0" err="1"/>
              <a:t>useState</a:t>
            </a:r>
            <a:r>
              <a:rPr lang="pl-PL" dirty="0"/>
              <a:t>} from '</a:t>
            </a:r>
            <a:r>
              <a:rPr lang="pl-PL" dirty="0" err="1"/>
              <a:t>react</a:t>
            </a:r>
            <a:r>
              <a:rPr lang="pl-PL" dirty="0"/>
              <a:t>';</a:t>
            </a:r>
          </a:p>
          <a:p>
            <a:r>
              <a:rPr lang="pl-PL" dirty="0"/>
              <a:t>import Log from './</a:t>
            </a:r>
            <a:r>
              <a:rPr lang="pl-PL" dirty="0" err="1"/>
              <a:t>Log.jsx</a:t>
            </a:r>
            <a:r>
              <a:rPr lang="pl-PL" dirty="0"/>
              <a:t>';</a:t>
            </a:r>
          </a:p>
          <a:p>
            <a:r>
              <a:rPr lang="pl-PL" dirty="0"/>
              <a:t>import {WINNING_COMBINATIONS} from './WinningCombinations.js';</a:t>
            </a:r>
          </a:p>
          <a:p>
            <a:r>
              <a:rPr lang="pl-PL" dirty="0"/>
              <a:t>import </a:t>
            </a:r>
            <a:r>
              <a:rPr lang="pl-PL" dirty="0" err="1"/>
              <a:t>GameOver</a:t>
            </a:r>
            <a:r>
              <a:rPr lang="pl-PL" dirty="0"/>
              <a:t> from './</a:t>
            </a:r>
            <a:r>
              <a:rPr lang="pl-PL" dirty="0" err="1"/>
              <a:t>GameOver.jsx</a:t>
            </a:r>
            <a:r>
              <a:rPr lang="pl-PL" dirty="0"/>
              <a:t>';</a:t>
            </a:r>
          </a:p>
          <a:p>
            <a:r>
              <a:rPr lang="pl-PL" dirty="0" err="1"/>
              <a:t>const</a:t>
            </a:r>
            <a:r>
              <a:rPr lang="pl-PL" dirty="0"/>
              <a:t> </a:t>
            </a:r>
            <a:r>
              <a:rPr lang="pl-PL" dirty="0" err="1"/>
              <a:t>initialGameBoard</a:t>
            </a:r>
            <a:r>
              <a:rPr lang="pl-PL" dirty="0"/>
              <a:t> = [</a:t>
            </a:r>
          </a:p>
          <a:p>
            <a:r>
              <a:rPr lang="pl-PL" dirty="0"/>
              <a:t>  [</a:t>
            </a:r>
            <a:r>
              <a:rPr lang="pl-PL" dirty="0" err="1"/>
              <a:t>null</a:t>
            </a:r>
            <a:r>
              <a:rPr lang="pl-PL" dirty="0"/>
              <a:t>, </a:t>
            </a:r>
            <a:r>
              <a:rPr lang="pl-PL" dirty="0" err="1"/>
              <a:t>null</a:t>
            </a:r>
            <a:r>
              <a:rPr lang="pl-PL" dirty="0"/>
              <a:t>, </a:t>
            </a:r>
            <a:r>
              <a:rPr lang="pl-PL" dirty="0" err="1"/>
              <a:t>null</a:t>
            </a:r>
            <a:r>
              <a:rPr lang="pl-PL" dirty="0"/>
              <a:t>],</a:t>
            </a:r>
          </a:p>
          <a:p>
            <a:r>
              <a:rPr lang="pl-PL" dirty="0"/>
              <a:t>  [</a:t>
            </a:r>
            <a:r>
              <a:rPr lang="pl-PL" dirty="0" err="1"/>
              <a:t>null</a:t>
            </a:r>
            <a:r>
              <a:rPr lang="pl-PL" dirty="0"/>
              <a:t>, </a:t>
            </a:r>
            <a:r>
              <a:rPr lang="pl-PL" dirty="0" err="1"/>
              <a:t>null</a:t>
            </a:r>
            <a:r>
              <a:rPr lang="pl-PL" dirty="0"/>
              <a:t>, </a:t>
            </a:r>
            <a:r>
              <a:rPr lang="pl-PL" dirty="0" err="1"/>
              <a:t>null</a:t>
            </a:r>
            <a:r>
              <a:rPr lang="pl-PL" dirty="0"/>
              <a:t>],</a:t>
            </a:r>
          </a:p>
          <a:p>
            <a:r>
              <a:rPr lang="pl-PL" dirty="0"/>
              <a:t>  [</a:t>
            </a:r>
            <a:r>
              <a:rPr lang="pl-PL" dirty="0" err="1"/>
              <a:t>null</a:t>
            </a:r>
            <a:r>
              <a:rPr lang="pl-PL" dirty="0"/>
              <a:t>, </a:t>
            </a:r>
            <a:r>
              <a:rPr lang="pl-PL" dirty="0" err="1"/>
              <a:t>null</a:t>
            </a:r>
            <a:r>
              <a:rPr lang="pl-PL" dirty="0"/>
              <a:t>, </a:t>
            </a:r>
            <a:r>
              <a:rPr lang="pl-PL" dirty="0" err="1"/>
              <a:t>null</a:t>
            </a:r>
            <a:r>
              <a:rPr lang="pl-PL" dirty="0"/>
              <a:t>]</a:t>
            </a:r>
          </a:p>
          <a:p>
            <a:r>
              <a:rPr lang="pl-PL" dirty="0"/>
              <a:t>];</a:t>
            </a:r>
          </a:p>
          <a:p>
            <a:r>
              <a:rPr lang="pl-PL" dirty="0" err="1"/>
              <a:t>function</a:t>
            </a:r>
            <a:r>
              <a:rPr lang="pl-PL" dirty="0"/>
              <a:t> </a:t>
            </a:r>
            <a:r>
              <a:rPr lang="pl-PL" dirty="0" err="1"/>
              <a:t>deriveActivePlayer</a:t>
            </a:r>
            <a:r>
              <a:rPr lang="pl-PL" dirty="0"/>
              <a:t>(</a:t>
            </a:r>
            <a:r>
              <a:rPr lang="pl-PL" dirty="0" err="1"/>
              <a:t>gameTurns</a:t>
            </a:r>
            <a:r>
              <a:rPr lang="pl-PL" dirty="0"/>
              <a:t>){</a:t>
            </a:r>
          </a:p>
          <a:p>
            <a:r>
              <a:rPr lang="pl-PL" dirty="0"/>
              <a:t>  </a:t>
            </a:r>
            <a:r>
              <a:rPr lang="pl-PL" dirty="0" err="1"/>
              <a:t>let</a:t>
            </a:r>
            <a:r>
              <a:rPr lang="pl-PL" dirty="0"/>
              <a:t> </a:t>
            </a:r>
            <a:r>
              <a:rPr lang="pl-PL" dirty="0" err="1"/>
              <a:t>currentPlayer</a:t>
            </a:r>
            <a:r>
              <a:rPr lang="pl-PL" dirty="0"/>
              <a:t> = 'X';</a:t>
            </a:r>
          </a:p>
          <a:p>
            <a:r>
              <a:rPr lang="pl-PL" dirty="0"/>
              <a:t>  </a:t>
            </a:r>
            <a:r>
              <a:rPr lang="pl-PL" dirty="0" err="1"/>
              <a:t>if</a:t>
            </a:r>
            <a:r>
              <a:rPr lang="pl-PL" dirty="0"/>
              <a:t>(</a:t>
            </a:r>
            <a:r>
              <a:rPr lang="pl-PL" dirty="0" err="1"/>
              <a:t>gameTurns.length</a:t>
            </a:r>
            <a:r>
              <a:rPr lang="pl-PL" dirty="0"/>
              <a:t> &gt; 0 &amp;&amp; </a:t>
            </a:r>
            <a:r>
              <a:rPr lang="pl-PL" dirty="0" err="1"/>
              <a:t>gameTurns</a:t>
            </a:r>
            <a:r>
              <a:rPr lang="pl-PL" dirty="0"/>
              <a:t>[0].</a:t>
            </a:r>
            <a:r>
              <a:rPr lang="pl-PL" dirty="0" err="1"/>
              <a:t>player</a:t>
            </a:r>
            <a:r>
              <a:rPr lang="pl-PL" dirty="0"/>
              <a:t> === 'X'){</a:t>
            </a:r>
          </a:p>
          <a:p>
            <a:r>
              <a:rPr lang="pl-PL" dirty="0"/>
              <a:t>    </a:t>
            </a:r>
            <a:r>
              <a:rPr lang="pl-PL" dirty="0" err="1"/>
              <a:t>currentPlayer</a:t>
            </a:r>
            <a:r>
              <a:rPr lang="pl-PL" dirty="0"/>
              <a:t> = 'O';</a:t>
            </a:r>
          </a:p>
          <a:p>
            <a:r>
              <a:rPr lang="pl-PL" dirty="0"/>
              <a:t>  }</a:t>
            </a:r>
          </a:p>
          <a:p>
            <a:r>
              <a:rPr lang="pl-PL" dirty="0"/>
              <a:t>  return </a:t>
            </a:r>
            <a:r>
              <a:rPr lang="pl-PL" dirty="0" err="1"/>
              <a:t>currentPlayer</a:t>
            </a:r>
            <a:r>
              <a:rPr lang="pl-PL" dirty="0"/>
              <a:t>;</a:t>
            </a:r>
          </a:p>
          <a:p>
            <a:r>
              <a:rPr lang="pl-PL" dirty="0"/>
              <a:t>}</a:t>
            </a:r>
          </a:p>
          <a:p>
            <a:r>
              <a:rPr lang="pl-PL" dirty="0"/>
              <a:t>export </a:t>
            </a:r>
            <a:r>
              <a:rPr lang="pl-PL" dirty="0" err="1"/>
              <a:t>default</a:t>
            </a:r>
            <a:r>
              <a:rPr lang="pl-PL" dirty="0"/>
              <a:t> </a:t>
            </a:r>
            <a:r>
              <a:rPr lang="pl-PL" dirty="0" err="1"/>
              <a:t>function</a:t>
            </a:r>
            <a:r>
              <a:rPr lang="pl-PL" dirty="0"/>
              <a:t> </a:t>
            </a:r>
            <a:r>
              <a:rPr lang="pl-PL" dirty="0" err="1"/>
              <a:t>App</a:t>
            </a:r>
            <a:r>
              <a:rPr lang="pl-PL" dirty="0"/>
              <a:t>() {</a:t>
            </a:r>
          </a:p>
          <a:p>
            <a:r>
              <a:rPr lang="pl-PL" dirty="0" err="1"/>
              <a:t>const</a:t>
            </a:r>
            <a:r>
              <a:rPr lang="pl-PL" dirty="0"/>
              <a:t> [</a:t>
            </a:r>
            <a:r>
              <a:rPr lang="pl-PL" dirty="0" err="1"/>
              <a:t>gameTurns</a:t>
            </a:r>
            <a:r>
              <a:rPr lang="pl-PL" dirty="0"/>
              <a:t>, </a:t>
            </a:r>
            <a:r>
              <a:rPr lang="pl-PL" dirty="0" err="1"/>
              <a:t>setGameTurns</a:t>
            </a:r>
            <a:r>
              <a:rPr lang="pl-PL" dirty="0"/>
              <a:t>] = </a:t>
            </a:r>
            <a:r>
              <a:rPr lang="pl-PL" dirty="0" err="1"/>
              <a:t>useState</a:t>
            </a:r>
            <a:r>
              <a:rPr lang="pl-PL" dirty="0"/>
              <a:t>([]);</a:t>
            </a:r>
          </a:p>
          <a:p>
            <a:r>
              <a:rPr lang="pl-PL" dirty="0" err="1"/>
              <a:t>const</a:t>
            </a:r>
            <a:r>
              <a:rPr lang="pl-PL" dirty="0"/>
              <a:t> </a:t>
            </a:r>
            <a:r>
              <a:rPr lang="pl-PL" dirty="0" err="1"/>
              <a:t>activePlayer</a:t>
            </a:r>
            <a:r>
              <a:rPr lang="pl-PL" dirty="0"/>
              <a:t> = </a:t>
            </a:r>
            <a:r>
              <a:rPr lang="pl-PL" dirty="0" err="1"/>
              <a:t>deriveActivePlayer</a:t>
            </a:r>
            <a:r>
              <a:rPr lang="pl-PL" dirty="0"/>
              <a:t>(</a:t>
            </a:r>
            <a:r>
              <a:rPr lang="pl-PL" dirty="0" err="1"/>
              <a:t>gameTurns</a:t>
            </a:r>
            <a:r>
              <a:rPr lang="pl-PL" dirty="0"/>
              <a:t>);</a:t>
            </a:r>
          </a:p>
          <a:p>
            <a:r>
              <a:rPr lang="pl-PL" dirty="0"/>
              <a:t>  </a:t>
            </a:r>
            <a:r>
              <a:rPr lang="pl-PL" dirty="0" err="1"/>
              <a:t>let</a:t>
            </a:r>
            <a:r>
              <a:rPr lang="pl-PL" dirty="0"/>
              <a:t> </a:t>
            </a:r>
            <a:r>
              <a:rPr lang="pl-PL" dirty="0" err="1"/>
              <a:t>gameBoard</a:t>
            </a:r>
            <a:r>
              <a:rPr lang="pl-PL" dirty="0"/>
              <a:t> = </a:t>
            </a:r>
            <a:r>
              <a:rPr lang="pl-PL" dirty="0" err="1"/>
              <a:t>initialGameBoard</a:t>
            </a:r>
            <a:r>
              <a:rPr lang="pl-PL" dirty="0"/>
              <a:t>;</a:t>
            </a:r>
          </a:p>
          <a:p>
            <a:endParaRPr lang="pl-PL" dirty="0"/>
          </a:p>
          <a:p>
            <a:r>
              <a:rPr lang="pl-PL" dirty="0"/>
              <a:t>  for (</a:t>
            </a:r>
            <a:r>
              <a:rPr lang="pl-PL" dirty="0" err="1"/>
              <a:t>const</a:t>
            </a:r>
            <a:r>
              <a:rPr lang="pl-PL" dirty="0"/>
              <a:t> </a:t>
            </a:r>
            <a:r>
              <a:rPr lang="pl-PL" dirty="0" err="1"/>
              <a:t>turn</a:t>
            </a:r>
            <a:r>
              <a:rPr lang="pl-PL" dirty="0"/>
              <a:t> of </a:t>
            </a:r>
            <a:r>
              <a:rPr lang="pl-PL" dirty="0" err="1"/>
              <a:t>gameTurns</a:t>
            </a:r>
            <a:r>
              <a:rPr lang="pl-PL" dirty="0"/>
              <a:t>){</a:t>
            </a:r>
          </a:p>
          <a:p>
            <a:r>
              <a:rPr lang="pl-PL" dirty="0"/>
              <a:t>    </a:t>
            </a:r>
            <a:r>
              <a:rPr lang="pl-PL" dirty="0" err="1"/>
              <a:t>const</a:t>
            </a:r>
            <a:r>
              <a:rPr lang="pl-PL" dirty="0"/>
              <a:t> {</a:t>
            </a:r>
            <a:r>
              <a:rPr lang="pl-PL" dirty="0" err="1"/>
              <a:t>square</a:t>
            </a:r>
            <a:r>
              <a:rPr lang="pl-PL" dirty="0"/>
              <a:t>, </a:t>
            </a:r>
            <a:r>
              <a:rPr lang="pl-PL" dirty="0" err="1"/>
              <a:t>player</a:t>
            </a:r>
            <a:r>
              <a:rPr lang="pl-PL" dirty="0"/>
              <a:t>} = </a:t>
            </a:r>
            <a:r>
              <a:rPr lang="pl-PL" dirty="0" err="1"/>
              <a:t>turn</a:t>
            </a:r>
            <a:r>
              <a:rPr lang="pl-PL" dirty="0"/>
              <a:t>;</a:t>
            </a:r>
          </a:p>
          <a:p>
            <a:r>
              <a:rPr lang="pl-PL" dirty="0"/>
              <a:t>    </a:t>
            </a:r>
            <a:r>
              <a:rPr lang="pl-PL" dirty="0" err="1"/>
              <a:t>const</a:t>
            </a:r>
            <a:r>
              <a:rPr lang="pl-PL" dirty="0"/>
              <a:t> {</a:t>
            </a:r>
            <a:r>
              <a:rPr lang="pl-PL" dirty="0" err="1"/>
              <a:t>row</a:t>
            </a:r>
            <a:r>
              <a:rPr lang="pl-PL" dirty="0"/>
              <a:t>, col} = </a:t>
            </a:r>
            <a:r>
              <a:rPr lang="pl-PL" dirty="0" err="1"/>
              <a:t>square</a:t>
            </a:r>
            <a:r>
              <a:rPr lang="pl-PL" dirty="0"/>
              <a:t>;</a:t>
            </a:r>
          </a:p>
          <a:p>
            <a:r>
              <a:rPr lang="pl-PL" dirty="0"/>
              <a:t>    </a:t>
            </a:r>
            <a:r>
              <a:rPr lang="pl-PL" dirty="0" err="1"/>
              <a:t>gameBoard</a:t>
            </a:r>
            <a:r>
              <a:rPr lang="pl-PL" dirty="0"/>
              <a:t>[</a:t>
            </a:r>
            <a:r>
              <a:rPr lang="pl-PL" dirty="0" err="1"/>
              <a:t>row</a:t>
            </a:r>
            <a:r>
              <a:rPr lang="pl-PL" dirty="0"/>
              <a:t>][col] = </a:t>
            </a:r>
            <a:r>
              <a:rPr lang="pl-PL" dirty="0" err="1"/>
              <a:t>player</a:t>
            </a:r>
            <a:r>
              <a:rPr lang="pl-PL" dirty="0"/>
              <a:t>;</a:t>
            </a:r>
          </a:p>
          <a:p>
            <a:r>
              <a:rPr lang="pl-PL" dirty="0"/>
              <a:t>  }</a:t>
            </a:r>
          </a:p>
          <a:p>
            <a:r>
              <a:rPr lang="pl-PL" dirty="0"/>
              <a:t>  </a:t>
            </a:r>
            <a:r>
              <a:rPr lang="pl-PL" dirty="0" err="1"/>
              <a:t>let</a:t>
            </a:r>
            <a:r>
              <a:rPr lang="pl-PL" dirty="0"/>
              <a:t> </a:t>
            </a:r>
            <a:r>
              <a:rPr lang="pl-PL" dirty="0" err="1"/>
              <a:t>winner</a:t>
            </a:r>
            <a:r>
              <a:rPr lang="pl-PL" dirty="0"/>
              <a:t>;</a:t>
            </a:r>
          </a:p>
          <a:p>
            <a:r>
              <a:rPr lang="pl-PL" dirty="0"/>
              <a:t>  for(</a:t>
            </a:r>
            <a:r>
              <a:rPr lang="pl-PL" dirty="0" err="1"/>
              <a:t>const</a:t>
            </a:r>
            <a:r>
              <a:rPr lang="pl-PL" dirty="0"/>
              <a:t> </a:t>
            </a:r>
            <a:r>
              <a:rPr lang="pl-PL" dirty="0" err="1"/>
              <a:t>combination</a:t>
            </a:r>
            <a:r>
              <a:rPr lang="pl-PL" dirty="0"/>
              <a:t> of WINNING_COMBINATIONS){</a:t>
            </a:r>
          </a:p>
          <a:p>
            <a:r>
              <a:rPr lang="pl-PL" dirty="0"/>
              <a:t>    </a:t>
            </a:r>
            <a:r>
              <a:rPr lang="pl-PL" dirty="0" err="1"/>
              <a:t>const</a:t>
            </a:r>
            <a:r>
              <a:rPr lang="pl-PL" dirty="0"/>
              <a:t> </a:t>
            </a:r>
            <a:r>
              <a:rPr lang="pl-PL" dirty="0" err="1"/>
              <a:t>firstSquareSymbol</a:t>
            </a:r>
            <a:r>
              <a:rPr lang="pl-PL" dirty="0"/>
              <a:t>=</a:t>
            </a:r>
            <a:r>
              <a:rPr lang="pl-PL" dirty="0" err="1"/>
              <a:t>gameBoard</a:t>
            </a:r>
            <a:r>
              <a:rPr lang="pl-PL" dirty="0"/>
              <a:t>[</a:t>
            </a:r>
            <a:r>
              <a:rPr lang="pl-PL" dirty="0" err="1"/>
              <a:t>combination</a:t>
            </a:r>
            <a:r>
              <a:rPr lang="pl-PL" dirty="0"/>
              <a:t>[0].</a:t>
            </a:r>
            <a:r>
              <a:rPr lang="pl-PL" dirty="0" err="1"/>
              <a:t>row</a:t>
            </a:r>
            <a:r>
              <a:rPr lang="pl-PL" dirty="0"/>
              <a:t>][</a:t>
            </a:r>
            <a:r>
              <a:rPr lang="pl-PL" dirty="0" err="1"/>
              <a:t>combination</a:t>
            </a:r>
            <a:r>
              <a:rPr lang="pl-PL" dirty="0"/>
              <a:t>[0].</a:t>
            </a:r>
            <a:r>
              <a:rPr lang="pl-PL" dirty="0" err="1"/>
              <a:t>column</a:t>
            </a:r>
            <a:r>
              <a:rPr lang="pl-PL" dirty="0"/>
              <a:t>];</a:t>
            </a:r>
          </a:p>
          <a:p>
            <a:r>
              <a:rPr lang="pl-PL" dirty="0"/>
              <a:t>    </a:t>
            </a:r>
            <a:r>
              <a:rPr lang="pl-PL" dirty="0" err="1"/>
              <a:t>const</a:t>
            </a:r>
            <a:r>
              <a:rPr lang="pl-PL" dirty="0"/>
              <a:t> </a:t>
            </a:r>
            <a:r>
              <a:rPr lang="pl-PL" dirty="0" err="1"/>
              <a:t>secondSquareSymbol</a:t>
            </a:r>
            <a:r>
              <a:rPr lang="pl-PL" dirty="0"/>
              <a:t>=</a:t>
            </a:r>
            <a:r>
              <a:rPr lang="pl-PL" dirty="0" err="1"/>
              <a:t>gameBoard</a:t>
            </a:r>
            <a:r>
              <a:rPr lang="pl-PL" dirty="0"/>
              <a:t>[</a:t>
            </a:r>
            <a:r>
              <a:rPr lang="pl-PL" dirty="0" err="1"/>
              <a:t>combination</a:t>
            </a:r>
            <a:r>
              <a:rPr lang="pl-PL" dirty="0"/>
              <a:t>[1].</a:t>
            </a:r>
            <a:r>
              <a:rPr lang="pl-PL" dirty="0" err="1"/>
              <a:t>row</a:t>
            </a:r>
            <a:r>
              <a:rPr lang="pl-PL" dirty="0"/>
              <a:t>][</a:t>
            </a:r>
            <a:r>
              <a:rPr lang="pl-PL" dirty="0" err="1"/>
              <a:t>combination</a:t>
            </a:r>
            <a:r>
              <a:rPr lang="pl-PL" dirty="0"/>
              <a:t>[1].</a:t>
            </a:r>
            <a:r>
              <a:rPr lang="pl-PL" dirty="0" err="1"/>
              <a:t>column</a:t>
            </a:r>
            <a:r>
              <a:rPr lang="pl-PL" dirty="0"/>
              <a:t>];</a:t>
            </a:r>
          </a:p>
          <a:p>
            <a:r>
              <a:rPr lang="pl-PL" dirty="0"/>
              <a:t>    </a:t>
            </a:r>
            <a:r>
              <a:rPr lang="pl-PL" dirty="0" err="1"/>
              <a:t>const</a:t>
            </a:r>
            <a:r>
              <a:rPr lang="pl-PL" dirty="0"/>
              <a:t> </a:t>
            </a:r>
            <a:r>
              <a:rPr lang="pl-PL" dirty="0" err="1"/>
              <a:t>thisSquareSymbol</a:t>
            </a:r>
            <a:r>
              <a:rPr lang="pl-PL" dirty="0"/>
              <a:t>=</a:t>
            </a:r>
            <a:r>
              <a:rPr lang="pl-PL" dirty="0" err="1"/>
              <a:t>gameBoard</a:t>
            </a:r>
            <a:r>
              <a:rPr lang="pl-PL" dirty="0"/>
              <a:t>[</a:t>
            </a:r>
            <a:r>
              <a:rPr lang="pl-PL" dirty="0" err="1"/>
              <a:t>combination</a:t>
            </a:r>
            <a:r>
              <a:rPr lang="pl-PL" dirty="0"/>
              <a:t>[2].</a:t>
            </a:r>
            <a:r>
              <a:rPr lang="pl-PL" dirty="0" err="1"/>
              <a:t>row</a:t>
            </a:r>
            <a:r>
              <a:rPr lang="pl-PL" dirty="0"/>
              <a:t>][</a:t>
            </a:r>
            <a:r>
              <a:rPr lang="pl-PL" dirty="0" err="1"/>
              <a:t>combination</a:t>
            </a:r>
            <a:r>
              <a:rPr lang="pl-PL" dirty="0"/>
              <a:t>[2].</a:t>
            </a:r>
            <a:r>
              <a:rPr lang="pl-PL" dirty="0" err="1"/>
              <a:t>column</a:t>
            </a:r>
            <a:r>
              <a:rPr lang="pl-PL" dirty="0"/>
              <a:t>];</a:t>
            </a:r>
          </a:p>
          <a:p>
            <a:r>
              <a:rPr lang="pl-PL" dirty="0"/>
              <a:t>    </a:t>
            </a:r>
            <a:r>
              <a:rPr lang="pl-PL" dirty="0" err="1"/>
              <a:t>if</a:t>
            </a:r>
            <a:r>
              <a:rPr lang="pl-PL" dirty="0"/>
              <a:t>(</a:t>
            </a:r>
            <a:r>
              <a:rPr lang="pl-PL" dirty="0" err="1"/>
              <a:t>firstSquareSymbol</a:t>
            </a:r>
            <a:r>
              <a:rPr lang="pl-PL" dirty="0"/>
              <a:t> &amp;&amp; </a:t>
            </a:r>
            <a:r>
              <a:rPr lang="pl-PL" dirty="0" err="1"/>
              <a:t>firstSquareSymbol</a:t>
            </a:r>
            <a:r>
              <a:rPr lang="pl-PL" dirty="0"/>
              <a:t>===</a:t>
            </a:r>
            <a:r>
              <a:rPr lang="pl-PL" dirty="0" err="1"/>
              <a:t>secondSquareSymbol</a:t>
            </a:r>
            <a:r>
              <a:rPr lang="pl-PL" dirty="0"/>
              <a:t> &amp;&amp; </a:t>
            </a:r>
            <a:r>
              <a:rPr lang="pl-PL" dirty="0" err="1"/>
              <a:t>secondSquareSymbol</a:t>
            </a:r>
            <a:r>
              <a:rPr lang="pl-PL" dirty="0"/>
              <a:t>===</a:t>
            </a:r>
            <a:r>
              <a:rPr lang="pl-PL" dirty="0" err="1"/>
              <a:t>thisSquareSymbol</a:t>
            </a:r>
            <a:r>
              <a:rPr lang="pl-PL" dirty="0"/>
              <a:t>){</a:t>
            </a:r>
          </a:p>
          <a:p>
            <a:r>
              <a:rPr lang="pl-PL" dirty="0"/>
              <a:t>      </a:t>
            </a:r>
            <a:r>
              <a:rPr lang="pl-PL" dirty="0" err="1"/>
              <a:t>winner</a:t>
            </a:r>
            <a:r>
              <a:rPr lang="pl-PL" dirty="0"/>
              <a:t> = </a:t>
            </a:r>
            <a:r>
              <a:rPr lang="pl-PL" dirty="0" err="1"/>
              <a:t>firstSquareSymbol</a:t>
            </a:r>
            <a:r>
              <a:rPr lang="pl-PL" dirty="0"/>
              <a:t>;</a:t>
            </a:r>
          </a:p>
          <a:p>
            <a:r>
              <a:rPr lang="pl-PL" dirty="0"/>
              <a:t>    }}</a:t>
            </a:r>
          </a:p>
          <a:p>
            <a:r>
              <a:rPr lang="pl-PL" dirty="0"/>
              <a:t>  </a:t>
            </a:r>
            <a:r>
              <a:rPr lang="pl-PL" dirty="0" err="1"/>
              <a:t>let</a:t>
            </a:r>
            <a:r>
              <a:rPr lang="pl-PL" dirty="0"/>
              <a:t> </a:t>
            </a:r>
            <a:r>
              <a:rPr lang="pl-PL" dirty="0" err="1"/>
              <a:t>hasDraw</a:t>
            </a:r>
            <a:r>
              <a:rPr lang="pl-PL" dirty="0"/>
              <a:t> = (</a:t>
            </a:r>
            <a:r>
              <a:rPr lang="pl-PL" dirty="0" err="1"/>
              <a:t>gameTurns.length</a:t>
            </a:r>
            <a:r>
              <a:rPr lang="pl-PL" dirty="0"/>
              <a:t> === 9 &amp;&amp; !</a:t>
            </a:r>
            <a:r>
              <a:rPr lang="pl-PL" dirty="0" err="1"/>
              <a:t>winner</a:t>
            </a:r>
            <a:r>
              <a:rPr lang="pl-PL" dirty="0"/>
              <a:t>);</a:t>
            </a:r>
          </a:p>
          <a:p>
            <a:r>
              <a:rPr lang="pl-PL" dirty="0"/>
              <a:t>  </a:t>
            </a:r>
            <a:r>
              <a:rPr lang="pl-PL" dirty="0" err="1"/>
              <a:t>function</a:t>
            </a:r>
            <a:r>
              <a:rPr lang="pl-PL" dirty="0"/>
              <a:t> </a:t>
            </a:r>
            <a:r>
              <a:rPr lang="pl-PL" dirty="0" err="1"/>
              <a:t>handleSelectedSquare</a:t>
            </a:r>
            <a:r>
              <a:rPr lang="pl-PL" dirty="0"/>
              <a:t>(</a:t>
            </a:r>
            <a:r>
              <a:rPr lang="pl-PL" dirty="0" err="1"/>
              <a:t>rowIndex</a:t>
            </a:r>
            <a:r>
              <a:rPr lang="pl-PL" dirty="0"/>
              <a:t>, </a:t>
            </a:r>
            <a:r>
              <a:rPr lang="pl-PL" dirty="0" err="1"/>
              <a:t>colIndex</a:t>
            </a:r>
            <a:r>
              <a:rPr lang="pl-PL" dirty="0"/>
              <a:t>){</a:t>
            </a:r>
          </a:p>
          <a:p>
            <a:r>
              <a:rPr lang="pl-PL" dirty="0"/>
              <a:t>  //  </a:t>
            </a:r>
            <a:r>
              <a:rPr lang="pl-PL" dirty="0" err="1"/>
              <a:t>setActivePlayer</a:t>
            </a:r>
            <a:r>
              <a:rPr lang="pl-PL" dirty="0"/>
              <a:t>((</a:t>
            </a:r>
            <a:r>
              <a:rPr lang="pl-PL" dirty="0" err="1"/>
              <a:t>curActivePlayer</a:t>
            </a:r>
            <a:r>
              <a:rPr lang="pl-PL" dirty="0"/>
              <a:t>) =&gt; </a:t>
            </a:r>
            <a:r>
              <a:rPr lang="pl-PL" dirty="0" err="1"/>
              <a:t>curActivePlayer</a:t>
            </a:r>
            <a:r>
              <a:rPr lang="pl-PL" dirty="0"/>
              <a:t> === 'X' ? 'O': 'X');</a:t>
            </a:r>
          </a:p>
          <a:p>
            <a:r>
              <a:rPr lang="pl-PL" dirty="0"/>
              <a:t>    </a:t>
            </a:r>
            <a:r>
              <a:rPr lang="pl-PL" dirty="0" err="1"/>
              <a:t>setGameTurns</a:t>
            </a:r>
            <a:r>
              <a:rPr lang="pl-PL" dirty="0"/>
              <a:t>((</a:t>
            </a:r>
            <a:r>
              <a:rPr lang="pl-PL" dirty="0" err="1"/>
              <a:t>prevTurns</a:t>
            </a:r>
            <a:r>
              <a:rPr lang="pl-PL" dirty="0"/>
              <a:t>) =&gt; {</a:t>
            </a:r>
          </a:p>
          <a:p>
            <a:r>
              <a:rPr lang="pl-PL" dirty="0"/>
              <a:t>        </a:t>
            </a:r>
            <a:r>
              <a:rPr lang="pl-PL" dirty="0" err="1"/>
              <a:t>const</a:t>
            </a:r>
            <a:r>
              <a:rPr lang="pl-PL" dirty="0"/>
              <a:t> </a:t>
            </a:r>
            <a:r>
              <a:rPr lang="pl-PL" dirty="0" err="1"/>
              <a:t>currentPlayer</a:t>
            </a:r>
            <a:r>
              <a:rPr lang="pl-PL" dirty="0"/>
              <a:t> = </a:t>
            </a:r>
            <a:r>
              <a:rPr lang="pl-PL" dirty="0" err="1"/>
              <a:t>deriveActivePlayer</a:t>
            </a:r>
            <a:r>
              <a:rPr lang="pl-PL" dirty="0"/>
              <a:t>(</a:t>
            </a:r>
            <a:r>
              <a:rPr lang="pl-PL" dirty="0" err="1"/>
              <a:t>prevTurns</a:t>
            </a:r>
            <a:r>
              <a:rPr lang="pl-PL" dirty="0"/>
              <a:t>);</a:t>
            </a:r>
          </a:p>
          <a:p>
            <a:r>
              <a:rPr lang="pl-PL" dirty="0"/>
              <a:t>      </a:t>
            </a:r>
            <a:r>
              <a:rPr lang="pl-PL" dirty="0" err="1"/>
              <a:t>const</a:t>
            </a:r>
            <a:r>
              <a:rPr lang="pl-PL" dirty="0"/>
              <a:t> </a:t>
            </a:r>
            <a:r>
              <a:rPr lang="pl-PL" dirty="0" err="1"/>
              <a:t>updatedTurns</a:t>
            </a:r>
            <a:r>
              <a:rPr lang="pl-PL" dirty="0"/>
              <a:t> = [{</a:t>
            </a:r>
            <a:r>
              <a:rPr lang="pl-PL" dirty="0" err="1"/>
              <a:t>square</a:t>
            </a:r>
            <a:r>
              <a:rPr lang="pl-PL" dirty="0"/>
              <a:t>: {</a:t>
            </a:r>
            <a:r>
              <a:rPr lang="pl-PL" dirty="0" err="1"/>
              <a:t>row:rowIndex</a:t>
            </a:r>
            <a:r>
              <a:rPr lang="pl-PL" dirty="0"/>
              <a:t>, </a:t>
            </a:r>
            <a:r>
              <a:rPr lang="pl-PL" dirty="0" err="1"/>
              <a:t>col:colIndex</a:t>
            </a:r>
            <a:r>
              <a:rPr lang="pl-PL" dirty="0"/>
              <a:t>}, </a:t>
            </a:r>
            <a:r>
              <a:rPr lang="pl-PL" dirty="0" err="1"/>
              <a:t>player:currentPlayer</a:t>
            </a:r>
            <a:r>
              <a:rPr lang="pl-PL" dirty="0"/>
              <a:t>},...</a:t>
            </a:r>
            <a:r>
              <a:rPr lang="pl-PL" dirty="0" err="1"/>
              <a:t>prevTurns</a:t>
            </a:r>
            <a:r>
              <a:rPr lang="pl-PL" dirty="0"/>
              <a:t>];</a:t>
            </a:r>
          </a:p>
          <a:p>
            <a:r>
              <a:rPr lang="pl-PL" dirty="0"/>
              <a:t>      return </a:t>
            </a:r>
            <a:r>
              <a:rPr lang="pl-PL" dirty="0" err="1"/>
              <a:t>updatedTurns</a:t>
            </a:r>
            <a:r>
              <a:rPr lang="pl-PL" dirty="0"/>
              <a:t>;</a:t>
            </a:r>
          </a:p>
          <a:p>
            <a:r>
              <a:rPr lang="pl-PL" dirty="0"/>
              <a:t>    });</a:t>
            </a:r>
          </a:p>
          <a:p>
            <a:r>
              <a:rPr lang="pl-PL" dirty="0"/>
              <a:t>  }</a:t>
            </a:r>
          </a:p>
          <a:p>
            <a:r>
              <a:rPr lang="pl-PL" dirty="0"/>
              <a:t>  return (</a:t>
            </a:r>
          </a:p>
          <a:p>
            <a:r>
              <a:rPr lang="pl-PL" dirty="0"/>
              <a:t>    &lt;</a:t>
            </a:r>
            <a:r>
              <a:rPr lang="pl-PL" dirty="0" err="1"/>
              <a:t>main</a:t>
            </a:r>
            <a:r>
              <a:rPr lang="pl-PL" dirty="0"/>
              <a:t>&gt;</a:t>
            </a:r>
          </a:p>
          <a:p>
            <a:r>
              <a:rPr lang="pl-PL" dirty="0"/>
              <a:t>      &lt;div id="</a:t>
            </a:r>
            <a:r>
              <a:rPr lang="pl-PL" dirty="0" err="1"/>
              <a:t>game-container</a:t>
            </a:r>
            <a:r>
              <a:rPr lang="pl-PL" dirty="0"/>
              <a:t>"&gt;</a:t>
            </a:r>
          </a:p>
          <a:p>
            <a:r>
              <a:rPr lang="pl-PL" dirty="0"/>
              <a:t>        &lt;</a:t>
            </a:r>
            <a:r>
              <a:rPr lang="pl-PL" dirty="0" err="1"/>
              <a:t>ol</a:t>
            </a:r>
            <a:r>
              <a:rPr lang="pl-PL" dirty="0"/>
              <a:t> id="</a:t>
            </a:r>
            <a:r>
              <a:rPr lang="pl-PL" dirty="0" err="1"/>
              <a:t>players</a:t>
            </a:r>
            <a:r>
              <a:rPr lang="pl-PL" dirty="0"/>
              <a:t>" </a:t>
            </a:r>
            <a:r>
              <a:rPr lang="pl-PL" dirty="0" err="1"/>
              <a:t>className</a:t>
            </a:r>
            <a:r>
              <a:rPr lang="pl-PL" dirty="0"/>
              <a:t>="</a:t>
            </a:r>
            <a:r>
              <a:rPr lang="pl-PL" dirty="0" err="1"/>
              <a:t>highlight-player</a:t>
            </a:r>
            <a:r>
              <a:rPr lang="pl-PL" dirty="0"/>
              <a:t>"&gt;</a:t>
            </a:r>
          </a:p>
          <a:p>
            <a:r>
              <a:rPr lang="pl-PL" dirty="0"/>
              <a:t>          &lt;Player </a:t>
            </a:r>
            <a:r>
              <a:rPr lang="pl-PL" dirty="0" err="1"/>
              <a:t>initialName</a:t>
            </a:r>
            <a:r>
              <a:rPr lang="pl-PL" dirty="0"/>
              <a:t>="</a:t>
            </a:r>
            <a:r>
              <a:rPr lang="pl-PL" dirty="0" err="1"/>
              <a:t>MissW</a:t>
            </a:r>
            <a:r>
              <a:rPr lang="pl-PL" dirty="0"/>
              <a:t>" symbol="X" </a:t>
            </a:r>
            <a:r>
              <a:rPr lang="pl-PL" dirty="0" err="1"/>
              <a:t>isActive</a:t>
            </a:r>
            <a:r>
              <a:rPr lang="pl-PL" dirty="0"/>
              <a:t>={</a:t>
            </a:r>
            <a:r>
              <a:rPr lang="pl-PL" dirty="0" err="1"/>
              <a:t>activePlayer</a:t>
            </a:r>
            <a:r>
              <a:rPr lang="pl-PL" dirty="0"/>
              <a:t>==='X'}&gt;&lt;/Player&gt;</a:t>
            </a:r>
          </a:p>
          <a:p>
            <a:r>
              <a:rPr lang="pl-PL" dirty="0"/>
              <a:t>          &lt;Player </a:t>
            </a:r>
            <a:r>
              <a:rPr lang="pl-PL" dirty="0" err="1"/>
              <a:t>initialName</a:t>
            </a:r>
            <a:r>
              <a:rPr lang="pl-PL" dirty="0"/>
              <a:t>="</a:t>
            </a:r>
            <a:r>
              <a:rPr lang="pl-PL" dirty="0" err="1"/>
              <a:t>MisterQ</a:t>
            </a:r>
            <a:r>
              <a:rPr lang="pl-PL" dirty="0"/>
              <a:t>" symbol = "O" </a:t>
            </a:r>
            <a:r>
              <a:rPr lang="pl-PL" dirty="0" err="1"/>
              <a:t>isActive</a:t>
            </a:r>
            <a:r>
              <a:rPr lang="pl-PL" dirty="0"/>
              <a:t>={</a:t>
            </a:r>
            <a:r>
              <a:rPr lang="pl-PL" dirty="0" err="1"/>
              <a:t>activePlayer</a:t>
            </a:r>
            <a:r>
              <a:rPr lang="pl-PL" dirty="0"/>
              <a:t>==='O'}&gt;&lt;/Player&gt;</a:t>
            </a:r>
          </a:p>
          <a:p>
            <a:r>
              <a:rPr lang="pl-PL" dirty="0"/>
              <a:t>        &lt;/</a:t>
            </a:r>
            <a:r>
              <a:rPr lang="pl-PL" dirty="0" err="1"/>
              <a:t>ol</a:t>
            </a:r>
            <a:r>
              <a:rPr lang="pl-PL" dirty="0"/>
              <a:t>&gt;</a:t>
            </a:r>
          </a:p>
          <a:p>
            <a:r>
              <a:rPr lang="pl-PL" b="1" dirty="0">
                <a:solidFill>
                  <a:srgbClr val="FF0000"/>
                </a:solidFill>
              </a:rPr>
              <a:t>        {(</a:t>
            </a:r>
            <a:r>
              <a:rPr lang="pl-PL" b="1" dirty="0" err="1">
                <a:solidFill>
                  <a:srgbClr val="FF0000"/>
                </a:solidFill>
              </a:rPr>
              <a:t>winner</a:t>
            </a:r>
            <a:r>
              <a:rPr lang="pl-PL" b="1" dirty="0">
                <a:solidFill>
                  <a:srgbClr val="FF0000"/>
                </a:solidFill>
              </a:rPr>
              <a:t> || </a:t>
            </a:r>
            <a:r>
              <a:rPr lang="pl-PL" b="1" dirty="0" err="1">
                <a:solidFill>
                  <a:srgbClr val="FF0000"/>
                </a:solidFill>
              </a:rPr>
              <a:t>hasDraw</a:t>
            </a:r>
            <a:r>
              <a:rPr lang="pl-PL" b="1" dirty="0">
                <a:solidFill>
                  <a:srgbClr val="FF0000"/>
                </a:solidFill>
              </a:rPr>
              <a:t>) &amp;&amp; &lt;</a:t>
            </a:r>
            <a:r>
              <a:rPr lang="pl-PL" b="1" dirty="0" err="1">
                <a:solidFill>
                  <a:srgbClr val="FF0000"/>
                </a:solidFill>
              </a:rPr>
              <a:t>GameOver</a:t>
            </a:r>
            <a:r>
              <a:rPr lang="pl-PL" b="1" dirty="0">
                <a:solidFill>
                  <a:srgbClr val="FF0000"/>
                </a:solidFill>
              </a:rPr>
              <a:t> </a:t>
            </a:r>
            <a:r>
              <a:rPr lang="pl-PL" b="1" dirty="0" err="1">
                <a:solidFill>
                  <a:srgbClr val="FF0000"/>
                </a:solidFill>
              </a:rPr>
              <a:t>winner</a:t>
            </a:r>
            <a:r>
              <a:rPr lang="pl-PL" b="1" dirty="0">
                <a:solidFill>
                  <a:srgbClr val="FF0000"/>
                </a:solidFill>
              </a:rPr>
              <a:t> = {</a:t>
            </a:r>
            <a:r>
              <a:rPr lang="pl-PL" b="1" dirty="0" err="1">
                <a:solidFill>
                  <a:srgbClr val="FF0000"/>
                </a:solidFill>
              </a:rPr>
              <a:t>winner</a:t>
            </a:r>
            <a:r>
              <a:rPr lang="pl-PL" b="1" dirty="0">
                <a:solidFill>
                  <a:srgbClr val="FF0000"/>
                </a:solidFill>
              </a:rPr>
              <a:t>} /&gt;}</a:t>
            </a:r>
          </a:p>
          <a:p>
            <a:r>
              <a:rPr lang="pl-PL" dirty="0"/>
              <a:t>        &lt;</a:t>
            </a:r>
            <a:r>
              <a:rPr lang="pl-PL" dirty="0" err="1"/>
              <a:t>GameBoard</a:t>
            </a:r>
            <a:r>
              <a:rPr lang="pl-PL" dirty="0"/>
              <a:t> </a:t>
            </a:r>
            <a:r>
              <a:rPr lang="pl-PL" dirty="0" err="1"/>
              <a:t>onSelectSquare</a:t>
            </a:r>
            <a:r>
              <a:rPr lang="pl-PL" dirty="0"/>
              <a:t>={</a:t>
            </a:r>
            <a:r>
              <a:rPr lang="pl-PL" dirty="0" err="1"/>
              <a:t>handleSelectedSquare</a:t>
            </a:r>
            <a:r>
              <a:rPr lang="pl-PL" dirty="0"/>
              <a:t>} </a:t>
            </a:r>
          </a:p>
          <a:p>
            <a:r>
              <a:rPr lang="pl-PL" dirty="0"/>
              <a:t>        </a:t>
            </a:r>
            <a:r>
              <a:rPr lang="pl-PL" dirty="0" err="1"/>
              <a:t>board</a:t>
            </a:r>
            <a:r>
              <a:rPr lang="pl-PL" dirty="0"/>
              <a:t>={</a:t>
            </a:r>
            <a:r>
              <a:rPr lang="pl-PL" dirty="0" err="1"/>
              <a:t>gameBoard</a:t>
            </a:r>
            <a:r>
              <a:rPr lang="pl-PL" dirty="0"/>
              <a:t>}&gt;</a:t>
            </a:r>
          </a:p>
          <a:p>
            <a:r>
              <a:rPr lang="pl-PL" dirty="0"/>
              <a:t>        &lt;/</a:t>
            </a:r>
            <a:r>
              <a:rPr lang="pl-PL" dirty="0" err="1"/>
              <a:t>GameBoard</a:t>
            </a:r>
            <a:r>
              <a:rPr lang="pl-PL" dirty="0"/>
              <a:t>&gt;</a:t>
            </a:r>
          </a:p>
          <a:p>
            <a:r>
              <a:rPr lang="pl-PL" dirty="0"/>
              <a:t>      &lt;/div&gt;</a:t>
            </a:r>
          </a:p>
          <a:p>
            <a:r>
              <a:rPr lang="pl-PL" dirty="0"/>
              <a:t>      &lt;Log </a:t>
            </a:r>
            <a:r>
              <a:rPr lang="pl-PL" dirty="0" err="1"/>
              <a:t>turns</a:t>
            </a:r>
            <a:r>
              <a:rPr lang="pl-PL" dirty="0"/>
              <a:t>={</a:t>
            </a:r>
            <a:r>
              <a:rPr lang="pl-PL" dirty="0" err="1"/>
              <a:t>gameTurns</a:t>
            </a:r>
            <a:r>
              <a:rPr lang="pl-PL" dirty="0"/>
              <a:t>} /&gt;</a:t>
            </a:r>
          </a:p>
          <a:p>
            <a:r>
              <a:rPr lang="pl-PL" dirty="0"/>
              <a:t>    &lt;/</a:t>
            </a:r>
            <a:r>
              <a:rPr lang="pl-PL" dirty="0" err="1"/>
              <a:t>main</a:t>
            </a:r>
            <a:r>
              <a:rPr lang="pl-PL" dirty="0"/>
              <a:t>&gt;</a:t>
            </a:r>
          </a:p>
          <a:p>
            <a:r>
              <a:rPr lang="pl-PL" dirty="0"/>
              <a:t>  )</a:t>
            </a:r>
          </a:p>
          <a:p>
            <a:r>
              <a:rPr lang="pl-PL" dirty="0"/>
              <a:t>}</a:t>
            </a:r>
          </a:p>
        </p:txBody>
      </p:sp>
    </p:spTree>
    <p:extLst>
      <p:ext uri="{BB962C8B-B14F-4D97-AF65-F5344CB8AC3E}">
        <p14:creationId xmlns:p14="http://schemas.microsoft.com/office/powerpoint/2010/main" val="35377542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B0EE-6137-1C5C-BCF5-4460B9CAC42A}"/>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70549D40-2C7E-C7DD-3611-94867ACACF3F}"/>
              </a:ext>
            </a:extLst>
          </p:cNvPr>
          <p:cNvSpPr>
            <a:spLocks noGrp="1"/>
          </p:cNvSpPr>
          <p:nvPr>
            <p:ph idx="1"/>
          </p:nvPr>
        </p:nvSpPr>
        <p:spPr/>
        <p:txBody>
          <a:bodyPr/>
          <a:lstStyle/>
          <a:p>
            <a:endParaRPr lang="pl-PL"/>
          </a:p>
        </p:txBody>
      </p:sp>
      <p:pic>
        <p:nvPicPr>
          <p:cNvPr id="5" name="Picture 4">
            <a:extLst>
              <a:ext uri="{FF2B5EF4-FFF2-40B4-BE49-F238E27FC236}">
                <a16:creationId xmlns:a16="http://schemas.microsoft.com/office/drawing/2014/main" id="{4F86B2F5-1E96-04E8-779D-DE8169CF263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647426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E982-C7BD-2264-15C5-3DD3A4E602D5}"/>
              </a:ext>
            </a:extLst>
          </p:cNvPr>
          <p:cNvSpPr>
            <a:spLocks noGrp="1"/>
          </p:cNvSpPr>
          <p:nvPr>
            <p:ph type="title"/>
          </p:nvPr>
        </p:nvSpPr>
        <p:spPr/>
        <p:txBody>
          <a:bodyPr/>
          <a:lstStyle/>
          <a:p>
            <a:r>
              <a:rPr lang="pl-PL" dirty="0"/>
              <a:t>Game restart (clearing the log)</a:t>
            </a:r>
          </a:p>
        </p:txBody>
      </p:sp>
      <p:sp>
        <p:nvSpPr>
          <p:cNvPr id="3" name="Text Placeholder 2">
            <a:extLst>
              <a:ext uri="{FF2B5EF4-FFF2-40B4-BE49-F238E27FC236}">
                <a16:creationId xmlns:a16="http://schemas.microsoft.com/office/drawing/2014/main" id="{A21F79C7-D34D-A44C-8E65-95FE6B8A7CAD}"/>
              </a:ext>
            </a:extLst>
          </p:cNvPr>
          <p:cNvSpPr>
            <a:spLocks noGrp="1"/>
          </p:cNvSpPr>
          <p:nvPr>
            <p:ph type="body" idx="1"/>
          </p:nvPr>
        </p:nvSpPr>
        <p:spPr/>
        <p:txBody>
          <a:bodyPr/>
          <a:lstStyle/>
          <a:p>
            <a:r>
              <a:rPr lang="pl-PL" dirty="0"/>
              <a:t>Open Tic-Tac-Toe_step_9 – </a:t>
            </a:r>
            <a:r>
              <a:rPr lang="pl-PL" dirty="0" err="1"/>
              <a:t>before</a:t>
            </a:r>
            <a:r>
              <a:rPr lang="pl-PL" dirty="0"/>
              <a:t> </a:t>
            </a:r>
            <a:r>
              <a:rPr lang="pl-PL" dirty="0" err="1"/>
              <a:t>changes</a:t>
            </a:r>
            <a:endParaRPr lang="pl-PL" dirty="0"/>
          </a:p>
          <a:p>
            <a:r>
              <a:rPr lang="pl-PL" dirty="0"/>
              <a:t>Tic-Tac-Toe_step_10 – </a:t>
            </a:r>
            <a:r>
              <a:rPr lang="pl-PL" dirty="0" err="1"/>
              <a:t>after</a:t>
            </a:r>
            <a:r>
              <a:rPr lang="pl-PL" dirty="0"/>
              <a:t> the </a:t>
            </a:r>
            <a:r>
              <a:rPr lang="pl-PL" dirty="0" err="1"/>
              <a:t>changes</a:t>
            </a:r>
            <a:endParaRPr lang="pl-PL" dirty="0"/>
          </a:p>
          <a:p>
            <a:endParaRPr lang="pl-PL" dirty="0"/>
          </a:p>
          <a:p>
            <a:endParaRPr lang="pl-PL" dirty="0"/>
          </a:p>
          <a:p>
            <a:endParaRPr lang="pl-PL" dirty="0"/>
          </a:p>
        </p:txBody>
      </p:sp>
    </p:spTree>
    <p:extLst>
      <p:ext uri="{BB962C8B-B14F-4D97-AF65-F5344CB8AC3E}">
        <p14:creationId xmlns:p14="http://schemas.microsoft.com/office/powerpoint/2010/main" val="10563724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DB58-2678-8644-52E8-48A0E090ED4B}"/>
              </a:ext>
            </a:extLst>
          </p:cNvPr>
          <p:cNvSpPr>
            <a:spLocks noGrp="1"/>
          </p:cNvSpPr>
          <p:nvPr>
            <p:ph type="title"/>
          </p:nvPr>
        </p:nvSpPr>
        <p:spPr>
          <a:xfrm>
            <a:off x="838200" y="0"/>
            <a:ext cx="10515600" cy="606425"/>
          </a:xfrm>
        </p:spPr>
        <p:txBody>
          <a:bodyPr>
            <a:normAutofit fontScale="90000"/>
          </a:bodyPr>
          <a:lstStyle/>
          <a:p>
            <a:pPr algn="ctr"/>
            <a:r>
              <a:rPr lang="pl-PL" dirty="0"/>
              <a:t>Clearing the log</a:t>
            </a:r>
          </a:p>
        </p:txBody>
      </p:sp>
      <p:sp>
        <p:nvSpPr>
          <p:cNvPr id="3" name="Content Placeholder 2">
            <a:extLst>
              <a:ext uri="{FF2B5EF4-FFF2-40B4-BE49-F238E27FC236}">
                <a16:creationId xmlns:a16="http://schemas.microsoft.com/office/drawing/2014/main" id="{5A5211AD-4958-97AC-50DF-5F10D2F189CE}"/>
              </a:ext>
            </a:extLst>
          </p:cNvPr>
          <p:cNvSpPr>
            <a:spLocks noGrp="1"/>
          </p:cNvSpPr>
          <p:nvPr>
            <p:ph idx="1"/>
          </p:nvPr>
        </p:nvSpPr>
        <p:spPr>
          <a:xfrm>
            <a:off x="361950" y="606425"/>
            <a:ext cx="10991850" cy="5570538"/>
          </a:xfrm>
        </p:spPr>
        <p:txBody>
          <a:bodyPr/>
          <a:lstStyle/>
          <a:p>
            <a:r>
              <a:rPr lang="pl-PL" dirty="0" err="1"/>
              <a:t>If</a:t>
            </a:r>
            <a:r>
              <a:rPr lang="pl-PL" dirty="0"/>
              <a:t> the </a:t>
            </a:r>
            <a:r>
              <a:rPr lang="pl-PL" dirty="0" err="1"/>
              <a:t>game</a:t>
            </a:r>
            <a:r>
              <a:rPr lang="pl-PL" dirty="0"/>
              <a:t> </a:t>
            </a:r>
            <a:r>
              <a:rPr lang="pl-PL" dirty="0" err="1"/>
              <a:t>is</a:t>
            </a:r>
            <a:r>
              <a:rPr lang="pl-PL" dirty="0"/>
              <a:t> re-set we </a:t>
            </a:r>
            <a:r>
              <a:rPr lang="pl-PL" dirty="0" err="1"/>
              <a:t>have</a:t>
            </a:r>
            <a:r>
              <a:rPr lang="pl-PL" dirty="0"/>
              <a:t> to </a:t>
            </a:r>
            <a:r>
              <a:rPr lang="pl-PL" dirty="0" err="1"/>
              <a:t>clear</a:t>
            </a:r>
            <a:r>
              <a:rPr lang="pl-PL" dirty="0"/>
              <a:t> the log</a:t>
            </a:r>
          </a:p>
          <a:p>
            <a:r>
              <a:rPr lang="pl-PL" dirty="0"/>
              <a:t>in </a:t>
            </a:r>
            <a:r>
              <a:rPr lang="pl-PL" dirty="0" err="1"/>
              <a:t>App.jsx</a:t>
            </a:r>
            <a:r>
              <a:rPr lang="pl-PL" dirty="0"/>
              <a:t> we </a:t>
            </a:r>
            <a:r>
              <a:rPr lang="pl-PL" dirty="0" err="1"/>
              <a:t>just</a:t>
            </a:r>
            <a:r>
              <a:rPr lang="pl-PL" dirty="0"/>
              <a:t> </a:t>
            </a:r>
            <a:r>
              <a:rPr lang="pl-PL" dirty="0" err="1"/>
              <a:t>need</a:t>
            </a:r>
            <a:r>
              <a:rPr lang="pl-PL" dirty="0"/>
              <a:t> to set </a:t>
            </a:r>
            <a:r>
              <a:rPr lang="pl-PL" dirty="0" err="1"/>
              <a:t>game</a:t>
            </a:r>
            <a:r>
              <a:rPr lang="pl-PL" dirty="0"/>
              <a:t> </a:t>
            </a:r>
            <a:r>
              <a:rPr lang="pl-PL" dirty="0" err="1"/>
              <a:t>turns</a:t>
            </a:r>
            <a:r>
              <a:rPr lang="pl-PL" dirty="0"/>
              <a:t> </a:t>
            </a:r>
            <a:r>
              <a:rPr lang="pl-PL" dirty="0" err="1"/>
              <a:t>into</a:t>
            </a:r>
            <a:r>
              <a:rPr lang="pl-PL" dirty="0"/>
              <a:t> [] </a:t>
            </a:r>
          </a:p>
          <a:p>
            <a:r>
              <a:rPr lang="pl-PL" dirty="0" err="1"/>
              <a:t>so</a:t>
            </a:r>
            <a:r>
              <a:rPr lang="pl-PL" dirty="0"/>
              <a:t> </a:t>
            </a:r>
            <a:r>
              <a:rPr lang="pl-PL" dirty="0" err="1"/>
              <a:t>just</a:t>
            </a:r>
            <a:r>
              <a:rPr lang="pl-PL" dirty="0"/>
              <a:t> </a:t>
            </a:r>
            <a:r>
              <a:rPr lang="pl-PL" dirty="0" err="1"/>
              <a:t>before</a:t>
            </a:r>
            <a:r>
              <a:rPr lang="pl-PL" dirty="0"/>
              <a:t> return </a:t>
            </a:r>
            <a:r>
              <a:rPr lang="pl-PL" dirty="0" err="1"/>
              <a:t>statement</a:t>
            </a:r>
            <a:r>
              <a:rPr lang="pl-PL" dirty="0"/>
              <a:t> we </a:t>
            </a:r>
            <a:r>
              <a:rPr lang="pl-PL" dirty="0" err="1"/>
              <a:t>simply</a:t>
            </a:r>
            <a:r>
              <a:rPr lang="pl-PL" dirty="0"/>
              <a:t> </a:t>
            </a:r>
            <a:r>
              <a:rPr lang="pl-PL" dirty="0" err="1"/>
              <a:t>write</a:t>
            </a:r>
            <a:r>
              <a:rPr lang="pl-PL" dirty="0"/>
              <a:t>:</a:t>
            </a:r>
          </a:p>
          <a:p>
            <a:r>
              <a:rPr lang="pl-PL" b="1" dirty="0">
                <a:solidFill>
                  <a:srgbClr val="FF0000"/>
                </a:solidFill>
              </a:rPr>
              <a:t> </a:t>
            </a:r>
            <a:r>
              <a:rPr lang="pl-PL" b="1" dirty="0" err="1">
                <a:solidFill>
                  <a:srgbClr val="FF0000"/>
                </a:solidFill>
              </a:rPr>
              <a:t>function</a:t>
            </a:r>
            <a:r>
              <a:rPr lang="pl-PL" b="1" dirty="0">
                <a:solidFill>
                  <a:srgbClr val="FF0000"/>
                </a:solidFill>
              </a:rPr>
              <a:t> </a:t>
            </a:r>
            <a:r>
              <a:rPr lang="pl-PL" b="1" dirty="0" err="1">
                <a:solidFill>
                  <a:srgbClr val="FF0000"/>
                </a:solidFill>
              </a:rPr>
              <a:t>handleRestart</a:t>
            </a:r>
            <a:r>
              <a:rPr lang="pl-PL" b="1" dirty="0">
                <a:solidFill>
                  <a:srgbClr val="FF0000"/>
                </a:solidFill>
              </a:rPr>
              <a:t>(){</a:t>
            </a:r>
          </a:p>
          <a:p>
            <a:r>
              <a:rPr lang="pl-PL" b="1" dirty="0">
                <a:solidFill>
                  <a:srgbClr val="FF0000"/>
                </a:solidFill>
              </a:rPr>
              <a:t>    </a:t>
            </a:r>
            <a:r>
              <a:rPr lang="pl-PL" b="1" dirty="0" err="1">
                <a:solidFill>
                  <a:srgbClr val="FF0000"/>
                </a:solidFill>
              </a:rPr>
              <a:t>setGameTurns</a:t>
            </a:r>
            <a:r>
              <a:rPr lang="pl-PL" b="1" dirty="0">
                <a:solidFill>
                  <a:srgbClr val="FF0000"/>
                </a:solidFill>
              </a:rPr>
              <a:t>([]);</a:t>
            </a:r>
          </a:p>
          <a:p>
            <a:r>
              <a:rPr lang="pl-PL" b="1" dirty="0">
                <a:solidFill>
                  <a:srgbClr val="FF0000"/>
                </a:solidFill>
              </a:rPr>
              <a:t>  }</a:t>
            </a:r>
          </a:p>
          <a:p>
            <a:r>
              <a:rPr lang="pl-PL" dirty="0"/>
              <a:t>and..</a:t>
            </a:r>
          </a:p>
          <a:p>
            <a:r>
              <a:rPr lang="pl-PL" dirty="0"/>
              <a:t>{(</a:t>
            </a:r>
            <a:r>
              <a:rPr lang="pl-PL" dirty="0" err="1"/>
              <a:t>winner</a:t>
            </a:r>
            <a:r>
              <a:rPr lang="pl-PL" dirty="0"/>
              <a:t> || </a:t>
            </a:r>
            <a:r>
              <a:rPr lang="pl-PL" dirty="0" err="1"/>
              <a:t>hasDraw</a:t>
            </a:r>
            <a:r>
              <a:rPr lang="pl-PL" dirty="0"/>
              <a:t>) &amp;&amp; &lt;</a:t>
            </a:r>
            <a:r>
              <a:rPr lang="pl-PL" dirty="0" err="1"/>
              <a:t>GameOver</a:t>
            </a:r>
            <a:r>
              <a:rPr lang="pl-PL" dirty="0"/>
              <a:t> </a:t>
            </a:r>
            <a:r>
              <a:rPr lang="pl-PL" dirty="0" err="1"/>
              <a:t>winner</a:t>
            </a:r>
            <a:r>
              <a:rPr lang="pl-PL" dirty="0"/>
              <a:t> = {</a:t>
            </a:r>
            <a:r>
              <a:rPr lang="pl-PL" dirty="0" err="1"/>
              <a:t>winner</a:t>
            </a:r>
            <a:r>
              <a:rPr lang="pl-PL" dirty="0"/>
              <a:t>} </a:t>
            </a:r>
            <a:r>
              <a:rPr lang="pl-PL" b="1" dirty="0" err="1">
                <a:solidFill>
                  <a:srgbClr val="FF0000"/>
                </a:solidFill>
              </a:rPr>
              <a:t>onRestart</a:t>
            </a:r>
            <a:r>
              <a:rPr lang="pl-PL" b="1" dirty="0">
                <a:solidFill>
                  <a:srgbClr val="FF0000"/>
                </a:solidFill>
              </a:rPr>
              <a:t>={</a:t>
            </a:r>
            <a:r>
              <a:rPr lang="pl-PL" b="1" dirty="0" err="1">
                <a:solidFill>
                  <a:srgbClr val="FF0000"/>
                </a:solidFill>
              </a:rPr>
              <a:t>handleRestart</a:t>
            </a:r>
            <a:r>
              <a:rPr lang="pl-PL" b="1" dirty="0">
                <a:solidFill>
                  <a:srgbClr val="FF0000"/>
                </a:solidFill>
              </a:rPr>
              <a:t>}</a:t>
            </a:r>
            <a:r>
              <a:rPr lang="pl-PL" dirty="0"/>
              <a:t> /&gt;}</a:t>
            </a:r>
          </a:p>
          <a:p>
            <a:r>
              <a:rPr lang="pl-PL" dirty="0" err="1"/>
              <a:t>Obviously</a:t>
            </a:r>
            <a:r>
              <a:rPr lang="pl-PL" dirty="0"/>
              <a:t>, </a:t>
            </a:r>
            <a:r>
              <a:rPr lang="pl-PL" dirty="0" err="1"/>
              <a:t>now</a:t>
            </a:r>
            <a:r>
              <a:rPr lang="pl-PL" dirty="0"/>
              <a:t> we </a:t>
            </a:r>
            <a:r>
              <a:rPr lang="pl-PL" dirty="0" err="1"/>
              <a:t>have</a:t>
            </a:r>
            <a:r>
              <a:rPr lang="pl-PL" dirty="0"/>
              <a:t> to </a:t>
            </a:r>
            <a:r>
              <a:rPr lang="pl-PL" dirty="0" err="1"/>
              <a:t>adjust</a:t>
            </a:r>
            <a:r>
              <a:rPr lang="pl-PL" dirty="0"/>
              <a:t> </a:t>
            </a:r>
            <a:r>
              <a:rPr lang="pl-PL" dirty="0" err="1"/>
              <a:t>GameOver</a:t>
            </a:r>
            <a:r>
              <a:rPr lang="pl-PL" dirty="0"/>
              <a:t> component </a:t>
            </a:r>
          </a:p>
        </p:txBody>
      </p:sp>
    </p:spTree>
    <p:extLst>
      <p:ext uri="{BB962C8B-B14F-4D97-AF65-F5344CB8AC3E}">
        <p14:creationId xmlns:p14="http://schemas.microsoft.com/office/powerpoint/2010/main" val="22338294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098D-ABCF-6126-07BC-5B95050A9CC0}"/>
              </a:ext>
            </a:extLst>
          </p:cNvPr>
          <p:cNvSpPr>
            <a:spLocks noGrp="1"/>
          </p:cNvSpPr>
          <p:nvPr>
            <p:ph type="title"/>
          </p:nvPr>
        </p:nvSpPr>
        <p:spPr/>
        <p:txBody>
          <a:bodyPr/>
          <a:lstStyle/>
          <a:p>
            <a:pPr algn="ctr"/>
            <a:r>
              <a:rPr lang="pl-PL" dirty="0"/>
              <a:t>Clearing the log</a:t>
            </a:r>
          </a:p>
        </p:txBody>
      </p:sp>
      <p:sp>
        <p:nvSpPr>
          <p:cNvPr id="3" name="Content Placeholder 2">
            <a:extLst>
              <a:ext uri="{FF2B5EF4-FFF2-40B4-BE49-F238E27FC236}">
                <a16:creationId xmlns:a16="http://schemas.microsoft.com/office/drawing/2014/main" id="{A41D37E0-92F9-0C0D-8D79-456118D302EA}"/>
              </a:ext>
            </a:extLst>
          </p:cNvPr>
          <p:cNvSpPr>
            <a:spLocks noGrp="1"/>
          </p:cNvSpPr>
          <p:nvPr>
            <p:ph idx="1"/>
          </p:nvPr>
        </p:nvSpPr>
        <p:spPr/>
        <p:txBody>
          <a:bodyPr>
            <a:normAutofit fontScale="92500" lnSpcReduction="20000"/>
          </a:bodyPr>
          <a:lstStyle/>
          <a:p>
            <a:r>
              <a:rPr lang="pl-PL" dirty="0"/>
              <a:t>export </a:t>
            </a:r>
            <a:r>
              <a:rPr lang="pl-PL" dirty="0" err="1"/>
              <a:t>default</a:t>
            </a:r>
            <a:r>
              <a:rPr lang="pl-PL" dirty="0"/>
              <a:t> </a:t>
            </a:r>
            <a:r>
              <a:rPr lang="pl-PL" dirty="0" err="1"/>
              <a:t>function</a:t>
            </a:r>
            <a:r>
              <a:rPr lang="pl-PL" dirty="0"/>
              <a:t> </a:t>
            </a:r>
            <a:r>
              <a:rPr lang="pl-PL" dirty="0" err="1"/>
              <a:t>GameOver</a:t>
            </a:r>
            <a:r>
              <a:rPr lang="pl-PL" dirty="0"/>
              <a:t>({</a:t>
            </a:r>
            <a:r>
              <a:rPr lang="pl-PL" dirty="0" err="1"/>
              <a:t>winner</a:t>
            </a:r>
            <a:r>
              <a:rPr lang="pl-PL" dirty="0"/>
              <a:t>, </a:t>
            </a:r>
            <a:r>
              <a:rPr lang="pl-PL" b="1" dirty="0" err="1">
                <a:solidFill>
                  <a:srgbClr val="FF0000"/>
                </a:solidFill>
              </a:rPr>
              <a:t>onRestart</a:t>
            </a:r>
            <a:r>
              <a:rPr lang="pl-PL" dirty="0"/>
              <a:t>}){</a:t>
            </a:r>
          </a:p>
          <a:p>
            <a:r>
              <a:rPr lang="pl-PL" dirty="0"/>
              <a:t>    return(</a:t>
            </a:r>
          </a:p>
          <a:p>
            <a:r>
              <a:rPr lang="pl-PL" dirty="0"/>
              <a:t>        &lt;div id="</a:t>
            </a:r>
            <a:r>
              <a:rPr lang="pl-PL" dirty="0" err="1"/>
              <a:t>game-over</a:t>
            </a:r>
            <a:r>
              <a:rPr lang="pl-PL" dirty="0"/>
              <a:t>"&gt;</a:t>
            </a:r>
          </a:p>
          <a:p>
            <a:r>
              <a:rPr lang="pl-PL" dirty="0"/>
              <a:t>            &lt;h2&gt;Game </a:t>
            </a:r>
            <a:r>
              <a:rPr lang="pl-PL" dirty="0" err="1"/>
              <a:t>Over</a:t>
            </a:r>
            <a:r>
              <a:rPr lang="pl-PL" dirty="0"/>
              <a:t>!&lt;/h2&gt;</a:t>
            </a:r>
          </a:p>
          <a:p>
            <a:r>
              <a:rPr lang="pl-PL" dirty="0"/>
              <a:t>            {</a:t>
            </a:r>
            <a:r>
              <a:rPr lang="pl-PL" dirty="0" err="1"/>
              <a:t>winner</a:t>
            </a:r>
            <a:r>
              <a:rPr lang="pl-PL" dirty="0"/>
              <a:t> &amp;&amp; &lt;p&gt; {</a:t>
            </a:r>
            <a:r>
              <a:rPr lang="pl-PL" dirty="0" err="1"/>
              <a:t>winner</a:t>
            </a:r>
            <a:r>
              <a:rPr lang="pl-PL" dirty="0"/>
              <a:t>} won! &lt;/p&gt;}</a:t>
            </a:r>
          </a:p>
          <a:p>
            <a:r>
              <a:rPr lang="pl-PL" dirty="0"/>
              <a:t>            {!</a:t>
            </a:r>
            <a:r>
              <a:rPr lang="pl-PL" dirty="0" err="1"/>
              <a:t>winner</a:t>
            </a:r>
            <a:r>
              <a:rPr lang="pl-PL" dirty="0"/>
              <a:t> &amp;&amp; &lt;p&gt; It </a:t>
            </a:r>
            <a:r>
              <a:rPr lang="pl-PL" dirty="0" err="1"/>
              <a:t>is</a:t>
            </a:r>
            <a:r>
              <a:rPr lang="pl-PL" dirty="0"/>
              <a:t> a </a:t>
            </a:r>
            <a:r>
              <a:rPr lang="pl-PL" dirty="0" err="1"/>
              <a:t>draw</a:t>
            </a:r>
            <a:r>
              <a:rPr lang="pl-PL" dirty="0"/>
              <a:t>! &lt;/p&gt;}</a:t>
            </a:r>
          </a:p>
          <a:p>
            <a:r>
              <a:rPr lang="pl-PL" dirty="0"/>
              <a:t>            &lt;p&gt;&lt;</a:t>
            </a:r>
            <a:r>
              <a:rPr lang="pl-PL" dirty="0" err="1"/>
              <a:t>button</a:t>
            </a:r>
            <a:r>
              <a:rPr lang="pl-PL" dirty="0"/>
              <a:t> </a:t>
            </a:r>
            <a:r>
              <a:rPr lang="pl-PL" b="1" dirty="0" err="1">
                <a:solidFill>
                  <a:srgbClr val="FF0000"/>
                </a:solidFill>
              </a:rPr>
              <a:t>onClick</a:t>
            </a:r>
            <a:r>
              <a:rPr lang="pl-PL" b="1" dirty="0">
                <a:solidFill>
                  <a:srgbClr val="FF0000"/>
                </a:solidFill>
              </a:rPr>
              <a:t>={</a:t>
            </a:r>
            <a:r>
              <a:rPr lang="pl-PL" b="1" dirty="0" err="1">
                <a:solidFill>
                  <a:srgbClr val="FF0000"/>
                </a:solidFill>
              </a:rPr>
              <a:t>onRestart</a:t>
            </a:r>
            <a:r>
              <a:rPr lang="pl-PL" b="1" dirty="0">
                <a:solidFill>
                  <a:srgbClr val="FF0000"/>
                </a:solidFill>
              </a:rPr>
              <a:t>}</a:t>
            </a:r>
            <a:r>
              <a:rPr lang="pl-PL" dirty="0"/>
              <a:t>&gt;</a:t>
            </a:r>
            <a:r>
              <a:rPr lang="pl-PL" dirty="0" err="1"/>
              <a:t>Rematch</a:t>
            </a:r>
            <a:r>
              <a:rPr lang="pl-PL" dirty="0"/>
              <a:t>!&lt;/</a:t>
            </a:r>
            <a:r>
              <a:rPr lang="pl-PL" dirty="0" err="1"/>
              <a:t>button</a:t>
            </a:r>
            <a:r>
              <a:rPr lang="pl-PL" dirty="0"/>
              <a:t>&gt;&lt;/p&gt;</a:t>
            </a:r>
          </a:p>
          <a:p>
            <a:r>
              <a:rPr lang="pl-PL" dirty="0"/>
              <a:t>        &lt;/div&gt;</a:t>
            </a:r>
          </a:p>
          <a:p>
            <a:r>
              <a:rPr lang="pl-PL" dirty="0"/>
              <a:t>    );</a:t>
            </a:r>
          </a:p>
          <a:p>
            <a:r>
              <a:rPr lang="pl-PL" dirty="0"/>
              <a:t>}</a:t>
            </a:r>
          </a:p>
        </p:txBody>
      </p:sp>
    </p:spTree>
    <p:extLst>
      <p:ext uri="{BB962C8B-B14F-4D97-AF65-F5344CB8AC3E}">
        <p14:creationId xmlns:p14="http://schemas.microsoft.com/office/powerpoint/2010/main" val="22952689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4341-5645-B658-E6D4-CB90DF59B835}"/>
              </a:ext>
            </a:extLst>
          </p:cNvPr>
          <p:cNvSpPr>
            <a:spLocks noGrp="1"/>
          </p:cNvSpPr>
          <p:nvPr>
            <p:ph type="title"/>
          </p:nvPr>
        </p:nvSpPr>
        <p:spPr/>
        <p:txBody>
          <a:bodyPr/>
          <a:lstStyle/>
          <a:p>
            <a:r>
              <a:rPr lang="pl-PL" dirty="0" err="1"/>
              <a:t>App.jsx</a:t>
            </a:r>
            <a:r>
              <a:rPr lang="pl-PL" dirty="0"/>
              <a:t> – </a:t>
            </a:r>
            <a:r>
              <a:rPr lang="pl-PL" dirty="0" err="1"/>
              <a:t>deep</a:t>
            </a:r>
            <a:r>
              <a:rPr lang="pl-PL" dirty="0"/>
              <a:t> </a:t>
            </a:r>
            <a:r>
              <a:rPr lang="pl-PL" dirty="0" err="1"/>
              <a:t>copy</a:t>
            </a:r>
            <a:r>
              <a:rPr lang="pl-PL" dirty="0"/>
              <a:t> of a </a:t>
            </a:r>
            <a:r>
              <a:rPr lang="pl-PL" dirty="0" err="1"/>
              <a:t>gameBoard</a:t>
            </a:r>
            <a:endParaRPr lang="pl-PL" dirty="0"/>
          </a:p>
        </p:txBody>
      </p:sp>
      <p:sp>
        <p:nvSpPr>
          <p:cNvPr id="3" name="Content Placeholder 2">
            <a:extLst>
              <a:ext uri="{FF2B5EF4-FFF2-40B4-BE49-F238E27FC236}">
                <a16:creationId xmlns:a16="http://schemas.microsoft.com/office/drawing/2014/main" id="{2F7330BF-455C-E3FB-07C8-408CF899537A}"/>
              </a:ext>
            </a:extLst>
          </p:cNvPr>
          <p:cNvSpPr>
            <a:spLocks noGrp="1"/>
          </p:cNvSpPr>
          <p:nvPr>
            <p:ph idx="1"/>
          </p:nvPr>
        </p:nvSpPr>
        <p:spPr/>
        <p:txBody>
          <a:bodyPr/>
          <a:lstStyle/>
          <a:p>
            <a:r>
              <a:rPr lang="en-US" dirty="0"/>
              <a:t> </a:t>
            </a:r>
            <a:r>
              <a:rPr lang="pl-PL" dirty="0" err="1"/>
              <a:t>since</a:t>
            </a:r>
            <a:r>
              <a:rPr lang="pl-PL" dirty="0"/>
              <a:t> we </a:t>
            </a:r>
            <a:r>
              <a:rPr lang="pl-PL" dirty="0" err="1"/>
              <a:t>now</a:t>
            </a:r>
            <a:r>
              <a:rPr lang="pl-PL" dirty="0"/>
              <a:t> want to </a:t>
            </a:r>
            <a:r>
              <a:rPr lang="pl-PL" dirty="0" err="1"/>
              <a:t>clear</a:t>
            </a:r>
            <a:r>
              <a:rPr lang="pl-PL" dirty="0"/>
              <a:t> the </a:t>
            </a:r>
            <a:r>
              <a:rPr lang="pl-PL" dirty="0" err="1"/>
              <a:t>gameBoard</a:t>
            </a:r>
            <a:r>
              <a:rPr lang="pl-PL" dirty="0"/>
              <a:t> and </a:t>
            </a:r>
            <a:r>
              <a:rPr lang="pl-PL" dirty="0" err="1"/>
              <a:t>since</a:t>
            </a:r>
            <a:r>
              <a:rPr lang="pl-PL" dirty="0"/>
              <a:t> we set user </a:t>
            </a:r>
            <a:r>
              <a:rPr lang="pl-PL" dirty="0" err="1"/>
              <a:t>symbols</a:t>
            </a:r>
            <a:r>
              <a:rPr lang="pl-PL" dirty="0"/>
              <a:t> in </a:t>
            </a:r>
            <a:r>
              <a:rPr lang="pl-PL" dirty="0" err="1"/>
              <a:t>this</a:t>
            </a:r>
            <a:r>
              <a:rPr lang="pl-PL" dirty="0"/>
              <a:t> </a:t>
            </a:r>
            <a:r>
              <a:rPr lang="pl-PL" dirty="0" err="1"/>
              <a:t>way</a:t>
            </a:r>
            <a:r>
              <a:rPr lang="pl-PL" dirty="0"/>
              <a:t>: </a:t>
            </a:r>
            <a:r>
              <a:rPr lang="pl-PL" dirty="0" err="1"/>
              <a:t>gameBoard</a:t>
            </a:r>
            <a:r>
              <a:rPr lang="pl-PL" dirty="0"/>
              <a:t>[</a:t>
            </a:r>
            <a:r>
              <a:rPr lang="pl-PL" dirty="0" err="1"/>
              <a:t>row</a:t>
            </a:r>
            <a:r>
              <a:rPr lang="pl-PL" dirty="0"/>
              <a:t>][</a:t>
            </a:r>
            <a:r>
              <a:rPr lang="pl-PL" dirty="0" err="1"/>
              <a:t>column</a:t>
            </a:r>
            <a:r>
              <a:rPr lang="pl-PL" dirty="0"/>
              <a:t>] = </a:t>
            </a:r>
            <a:r>
              <a:rPr lang="pl-PL" dirty="0" err="1"/>
              <a:t>player</a:t>
            </a:r>
            <a:endParaRPr lang="pl-PL" dirty="0"/>
          </a:p>
          <a:p>
            <a:r>
              <a:rPr lang="pl-PL" dirty="0"/>
              <a:t>we </a:t>
            </a:r>
            <a:r>
              <a:rPr lang="pl-PL" dirty="0" err="1"/>
              <a:t>have</a:t>
            </a:r>
            <a:r>
              <a:rPr lang="pl-PL" dirty="0"/>
              <a:t> to </a:t>
            </a:r>
            <a:r>
              <a:rPr lang="pl-PL" dirty="0" err="1"/>
              <a:t>make</a:t>
            </a:r>
            <a:r>
              <a:rPr lang="pl-PL" dirty="0"/>
              <a:t> a </a:t>
            </a:r>
            <a:r>
              <a:rPr lang="pl-PL" dirty="0" err="1"/>
              <a:t>deep</a:t>
            </a:r>
            <a:r>
              <a:rPr lang="pl-PL" dirty="0"/>
              <a:t> </a:t>
            </a:r>
            <a:r>
              <a:rPr lang="pl-PL" dirty="0" err="1"/>
              <a:t>copy</a:t>
            </a:r>
            <a:r>
              <a:rPr lang="pl-PL" dirty="0"/>
              <a:t> of a </a:t>
            </a:r>
            <a:r>
              <a:rPr lang="pl-PL" dirty="0" err="1"/>
              <a:t>gameBoard</a:t>
            </a:r>
            <a:r>
              <a:rPr lang="pl-PL" dirty="0"/>
              <a:t> </a:t>
            </a:r>
            <a:r>
              <a:rPr lang="pl-PL" dirty="0" err="1"/>
              <a:t>if</a:t>
            </a:r>
            <a:r>
              <a:rPr lang="pl-PL" dirty="0"/>
              <a:t> we want to re-set the </a:t>
            </a:r>
            <a:r>
              <a:rPr lang="pl-PL" dirty="0" err="1"/>
              <a:t>game</a:t>
            </a:r>
            <a:r>
              <a:rPr lang="pl-PL" dirty="0"/>
              <a:t>, </a:t>
            </a:r>
            <a:r>
              <a:rPr lang="pl-PL" dirty="0" err="1"/>
              <a:t>otherwise</a:t>
            </a:r>
            <a:r>
              <a:rPr lang="pl-PL" dirty="0"/>
              <a:t> </a:t>
            </a:r>
            <a:r>
              <a:rPr lang="pl-PL" dirty="0" err="1"/>
              <a:t>despite</a:t>
            </a:r>
            <a:r>
              <a:rPr lang="pl-PL" dirty="0"/>
              <a:t> </a:t>
            </a:r>
            <a:r>
              <a:rPr lang="pl-PL" dirty="0" err="1"/>
              <a:t>attempts</a:t>
            </a:r>
            <a:r>
              <a:rPr lang="pl-PL" dirty="0"/>
              <a:t> to set </a:t>
            </a:r>
            <a:r>
              <a:rPr lang="pl-PL" dirty="0" err="1"/>
              <a:t>it</a:t>
            </a:r>
            <a:r>
              <a:rPr lang="pl-PL" dirty="0"/>
              <a:t> to [] we </a:t>
            </a:r>
            <a:r>
              <a:rPr lang="pl-PL" dirty="0" err="1"/>
              <a:t>will</a:t>
            </a:r>
            <a:r>
              <a:rPr lang="pl-PL" dirty="0"/>
              <a:t> </a:t>
            </a:r>
            <a:r>
              <a:rPr lang="pl-PL" dirty="0" err="1"/>
              <a:t>still</a:t>
            </a:r>
            <a:r>
              <a:rPr lang="pl-PL" dirty="0"/>
              <a:t> </a:t>
            </a:r>
            <a:r>
              <a:rPr lang="pl-PL" dirty="0" err="1"/>
              <a:t>have</a:t>
            </a:r>
            <a:r>
              <a:rPr lang="pl-PL" dirty="0"/>
              <a:t> </a:t>
            </a:r>
            <a:r>
              <a:rPr lang="pl-PL" dirty="0" err="1"/>
              <a:t>previous</a:t>
            </a:r>
            <a:r>
              <a:rPr lang="pl-PL" dirty="0"/>
              <a:t> </a:t>
            </a:r>
            <a:r>
              <a:rPr lang="pl-PL" dirty="0" err="1"/>
              <a:t>game</a:t>
            </a:r>
            <a:r>
              <a:rPr lang="pl-PL" dirty="0"/>
              <a:t> </a:t>
            </a:r>
            <a:r>
              <a:rPr lang="pl-PL" dirty="0" err="1"/>
              <a:t>symbols</a:t>
            </a:r>
            <a:endParaRPr lang="pl-PL" dirty="0"/>
          </a:p>
          <a:p>
            <a:r>
              <a:rPr lang="en-US" b="1" dirty="0">
                <a:solidFill>
                  <a:srgbClr val="FF0000"/>
                </a:solidFill>
              </a:rPr>
              <a:t>let </a:t>
            </a:r>
            <a:r>
              <a:rPr lang="en-US" b="1" dirty="0" err="1">
                <a:solidFill>
                  <a:srgbClr val="FF0000"/>
                </a:solidFill>
              </a:rPr>
              <a:t>gameBoard</a:t>
            </a:r>
            <a:r>
              <a:rPr lang="en-US" b="1" dirty="0">
                <a:solidFill>
                  <a:srgbClr val="FF0000"/>
                </a:solidFill>
              </a:rPr>
              <a:t> = [...</a:t>
            </a:r>
            <a:r>
              <a:rPr lang="en-US" b="1" dirty="0" err="1">
                <a:solidFill>
                  <a:srgbClr val="FF0000"/>
                </a:solidFill>
              </a:rPr>
              <a:t>initialGameBoard</a:t>
            </a:r>
            <a:r>
              <a:rPr lang="en-US" b="1" dirty="0">
                <a:solidFill>
                  <a:srgbClr val="FF0000"/>
                </a:solidFill>
              </a:rPr>
              <a:t>].map(array=&gt;[...array]);</a:t>
            </a:r>
            <a:endParaRPr lang="pl-PL" b="1" dirty="0">
              <a:solidFill>
                <a:srgbClr val="FF0000"/>
              </a:solidFill>
            </a:endParaRPr>
          </a:p>
        </p:txBody>
      </p:sp>
    </p:spTree>
    <p:extLst>
      <p:ext uri="{BB962C8B-B14F-4D97-AF65-F5344CB8AC3E}">
        <p14:creationId xmlns:p14="http://schemas.microsoft.com/office/powerpoint/2010/main" val="517696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613A-FF02-D45F-685A-050F2DD17B12}"/>
              </a:ext>
            </a:extLst>
          </p:cNvPr>
          <p:cNvSpPr>
            <a:spLocks noGrp="1"/>
          </p:cNvSpPr>
          <p:nvPr>
            <p:ph type="title"/>
          </p:nvPr>
        </p:nvSpPr>
        <p:spPr>
          <a:xfrm>
            <a:off x="9096375" y="6261100"/>
            <a:ext cx="4038600" cy="654050"/>
          </a:xfrm>
        </p:spPr>
        <p:txBody>
          <a:bodyPr>
            <a:normAutofit fontScale="90000"/>
          </a:bodyPr>
          <a:lstStyle/>
          <a:p>
            <a:pPr algn="ctr"/>
            <a:r>
              <a:rPr lang="pl-PL" dirty="0" err="1"/>
              <a:t>App.jsx</a:t>
            </a:r>
            <a:endParaRPr lang="pl-PL" dirty="0"/>
          </a:p>
        </p:txBody>
      </p:sp>
      <p:sp>
        <p:nvSpPr>
          <p:cNvPr id="3" name="Content Placeholder 2">
            <a:extLst>
              <a:ext uri="{FF2B5EF4-FFF2-40B4-BE49-F238E27FC236}">
                <a16:creationId xmlns:a16="http://schemas.microsoft.com/office/drawing/2014/main" id="{96DA5F69-CB9A-F5F8-9BCB-00BD9C3C4D21}"/>
              </a:ext>
            </a:extLst>
          </p:cNvPr>
          <p:cNvSpPr>
            <a:spLocks noGrp="1"/>
          </p:cNvSpPr>
          <p:nvPr>
            <p:ph idx="1"/>
          </p:nvPr>
        </p:nvSpPr>
        <p:spPr>
          <a:xfrm>
            <a:off x="0" y="0"/>
            <a:ext cx="12192000" cy="6858000"/>
          </a:xfrm>
        </p:spPr>
        <p:txBody>
          <a:bodyPr numCol="2">
            <a:normAutofit fontScale="25000" lnSpcReduction="20000"/>
          </a:bodyPr>
          <a:lstStyle/>
          <a:p>
            <a:r>
              <a:rPr lang="pl-PL" dirty="0"/>
              <a:t>import Player from './Player';</a:t>
            </a:r>
          </a:p>
          <a:p>
            <a:r>
              <a:rPr lang="pl-PL" dirty="0"/>
              <a:t>import </a:t>
            </a:r>
            <a:r>
              <a:rPr lang="pl-PL" dirty="0" err="1"/>
              <a:t>GameBoard</a:t>
            </a:r>
            <a:r>
              <a:rPr lang="pl-PL" dirty="0"/>
              <a:t> from './</a:t>
            </a:r>
            <a:r>
              <a:rPr lang="pl-PL" dirty="0" err="1"/>
              <a:t>GameBoard</a:t>
            </a:r>
            <a:r>
              <a:rPr lang="pl-PL" dirty="0"/>
              <a:t>';</a:t>
            </a:r>
          </a:p>
          <a:p>
            <a:r>
              <a:rPr lang="pl-PL" dirty="0"/>
              <a:t>import './index.css';</a:t>
            </a:r>
          </a:p>
          <a:p>
            <a:r>
              <a:rPr lang="pl-PL" dirty="0"/>
              <a:t>import {</a:t>
            </a:r>
            <a:r>
              <a:rPr lang="pl-PL" dirty="0" err="1"/>
              <a:t>useState</a:t>
            </a:r>
            <a:r>
              <a:rPr lang="pl-PL" dirty="0"/>
              <a:t>} from '</a:t>
            </a:r>
            <a:r>
              <a:rPr lang="pl-PL" dirty="0" err="1"/>
              <a:t>react</a:t>
            </a:r>
            <a:r>
              <a:rPr lang="pl-PL" dirty="0"/>
              <a:t>';</a:t>
            </a:r>
          </a:p>
          <a:p>
            <a:r>
              <a:rPr lang="pl-PL" dirty="0"/>
              <a:t>import Log from './</a:t>
            </a:r>
            <a:r>
              <a:rPr lang="pl-PL" dirty="0" err="1"/>
              <a:t>Log.jsx</a:t>
            </a:r>
            <a:r>
              <a:rPr lang="pl-PL" dirty="0"/>
              <a:t>';</a:t>
            </a:r>
          </a:p>
          <a:p>
            <a:r>
              <a:rPr lang="pl-PL" dirty="0"/>
              <a:t>import {WINNING_COMBINATIONS} from './WinningCombinations.js';</a:t>
            </a:r>
          </a:p>
          <a:p>
            <a:r>
              <a:rPr lang="pl-PL" dirty="0"/>
              <a:t>import </a:t>
            </a:r>
            <a:r>
              <a:rPr lang="pl-PL" dirty="0" err="1"/>
              <a:t>GameOver</a:t>
            </a:r>
            <a:r>
              <a:rPr lang="pl-PL" dirty="0"/>
              <a:t> from './</a:t>
            </a:r>
            <a:r>
              <a:rPr lang="pl-PL" dirty="0" err="1"/>
              <a:t>GameOver.jsx</a:t>
            </a:r>
            <a:r>
              <a:rPr lang="pl-PL" dirty="0"/>
              <a:t>';</a:t>
            </a:r>
          </a:p>
          <a:p>
            <a:r>
              <a:rPr lang="pl-PL" dirty="0"/>
              <a:t>const </a:t>
            </a:r>
            <a:r>
              <a:rPr lang="pl-PL" dirty="0" err="1"/>
              <a:t>initialGameBoard</a:t>
            </a:r>
            <a:r>
              <a:rPr lang="pl-PL" dirty="0"/>
              <a:t> = [</a:t>
            </a:r>
          </a:p>
          <a:p>
            <a:r>
              <a:rPr lang="pl-PL" dirty="0"/>
              <a:t>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a:t>
            </a:r>
          </a:p>
          <a:p>
            <a:r>
              <a:rPr lang="pl-PL" dirty="0"/>
              <a:t>];</a:t>
            </a:r>
          </a:p>
          <a:p>
            <a:r>
              <a:rPr lang="pl-PL" dirty="0" err="1"/>
              <a:t>function</a:t>
            </a:r>
            <a:r>
              <a:rPr lang="pl-PL" dirty="0"/>
              <a:t> </a:t>
            </a:r>
            <a:r>
              <a:rPr lang="pl-PL" dirty="0" err="1"/>
              <a:t>deriveActivePlayer</a:t>
            </a:r>
            <a:r>
              <a:rPr lang="pl-PL" dirty="0"/>
              <a:t>(</a:t>
            </a:r>
            <a:r>
              <a:rPr lang="pl-PL" dirty="0" err="1"/>
              <a:t>gameTurns</a:t>
            </a:r>
            <a:r>
              <a:rPr lang="pl-PL" dirty="0"/>
              <a:t>){</a:t>
            </a:r>
          </a:p>
          <a:p>
            <a:r>
              <a:rPr lang="pl-PL" dirty="0"/>
              <a:t>  </a:t>
            </a:r>
            <a:r>
              <a:rPr lang="pl-PL" dirty="0" err="1"/>
              <a:t>let</a:t>
            </a:r>
            <a:r>
              <a:rPr lang="pl-PL" dirty="0"/>
              <a:t> </a:t>
            </a:r>
            <a:r>
              <a:rPr lang="pl-PL" dirty="0" err="1"/>
              <a:t>currentPlayer</a:t>
            </a:r>
            <a:r>
              <a:rPr lang="pl-PL" dirty="0"/>
              <a:t> = 'X';</a:t>
            </a:r>
          </a:p>
          <a:p>
            <a:r>
              <a:rPr lang="pl-PL" dirty="0"/>
              <a:t>  </a:t>
            </a:r>
            <a:r>
              <a:rPr lang="pl-PL" dirty="0" err="1"/>
              <a:t>if</a:t>
            </a:r>
            <a:r>
              <a:rPr lang="pl-PL" dirty="0"/>
              <a:t>(</a:t>
            </a:r>
            <a:r>
              <a:rPr lang="pl-PL" dirty="0" err="1"/>
              <a:t>gameTurns.length</a:t>
            </a:r>
            <a:r>
              <a:rPr lang="pl-PL" dirty="0"/>
              <a:t> &gt; 0 &amp;&amp; </a:t>
            </a:r>
            <a:r>
              <a:rPr lang="pl-PL" dirty="0" err="1"/>
              <a:t>gameTurns</a:t>
            </a:r>
            <a:r>
              <a:rPr lang="pl-PL" dirty="0"/>
              <a:t>[0].</a:t>
            </a:r>
            <a:r>
              <a:rPr lang="pl-PL" dirty="0" err="1"/>
              <a:t>player</a:t>
            </a:r>
            <a:r>
              <a:rPr lang="pl-PL" dirty="0"/>
              <a:t> === 'X'){</a:t>
            </a:r>
          </a:p>
          <a:p>
            <a:r>
              <a:rPr lang="pl-PL" dirty="0"/>
              <a:t>    </a:t>
            </a:r>
            <a:r>
              <a:rPr lang="pl-PL" dirty="0" err="1"/>
              <a:t>currentPlayer</a:t>
            </a:r>
            <a:r>
              <a:rPr lang="pl-PL" dirty="0"/>
              <a:t> = 'O';</a:t>
            </a:r>
          </a:p>
          <a:p>
            <a:r>
              <a:rPr lang="pl-PL" dirty="0"/>
              <a:t>  }</a:t>
            </a:r>
          </a:p>
          <a:p>
            <a:r>
              <a:rPr lang="pl-PL" dirty="0"/>
              <a:t>  return </a:t>
            </a:r>
            <a:r>
              <a:rPr lang="pl-PL" dirty="0" err="1"/>
              <a:t>currentPlayer</a:t>
            </a:r>
            <a:r>
              <a:rPr lang="pl-PL" dirty="0"/>
              <a:t>;</a:t>
            </a:r>
          </a:p>
          <a:p>
            <a:r>
              <a:rPr lang="pl-PL" dirty="0"/>
              <a:t>}</a:t>
            </a:r>
          </a:p>
          <a:p>
            <a:r>
              <a:rPr lang="pl-PL" dirty="0"/>
              <a:t>export </a:t>
            </a:r>
            <a:r>
              <a:rPr lang="pl-PL" dirty="0" err="1"/>
              <a:t>default</a:t>
            </a:r>
            <a:r>
              <a:rPr lang="pl-PL" dirty="0"/>
              <a:t> </a:t>
            </a:r>
            <a:r>
              <a:rPr lang="pl-PL" dirty="0" err="1"/>
              <a:t>function</a:t>
            </a:r>
            <a:r>
              <a:rPr lang="pl-PL" dirty="0"/>
              <a:t> </a:t>
            </a:r>
            <a:r>
              <a:rPr lang="pl-PL" dirty="0" err="1"/>
              <a:t>App</a:t>
            </a:r>
            <a:r>
              <a:rPr lang="pl-PL" dirty="0"/>
              <a:t>() {</a:t>
            </a:r>
          </a:p>
          <a:p>
            <a:r>
              <a:rPr lang="pl-PL" dirty="0"/>
              <a:t>  </a:t>
            </a:r>
            <a:r>
              <a:rPr lang="pl-PL" dirty="0" err="1"/>
              <a:t>let</a:t>
            </a:r>
            <a:r>
              <a:rPr lang="pl-PL" dirty="0"/>
              <a:t> </a:t>
            </a:r>
            <a:r>
              <a:rPr lang="pl-PL" dirty="0" err="1"/>
              <a:t>rowIndex</a:t>
            </a:r>
            <a:r>
              <a:rPr lang="pl-PL" dirty="0"/>
              <a:t>;</a:t>
            </a:r>
          </a:p>
          <a:p>
            <a:r>
              <a:rPr lang="pl-PL" dirty="0"/>
              <a:t>  </a:t>
            </a:r>
            <a:r>
              <a:rPr lang="pl-PL" dirty="0" err="1"/>
              <a:t>let</a:t>
            </a:r>
            <a:r>
              <a:rPr lang="pl-PL" dirty="0"/>
              <a:t> </a:t>
            </a:r>
            <a:r>
              <a:rPr lang="pl-PL" dirty="0" err="1"/>
              <a:t>colIndex</a:t>
            </a:r>
            <a:r>
              <a:rPr lang="pl-PL" dirty="0"/>
              <a:t>;</a:t>
            </a:r>
          </a:p>
          <a:p>
            <a:r>
              <a:rPr lang="pl-PL" dirty="0"/>
              <a:t>  const [</a:t>
            </a:r>
            <a:r>
              <a:rPr lang="pl-PL" dirty="0" err="1"/>
              <a:t>gameTurns</a:t>
            </a:r>
            <a:r>
              <a:rPr lang="pl-PL" dirty="0"/>
              <a:t>, </a:t>
            </a:r>
            <a:r>
              <a:rPr lang="pl-PL" dirty="0" err="1"/>
              <a:t>setGameTurns</a:t>
            </a:r>
            <a:r>
              <a:rPr lang="pl-PL" dirty="0"/>
              <a:t>] = </a:t>
            </a:r>
            <a:r>
              <a:rPr lang="pl-PL" dirty="0" err="1"/>
              <a:t>useState</a:t>
            </a:r>
            <a:r>
              <a:rPr lang="pl-PL" dirty="0"/>
              <a:t>([]);</a:t>
            </a:r>
          </a:p>
          <a:p>
            <a:r>
              <a:rPr lang="pl-PL" dirty="0"/>
              <a:t>const </a:t>
            </a:r>
            <a:r>
              <a:rPr lang="pl-PL" dirty="0" err="1"/>
              <a:t>activePlayer</a:t>
            </a:r>
            <a:r>
              <a:rPr lang="pl-PL" dirty="0"/>
              <a:t> = </a:t>
            </a:r>
            <a:r>
              <a:rPr lang="pl-PL" dirty="0" err="1"/>
              <a:t>deriveActivePlayer</a:t>
            </a:r>
            <a:r>
              <a:rPr lang="pl-PL" dirty="0"/>
              <a:t>(</a:t>
            </a:r>
            <a:r>
              <a:rPr lang="pl-PL" dirty="0" err="1"/>
              <a:t>gameTurns</a:t>
            </a:r>
            <a:r>
              <a:rPr lang="pl-PL" dirty="0"/>
              <a:t>);</a:t>
            </a:r>
          </a:p>
          <a:p>
            <a:r>
              <a:rPr lang="pl-PL" b="1" dirty="0">
                <a:solidFill>
                  <a:srgbClr val="FF0000"/>
                </a:solidFill>
              </a:rPr>
              <a:t>  </a:t>
            </a:r>
            <a:r>
              <a:rPr lang="pl-PL" b="1" dirty="0" err="1">
                <a:solidFill>
                  <a:srgbClr val="FF0000"/>
                </a:solidFill>
              </a:rPr>
              <a:t>let</a:t>
            </a:r>
            <a:r>
              <a:rPr lang="pl-PL" b="1" dirty="0">
                <a:solidFill>
                  <a:srgbClr val="FF0000"/>
                </a:solidFill>
              </a:rPr>
              <a:t> </a:t>
            </a:r>
            <a:r>
              <a:rPr lang="pl-PL" b="1" dirty="0" err="1">
                <a:solidFill>
                  <a:srgbClr val="FF0000"/>
                </a:solidFill>
              </a:rPr>
              <a:t>gameBoard</a:t>
            </a:r>
            <a:r>
              <a:rPr lang="pl-PL" b="1" dirty="0">
                <a:solidFill>
                  <a:srgbClr val="FF0000"/>
                </a:solidFill>
              </a:rPr>
              <a:t> = [...</a:t>
            </a:r>
            <a:r>
              <a:rPr lang="pl-PL" b="1" dirty="0" err="1">
                <a:solidFill>
                  <a:srgbClr val="FF0000"/>
                </a:solidFill>
              </a:rPr>
              <a:t>initialGameBoard</a:t>
            </a:r>
            <a:r>
              <a:rPr lang="pl-PL" b="1" dirty="0">
                <a:solidFill>
                  <a:srgbClr val="FF0000"/>
                </a:solidFill>
              </a:rPr>
              <a:t>].map(</a:t>
            </a:r>
            <a:r>
              <a:rPr lang="pl-PL" b="1" dirty="0" err="1">
                <a:solidFill>
                  <a:srgbClr val="FF0000"/>
                </a:solidFill>
              </a:rPr>
              <a:t>array</a:t>
            </a:r>
            <a:r>
              <a:rPr lang="pl-PL" b="1" dirty="0">
                <a:solidFill>
                  <a:srgbClr val="FF0000"/>
                </a:solidFill>
              </a:rPr>
              <a:t>=&gt;[...</a:t>
            </a:r>
            <a:r>
              <a:rPr lang="pl-PL" b="1" dirty="0" err="1">
                <a:solidFill>
                  <a:srgbClr val="FF0000"/>
                </a:solidFill>
              </a:rPr>
              <a:t>array</a:t>
            </a:r>
            <a:r>
              <a:rPr lang="pl-PL" b="1" dirty="0">
                <a:solidFill>
                  <a:srgbClr val="FF0000"/>
                </a:solidFill>
              </a:rPr>
              <a:t>]);</a:t>
            </a:r>
          </a:p>
          <a:p>
            <a:r>
              <a:rPr lang="pl-PL" dirty="0"/>
              <a:t>  for (const </a:t>
            </a:r>
            <a:r>
              <a:rPr lang="pl-PL" dirty="0" err="1"/>
              <a:t>turn</a:t>
            </a:r>
            <a:r>
              <a:rPr lang="pl-PL" dirty="0"/>
              <a:t> of </a:t>
            </a:r>
            <a:r>
              <a:rPr lang="pl-PL" dirty="0" err="1"/>
              <a:t>gameTurns</a:t>
            </a:r>
            <a:r>
              <a:rPr lang="pl-PL" dirty="0"/>
              <a:t>){</a:t>
            </a:r>
          </a:p>
          <a:p>
            <a:r>
              <a:rPr lang="pl-PL" dirty="0"/>
              <a:t>    const {</a:t>
            </a:r>
            <a:r>
              <a:rPr lang="pl-PL" dirty="0" err="1"/>
              <a:t>square</a:t>
            </a:r>
            <a:r>
              <a:rPr lang="pl-PL" dirty="0"/>
              <a:t>, </a:t>
            </a:r>
            <a:r>
              <a:rPr lang="pl-PL" dirty="0" err="1"/>
              <a:t>player</a:t>
            </a:r>
            <a:r>
              <a:rPr lang="pl-PL" dirty="0"/>
              <a:t>} = </a:t>
            </a:r>
            <a:r>
              <a:rPr lang="pl-PL" dirty="0" err="1"/>
              <a:t>turn</a:t>
            </a:r>
            <a:r>
              <a:rPr lang="pl-PL" dirty="0"/>
              <a:t>;</a:t>
            </a:r>
          </a:p>
          <a:p>
            <a:r>
              <a:rPr lang="pl-PL" dirty="0"/>
              <a:t>    const {</a:t>
            </a:r>
            <a:r>
              <a:rPr lang="pl-PL" dirty="0" err="1"/>
              <a:t>row</a:t>
            </a:r>
            <a:r>
              <a:rPr lang="pl-PL" dirty="0"/>
              <a:t>, col} = </a:t>
            </a:r>
            <a:r>
              <a:rPr lang="pl-PL" dirty="0" err="1"/>
              <a:t>square</a:t>
            </a:r>
            <a:r>
              <a:rPr lang="pl-PL" dirty="0"/>
              <a:t>;</a:t>
            </a:r>
          </a:p>
          <a:p>
            <a:r>
              <a:rPr lang="pl-PL" dirty="0"/>
              <a:t>    </a:t>
            </a:r>
            <a:r>
              <a:rPr lang="pl-PL" dirty="0" err="1"/>
              <a:t>gameBoard</a:t>
            </a:r>
            <a:r>
              <a:rPr lang="pl-PL" dirty="0"/>
              <a:t>[</a:t>
            </a:r>
            <a:r>
              <a:rPr lang="pl-PL" dirty="0" err="1"/>
              <a:t>row</a:t>
            </a:r>
            <a:r>
              <a:rPr lang="pl-PL" dirty="0"/>
              <a:t>][col] = </a:t>
            </a:r>
            <a:r>
              <a:rPr lang="pl-PL" dirty="0" err="1"/>
              <a:t>player</a:t>
            </a:r>
            <a:r>
              <a:rPr lang="pl-PL" dirty="0"/>
              <a:t>;</a:t>
            </a:r>
          </a:p>
          <a:p>
            <a:r>
              <a:rPr lang="pl-PL" dirty="0"/>
              <a:t>  }</a:t>
            </a:r>
          </a:p>
          <a:p>
            <a:r>
              <a:rPr lang="pl-PL" dirty="0"/>
              <a:t>  </a:t>
            </a:r>
            <a:r>
              <a:rPr lang="pl-PL" dirty="0" err="1"/>
              <a:t>let</a:t>
            </a:r>
            <a:r>
              <a:rPr lang="pl-PL" dirty="0"/>
              <a:t> </a:t>
            </a:r>
            <a:r>
              <a:rPr lang="pl-PL" dirty="0" err="1"/>
              <a:t>winner</a:t>
            </a:r>
            <a:r>
              <a:rPr lang="pl-PL" dirty="0"/>
              <a:t>;</a:t>
            </a:r>
          </a:p>
          <a:p>
            <a:r>
              <a:rPr lang="pl-PL" dirty="0"/>
              <a:t>  for(const </a:t>
            </a:r>
            <a:r>
              <a:rPr lang="pl-PL" dirty="0" err="1"/>
              <a:t>combination</a:t>
            </a:r>
            <a:r>
              <a:rPr lang="pl-PL" dirty="0"/>
              <a:t> of WINNING_COMBINATIONS){</a:t>
            </a:r>
          </a:p>
          <a:p>
            <a:r>
              <a:rPr lang="pl-PL" dirty="0"/>
              <a:t>    const </a:t>
            </a:r>
            <a:r>
              <a:rPr lang="pl-PL" dirty="0" err="1"/>
              <a:t>firstSquareSymbol</a:t>
            </a:r>
            <a:r>
              <a:rPr lang="pl-PL" dirty="0"/>
              <a:t>=</a:t>
            </a:r>
            <a:r>
              <a:rPr lang="pl-PL" dirty="0" err="1"/>
              <a:t>gameBoard</a:t>
            </a:r>
            <a:r>
              <a:rPr lang="pl-PL" dirty="0"/>
              <a:t>[</a:t>
            </a:r>
            <a:r>
              <a:rPr lang="pl-PL" dirty="0" err="1"/>
              <a:t>combination</a:t>
            </a:r>
            <a:r>
              <a:rPr lang="pl-PL" dirty="0"/>
              <a:t>[0].</a:t>
            </a:r>
            <a:r>
              <a:rPr lang="pl-PL" dirty="0" err="1"/>
              <a:t>row</a:t>
            </a:r>
            <a:r>
              <a:rPr lang="pl-PL" dirty="0"/>
              <a:t>][</a:t>
            </a:r>
            <a:r>
              <a:rPr lang="pl-PL" dirty="0" err="1"/>
              <a:t>combination</a:t>
            </a:r>
            <a:r>
              <a:rPr lang="pl-PL" dirty="0"/>
              <a:t>[0].</a:t>
            </a:r>
            <a:r>
              <a:rPr lang="pl-PL" dirty="0" err="1"/>
              <a:t>column</a:t>
            </a:r>
            <a:r>
              <a:rPr lang="pl-PL" dirty="0"/>
              <a:t>];</a:t>
            </a:r>
          </a:p>
          <a:p>
            <a:r>
              <a:rPr lang="pl-PL" dirty="0"/>
              <a:t>    const </a:t>
            </a:r>
            <a:r>
              <a:rPr lang="pl-PL" dirty="0" err="1"/>
              <a:t>secondSquareSymbol</a:t>
            </a:r>
            <a:r>
              <a:rPr lang="pl-PL" dirty="0"/>
              <a:t>=</a:t>
            </a:r>
            <a:r>
              <a:rPr lang="pl-PL" dirty="0" err="1"/>
              <a:t>gameBoard</a:t>
            </a:r>
            <a:r>
              <a:rPr lang="pl-PL" dirty="0"/>
              <a:t>[</a:t>
            </a:r>
            <a:r>
              <a:rPr lang="pl-PL" dirty="0" err="1"/>
              <a:t>combination</a:t>
            </a:r>
            <a:r>
              <a:rPr lang="pl-PL" dirty="0"/>
              <a:t>[1].</a:t>
            </a:r>
            <a:r>
              <a:rPr lang="pl-PL" dirty="0" err="1"/>
              <a:t>row</a:t>
            </a:r>
            <a:r>
              <a:rPr lang="pl-PL" dirty="0"/>
              <a:t>][</a:t>
            </a:r>
            <a:r>
              <a:rPr lang="pl-PL" dirty="0" err="1"/>
              <a:t>combination</a:t>
            </a:r>
            <a:r>
              <a:rPr lang="pl-PL" dirty="0"/>
              <a:t>[1].</a:t>
            </a:r>
            <a:r>
              <a:rPr lang="pl-PL" dirty="0" err="1"/>
              <a:t>column</a:t>
            </a:r>
            <a:r>
              <a:rPr lang="pl-PL" dirty="0"/>
              <a:t>];</a:t>
            </a:r>
          </a:p>
          <a:p>
            <a:r>
              <a:rPr lang="pl-PL" dirty="0"/>
              <a:t>    const </a:t>
            </a:r>
            <a:r>
              <a:rPr lang="pl-PL" dirty="0" err="1"/>
              <a:t>thisSquareSymbol</a:t>
            </a:r>
            <a:r>
              <a:rPr lang="pl-PL" dirty="0"/>
              <a:t>=</a:t>
            </a:r>
            <a:r>
              <a:rPr lang="pl-PL" dirty="0" err="1"/>
              <a:t>gameBoard</a:t>
            </a:r>
            <a:r>
              <a:rPr lang="pl-PL" dirty="0"/>
              <a:t>[</a:t>
            </a:r>
            <a:r>
              <a:rPr lang="pl-PL" dirty="0" err="1"/>
              <a:t>combination</a:t>
            </a:r>
            <a:r>
              <a:rPr lang="pl-PL" dirty="0"/>
              <a:t>[2].</a:t>
            </a:r>
            <a:r>
              <a:rPr lang="pl-PL" dirty="0" err="1"/>
              <a:t>row</a:t>
            </a:r>
            <a:r>
              <a:rPr lang="pl-PL" dirty="0"/>
              <a:t>][</a:t>
            </a:r>
            <a:r>
              <a:rPr lang="pl-PL" dirty="0" err="1"/>
              <a:t>combination</a:t>
            </a:r>
            <a:r>
              <a:rPr lang="pl-PL" dirty="0"/>
              <a:t>[2].</a:t>
            </a:r>
            <a:r>
              <a:rPr lang="pl-PL" dirty="0" err="1"/>
              <a:t>column</a:t>
            </a:r>
            <a:r>
              <a:rPr lang="pl-PL" dirty="0"/>
              <a:t>];</a:t>
            </a:r>
          </a:p>
          <a:p>
            <a:r>
              <a:rPr lang="pl-PL" dirty="0"/>
              <a:t>    </a:t>
            </a:r>
            <a:r>
              <a:rPr lang="pl-PL" dirty="0" err="1"/>
              <a:t>if</a:t>
            </a:r>
            <a:r>
              <a:rPr lang="pl-PL" dirty="0"/>
              <a:t>(</a:t>
            </a:r>
            <a:r>
              <a:rPr lang="pl-PL" dirty="0" err="1"/>
              <a:t>firstSquareSymbol</a:t>
            </a:r>
            <a:r>
              <a:rPr lang="pl-PL" dirty="0"/>
              <a:t> &amp;&amp; </a:t>
            </a:r>
            <a:r>
              <a:rPr lang="pl-PL" dirty="0" err="1"/>
              <a:t>firstSquareSymbol</a:t>
            </a:r>
            <a:r>
              <a:rPr lang="pl-PL" dirty="0"/>
              <a:t>===</a:t>
            </a:r>
            <a:r>
              <a:rPr lang="pl-PL" dirty="0" err="1"/>
              <a:t>secondSquareSymbol</a:t>
            </a:r>
            <a:r>
              <a:rPr lang="pl-PL" dirty="0"/>
              <a:t> &amp;&amp; </a:t>
            </a:r>
            <a:r>
              <a:rPr lang="pl-PL" dirty="0" err="1"/>
              <a:t>secondSquareSymbol</a:t>
            </a:r>
            <a:r>
              <a:rPr lang="pl-PL" dirty="0"/>
              <a:t>===</a:t>
            </a:r>
            <a:r>
              <a:rPr lang="pl-PL" dirty="0" err="1"/>
              <a:t>thisSquareSymbol</a:t>
            </a:r>
            <a:r>
              <a:rPr lang="pl-PL" dirty="0"/>
              <a:t>){</a:t>
            </a:r>
          </a:p>
          <a:p>
            <a:r>
              <a:rPr lang="pl-PL" dirty="0"/>
              <a:t>      </a:t>
            </a:r>
            <a:r>
              <a:rPr lang="pl-PL" dirty="0" err="1"/>
              <a:t>winner</a:t>
            </a:r>
            <a:r>
              <a:rPr lang="pl-PL" dirty="0"/>
              <a:t> = </a:t>
            </a:r>
            <a:r>
              <a:rPr lang="pl-PL" dirty="0" err="1"/>
              <a:t>firstSquareSymbol</a:t>
            </a:r>
            <a:r>
              <a:rPr lang="pl-PL" dirty="0"/>
              <a:t>;</a:t>
            </a:r>
          </a:p>
          <a:p>
            <a:r>
              <a:rPr lang="pl-PL" dirty="0"/>
              <a:t>    }}</a:t>
            </a:r>
          </a:p>
          <a:p>
            <a:r>
              <a:rPr lang="pl-PL" dirty="0"/>
              <a:t>  </a:t>
            </a:r>
            <a:r>
              <a:rPr lang="pl-PL" dirty="0" err="1"/>
              <a:t>let</a:t>
            </a:r>
            <a:r>
              <a:rPr lang="pl-PL" dirty="0"/>
              <a:t> </a:t>
            </a:r>
            <a:r>
              <a:rPr lang="pl-PL" dirty="0" err="1"/>
              <a:t>hasDraw</a:t>
            </a:r>
            <a:r>
              <a:rPr lang="pl-PL" dirty="0"/>
              <a:t> = (</a:t>
            </a:r>
            <a:r>
              <a:rPr lang="pl-PL" dirty="0" err="1"/>
              <a:t>gameTurns.length</a:t>
            </a:r>
            <a:r>
              <a:rPr lang="pl-PL" dirty="0"/>
              <a:t> === 9 &amp;&amp; !</a:t>
            </a:r>
            <a:r>
              <a:rPr lang="pl-PL" dirty="0" err="1"/>
              <a:t>winner</a:t>
            </a:r>
            <a:r>
              <a:rPr lang="pl-PL" dirty="0"/>
              <a:t>);</a:t>
            </a:r>
          </a:p>
          <a:p>
            <a:r>
              <a:rPr lang="pl-PL" dirty="0"/>
              <a:t>  </a:t>
            </a:r>
            <a:r>
              <a:rPr lang="pl-PL" dirty="0" err="1"/>
              <a:t>function</a:t>
            </a:r>
            <a:r>
              <a:rPr lang="pl-PL" dirty="0"/>
              <a:t> </a:t>
            </a:r>
            <a:r>
              <a:rPr lang="pl-PL" dirty="0" err="1"/>
              <a:t>handleSelectedSquare</a:t>
            </a:r>
            <a:r>
              <a:rPr lang="pl-PL" dirty="0"/>
              <a:t>(</a:t>
            </a:r>
            <a:r>
              <a:rPr lang="pl-PL" dirty="0" err="1"/>
              <a:t>rowIndex</a:t>
            </a:r>
            <a:r>
              <a:rPr lang="pl-PL" dirty="0"/>
              <a:t>, </a:t>
            </a:r>
            <a:r>
              <a:rPr lang="pl-PL" dirty="0" err="1"/>
              <a:t>colIndex</a:t>
            </a:r>
            <a:r>
              <a:rPr lang="pl-PL" dirty="0"/>
              <a:t>){</a:t>
            </a:r>
          </a:p>
          <a:p>
            <a:r>
              <a:rPr lang="pl-PL" dirty="0" err="1"/>
              <a:t>setGameTurns</a:t>
            </a:r>
            <a:r>
              <a:rPr lang="pl-PL" dirty="0"/>
              <a:t>((</a:t>
            </a:r>
            <a:r>
              <a:rPr lang="pl-PL" dirty="0" err="1"/>
              <a:t>prevTurns</a:t>
            </a:r>
            <a:r>
              <a:rPr lang="pl-PL" dirty="0"/>
              <a:t>) =&gt; {</a:t>
            </a:r>
          </a:p>
          <a:p>
            <a:r>
              <a:rPr lang="pl-PL" dirty="0"/>
              <a:t>        const </a:t>
            </a:r>
            <a:r>
              <a:rPr lang="pl-PL" dirty="0" err="1"/>
              <a:t>currentPlayer</a:t>
            </a:r>
            <a:r>
              <a:rPr lang="pl-PL" dirty="0"/>
              <a:t> = </a:t>
            </a:r>
            <a:r>
              <a:rPr lang="pl-PL" dirty="0" err="1"/>
              <a:t>deriveActivePlayer</a:t>
            </a:r>
            <a:r>
              <a:rPr lang="pl-PL" dirty="0"/>
              <a:t>(</a:t>
            </a:r>
            <a:r>
              <a:rPr lang="pl-PL" dirty="0" err="1"/>
              <a:t>prevTurns</a:t>
            </a:r>
            <a:r>
              <a:rPr lang="pl-PL" dirty="0"/>
              <a:t>);</a:t>
            </a:r>
          </a:p>
          <a:p>
            <a:r>
              <a:rPr lang="pl-PL" dirty="0"/>
              <a:t>      const </a:t>
            </a:r>
            <a:r>
              <a:rPr lang="pl-PL" dirty="0" err="1"/>
              <a:t>updatedTurns</a:t>
            </a:r>
            <a:r>
              <a:rPr lang="pl-PL" dirty="0"/>
              <a:t> = [{</a:t>
            </a:r>
            <a:r>
              <a:rPr lang="pl-PL" dirty="0" err="1"/>
              <a:t>square</a:t>
            </a:r>
            <a:r>
              <a:rPr lang="pl-PL" dirty="0"/>
              <a:t>: {</a:t>
            </a:r>
            <a:r>
              <a:rPr lang="pl-PL" dirty="0" err="1"/>
              <a:t>row:rowIndex</a:t>
            </a:r>
            <a:r>
              <a:rPr lang="pl-PL" dirty="0"/>
              <a:t>, </a:t>
            </a:r>
            <a:r>
              <a:rPr lang="pl-PL" dirty="0" err="1"/>
              <a:t>col:colIndex</a:t>
            </a:r>
            <a:r>
              <a:rPr lang="pl-PL" dirty="0"/>
              <a:t>}, </a:t>
            </a:r>
            <a:r>
              <a:rPr lang="pl-PL" dirty="0" err="1"/>
              <a:t>player:currentPlayer</a:t>
            </a:r>
            <a:r>
              <a:rPr lang="pl-PL" dirty="0"/>
              <a:t>},...</a:t>
            </a:r>
            <a:r>
              <a:rPr lang="pl-PL" dirty="0" err="1"/>
              <a:t>prevTurns</a:t>
            </a:r>
            <a:r>
              <a:rPr lang="pl-PL" dirty="0"/>
              <a:t>];</a:t>
            </a:r>
          </a:p>
          <a:p>
            <a:r>
              <a:rPr lang="pl-PL" dirty="0"/>
              <a:t>      return </a:t>
            </a:r>
            <a:r>
              <a:rPr lang="pl-PL" dirty="0" err="1"/>
              <a:t>updatedTurns</a:t>
            </a:r>
            <a:r>
              <a:rPr lang="pl-PL" dirty="0"/>
              <a:t>;</a:t>
            </a:r>
          </a:p>
          <a:p>
            <a:r>
              <a:rPr lang="pl-PL" dirty="0"/>
              <a:t>    });</a:t>
            </a:r>
          </a:p>
          <a:p>
            <a:r>
              <a:rPr lang="pl-PL" dirty="0"/>
              <a:t>  }</a:t>
            </a:r>
          </a:p>
          <a:p>
            <a:r>
              <a:rPr lang="pl-PL" dirty="0"/>
              <a:t>  </a:t>
            </a:r>
            <a:r>
              <a:rPr lang="pl-PL" dirty="0" err="1"/>
              <a:t>function</a:t>
            </a:r>
            <a:r>
              <a:rPr lang="pl-PL" dirty="0"/>
              <a:t> </a:t>
            </a:r>
            <a:r>
              <a:rPr lang="pl-PL" dirty="0" err="1"/>
              <a:t>handleRestart</a:t>
            </a:r>
            <a:r>
              <a:rPr lang="pl-PL" dirty="0"/>
              <a:t>(){</a:t>
            </a:r>
          </a:p>
          <a:p>
            <a:r>
              <a:rPr lang="pl-PL" dirty="0"/>
              <a:t>    </a:t>
            </a:r>
            <a:r>
              <a:rPr lang="pl-PL" dirty="0" err="1"/>
              <a:t>setGameTurns</a:t>
            </a:r>
            <a:r>
              <a:rPr lang="pl-PL" dirty="0"/>
              <a:t>([]);</a:t>
            </a:r>
          </a:p>
          <a:p>
            <a:r>
              <a:rPr lang="pl-PL" dirty="0"/>
              <a:t>  }</a:t>
            </a:r>
          </a:p>
          <a:p>
            <a:r>
              <a:rPr lang="pl-PL" dirty="0"/>
              <a:t>  return (</a:t>
            </a:r>
          </a:p>
          <a:p>
            <a:r>
              <a:rPr lang="pl-PL" dirty="0"/>
              <a:t>    &lt;</a:t>
            </a:r>
            <a:r>
              <a:rPr lang="pl-PL" dirty="0" err="1"/>
              <a:t>main</a:t>
            </a:r>
            <a:r>
              <a:rPr lang="pl-PL" dirty="0"/>
              <a:t>&gt;</a:t>
            </a:r>
          </a:p>
          <a:p>
            <a:r>
              <a:rPr lang="pl-PL" dirty="0"/>
              <a:t>      &lt;div id="</a:t>
            </a:r>
            <a:r>
              <a:rPr lang="pl-PL" dirty="0" err="1"/>
              <a:t>game-container</a:t>
            </a:r>
            <a:r>
              <a:rPr lang="pl-PL" dirty="0"/>
              <a:t>"&gt;</a:t>
            </a:r>
          </a:p>
          <a:p>
            <a:r>
              <a:rPr lang="pl-PL" dirty="0"/>
              <a:t>        &lt;</a:t>
            </a:r>
            <a:r>
              <a:rPr lang="pl-PL" dirty="0" err="1"/>
              <a:t>ol</a:t>
            </a:r>
            <a:r>
              <a:rPr lang="pl-PL" dirty="0"/>
              <a:t> id="</a:t>
            </a:r>
            <a:r>
              <a:rPr lang="pl-PL" dirty="0" err="1"/>
              <a:t>players</a:t>
            </a:r>
            <a:r>
              <a:rPr lang="pl-PL" dirty="0"/>
              <a:t>" </a:t>
            </a:r>
            <a:r>
              <a:rPr lang="pl-PL" dirty="0" err="1"/>
              <a:t>className</a:t>
            </a:r>
            <a:r>
              <a:rPr lang="pl-PL" dirty="0"/>
              <a:t>="</a:t>
            </a:r>
            <a:r>
              <a:rPr lang="pl-PL" dirty="0" err="1"/>
              <a:t>highlight-player</a:t>
            </a:r>
            <a:r>
              <a:rPr lang="pl-PL" dirty="0"/>
              <a:t>"&gt;</a:t>
            </a:r>
          </a:p>
          <a:p>
            <a:r>
              <a:rPr lang="pl-PL" dirty="0"/>
              <a:t>          &lt;Player </a:t>
            </a:r>
            <a:r>
              <a:rPr lang="pl-PL" dirty="0" err="1"/>
              <a:t>initialName</a:t>
            </a:r>
            <a:r>
              <a:rPr lang="pl-PL" dirty="0"/>
              <a:t>="</a:t>
            </a:r>
            <a:r>
              <a:rPr lang="pl-PL" dirty="0" err="1"/>
              <a:t>MissW</a:t>
            </a:r>
            <a:r>
              <a:rPr lang="pl-PL" dirty="0"/>
              <a:t>" symbol="X" </a:t>
            </a:r>
            <a:r>
              <a:rPr lang="pl-PL" dirty="0" err="1"/>
              <a:t>isActive</a:t>
            </a:r>
            <a:r>
              <a:rPr lang="pl-PL" dirty="0"/>
              <a:t>={</a:t>
            </a:r>
            <a:r>
              <a:rPr lang="pl-PL" dirty="0" err="1"/>
              <a:t>activePlayer</a:t>
            </a:r>
            <a:r>
              <a:rPr lang="pl-PL" dirty="0"/>
              <a:t>==='X'}&gt;&lt;/Player&gt;</a:t>
            </a:r>
          </a:p>
          <a:p>
            <a:r>
              <a:rPr lang="pl-PL" dirty="0"/>
              <a:t>          &lt;Player </a:t>
            </a:r>
            <a:r>
              <a:rPr lang="pl-PL" dirty="0" err="1"/>
              <a:t>initialName</a:t>
            </a:r>
            <a:r>
              <a:rPr lang="pl-PL" dirty="0"/>
              <a:t>="</a:t>
            </a:r>
            <a:r>
              <a:rPr lang="pl-PL" dirty="0" err="1"/>
              <a:t>MisterQ</a:t>
            </a:r>
            <a:r>
              <a:rPr lang="pl-PL" dirty="0"/>
              <a:t>" symbol = "O" </a:t>
            </a:r>
            <a:r>
              <a:rPr lang="pl-PL" dirty="0" err="1"/>
              <a:t>isActive</a:t>
            </a:r>
            <a:r>
              <a:rPr lang="pl-PL" dirty="0"/>
              <a:t>={</a:t>
            </a:r>
            <a:r>
              <a:rPr lang="pl-PL" dirty="0" err="1"/>
              <a:t>activePlayer</a:t>
            </a:r>
            <a:r>
              <a:rPr lang="pl-PL" dirty="0"/>
              <a:t>==='O'}&gt;&lt;/Player&gt;</a:t>
            </a:r>
          </a:p>
          <a:p>
            <a:r>
              <a:rPr lang="pl-PL" dirty="0"/>
              <a:t>        &lt;/</a:t>
            </a:r>
            <a:r>
              <a:rPr lang="pl-PL" dirty="0" err="1"/>
              <a:t>ol</a:t>
            </a:r>
            <a:r>
              <a:rPr lang="pl-PL" dirty="0"/>
              <a:t>&gt;</a:t>
            </a:r>
          </a:p>
          <a:p>
            <a:r>
              <a:rPr lang="pl-PL" dirty="0"/>
              <a:t>        {(</a:t>
            </a:r>
            <a:r>
              <a:rPr lang="pl-PL" dirty="0" err="1"/>
              <a:t>winner</a:t>
            </a:r>
            <a:r>
              <a:rPr lang="pl-PL" dirty="0"/>
              <a:t> || </a:t>
            </a:r>
            <a:r>
              <a:rPr lang="pl-PL" dirty="0" err="1"/>
              <a:t>hasDraw</a:t>
            </a:r>
            <a:r>
              <a:rPr lang="pl-PL" dirty="0"/>
              <a:t>) &amp;&amp; &lt;</a:t>
            </a:r>
            <a:r>
              <a:rPr lang="pl-PL" dirty="0" err="1"/>
              <a:t>GameOver</a:t>
            </a:r>
            <a:r>
              <a:rPr lang="pl-PL" dirty="0"/>
              <a:t> </a:t>
            </a:r>
            <a:r>
              <a:rPr lang="pl-PL" dirty="0" err="1"/>
              <a:t>winner</a:t>
            </a:r>
            <a:r>
              <a:rPr lang="pl-PL" dirty="0"/>
              <a:t> = {</a:t>
            </a:r>
            <a:r>
              <a:rPr lang="pl-PL" dirty="0" err="1"/>
              <a:t>winner</a:t>
            </a:r>
            <a:r>
              <a:rPr lang="pl-PL" dirty="0"/>
              <a:t>} </a:t>
            </a:r>
            <a:r>
              <a:rPr lang="pl-PL" dirty="0" err="1"/>
              <a:t>onRestart</a:t>
            </a:r>
            <a:r>
              <a:rPr lang="pl-PL" dirty="0"/>
              <a:t>={</a:t>
            </a:r>
            <a:r>
              <a:rPr lang="pl-PL" dirty="0" err="1"/>
              <a:t>handleRestart</a:t>
            </a:r>
            <a:r>
              <a:rPr lang="pl-PL" dirty="0"/>
              <a:t>} /&gt;}</a:t>
            </a:r>
          </a:p>
          <a:p>
            <a:r>
              <a:rPr lang="pl-PL" dirty="0"/>
              <a:t>        &lt;</a:t>
            </a:r>
            <a:r>
              <a:rPr lang="pl-PL" dirty="0" err="1"/>
              <a:t>GameBoard</a:t>
            </a:r>
            <a:r>
              <a:rPr lang="pl-PL" dirty="0"/>
              <a:t> </a:t>
            </a:r>
            <a:r>
              <a:rPr lang="pl-PL" dirty="0" err="1"/>
              <a:t>onSelectSquare</a:t>
            </a:r>
            <a:r>
              <a:rPr lang="pl-PL" dirty="0"/>
              <a:t>={</a:t>
            </a:r>
            <a:r>
              <a:rPr lang="pl-PL" dirty="0" err="1"/>
              <a:t>handleSelectedSquare</a:t>
            </a:r>
            <a:r>
              <a:rPr lang="pl-PL" dirty="0"/>
              <a:t>} </a:t>
            </a:r>
          </a:p>
          <a:p>
            <a:r>
              <a:rPr lang="pl-PL" dirty="0"/>
              <a:t>        </a:t>
            </a:r>
            <a:r>
              <a:rPr lang="pl-PL" dirty="0" err="1"/>
              <a:t>board</a:t>
            </a:r>
            <a:r>
              <a:rPr lang="pl-PL" dirty="0"/>
              <a:t>={</a:t>
            </a:r>
            <a:r>
              <a:rPr lang="pl-PL" dirty="0" err="1"/>
              <a:t>gameBoard</a:t>
            </a:r>
            <a:r>
              <a:rPr lang="pl-PL" dirty="0"/>
              <a:t>}&gt;</a:t>
            </a:r>
          </a:p>
          <a:p>
            <a:r>
              <a:rPr lang="pl-PL" dirty="0"/>
              <a:t>        &lt;/</a:t>
            </a:r>
            <a:r>
              <a:rPr lang="pl-PL" dirty="0" err="1"/>
              <a:t>GameBoard</a:t>
            </a:r>
            <a:r>
              <a:rPr lang="pl-PL" dirty="0"/>
              <a:t>&gt;</a:t>
            </a:r>
          </a:p>
          <a:p>
            <a:r>
              <a:rPr lang="pl-PL" dirty="0"/>
              <a:t>      &lt;/div&gt;</a:t>
            </a:r>
          </a:p>
          <a:p>
            <a:r>
              <a:rPr lang="pl-PL" dirty="0"/>
              <a:t>      &lt;Log </a:t>
            </a:r>
            <a:r>
              <a:rPr lang="pl-PL" dirty="0" err="1"/>
              <a:t>turns</a:t>
            </a:r>
            <a:r>
              <a:rPr lang="pl-PL" dirty="0"/>
              <a:t>={</a:t>
            </a:r>
            <a:r>
              <a:rPr lang="pl-PL" dirty="0" err="1"/>
              <a:t>gameTurns</a:t>
            </a:r>
            <a:r>
              <a:rPr lang="pl-PL" dirty="0"/>
              <a:t>} /&gt;</a:t>
            </a:r>
          </a:p>
          <a:p>
            <a:r>
              <a:rPr lang="pl-PL" dirty="0"/>
              <a:t>    &lt;/</a:t>
            </a:r>
            <a:r>
              <a:rPr lang="pl-PL" dirty="0" err="1"/>
              <a:t>main</a:t>
            </a:r>
            <a:r>
              <a:rPr lang="pl-PL" dirty="0"/>
              <a:t>&gt;</a:t>
            </a:r>
          </a:p>
          <a:p>
            <a:r>
              <a:rPr lang="pl-PL" dirty="0"/>
              <a:t>  )</a:t>
            </a:r>
          </a:p>
          <a:p>
            <a:r>
              <a:rPr lang="pl-PL" dirty="0"/>
              <a:t>}</a:t>
            </a:r>
          </a:p>
        </p:txBody>
      </p:sp>
    </p:spTree>
    <p:extLst>
      <p:ext uri="{BB962C8B-B14F-4D97-AF65-F5344CB8AC3E}">
        <p14:creationId xmlns:p14="http://schemas.microsoft.com/office/powerpoint/2010/main" val="94683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9241-EE09-83B3-237E-BF97511FA060}"/>
              </a:ext>
            </a:extLst>
          </p:cNvPr>
          <p:cNvSpPr>
            <a:spLocks noGrp="1"/>
          </p:cNvSpPr>
          <p:nvPr>
            <p:ph type="title"/>
          </p:nvPr>
        </p:nvSpPr>
        <p:spPr>
          <a:xfrm>
            <a:off x="838200" y="365126"/>
            <a:ext cx="10515600" cy="749300"/>
          </a:xfrm>
        </p:spPr>
        <p:txBody>
          <a:bodyPr/>
          <a:lstStyle/>
          <a:p>
            <a:r>
              <a:rPr lang="pl-PL" dirty="0" err="1"/>
              <a:t>Next</a:t>
            </a:r>
            <a:r>
              <a:rPr lang="pl-PL" dirty="0"/>
              <a:t> step - </a:t>
            </a:r>
            <a:r>
              <a:rPr lang="pl-PL" dirty="0" err="1"/>
              <a:t>task</a:t>
            </a:r>
            <a:endParaRPr lang="pl-PL" dirty="0"/>
          </a:p>
        </p:txBody>
      </p:sp>
      <p:sp>
        <p:nvSpPr>
          <p:cNvPr id="3" name="Content Placeholder 2">
            <a:extLst>
              <a:ext uri="{FF2B5EF4-FFF2-40B4-BE49-F238E27FC236}">
                <a16:creationId xmlns:a16="http://schemas.microsoft.com/office/drawing/2014/main" id="{EECFBA5F-4F6A-E49E-3B58-D539433B0E88}"/>
              </a:ext>
            </a:extLst>
          </p:cNvPr>
          <p:cNvSpPr>
            <a:spLocks noGrp="1"/>
          </p:cNvSpPr>
          <p:nvPr>
            <p:ph idx="1"/>
          </p:nvPr>
        </p:nvSpPr>
        <p:spPr>
          <a:xfrm>
            <a:off x="352425" y="1114426"/>
            <a:ext cx="11334750" cy="5238749"/>
          </a:xfrm>
        </p:spPr>
        <p:txBody>
          <a:bodyPr>
            <a:normAutofit fontScale="92500"/>
          </a:bodyPr>
          <a:lstStyle/>
          <a:p>
            <a:r>
              <a:rPr lang="pl-PL" dirty="0" err="1"/>
              <a:t>Now</a:t>
            </a:r>
            <a:r>
              <a:rPr lang="pl-PL" dirty="0"/>
              <a:t> we </a:t>
            </a:r>
            <a:r>
              <a:rPr lang="pl-PL" dirty="0" err="1"/>
              <a:t>need</a:t>
            </a:r>
            <a:r>
              <a:rPr lang="pl-PL" dirty="0"/>
              <a:t> the Edit </a:t>
            </a:r>
            <a:r>
              <a:rPr lang="pl-PL" dirty="0" err="1"/>
              <a:t>button</a:t>
            </a:r>
            <a:r>
              <a:rPr lang="pl-PL" dirty="0"/>
              <a:t> </a:t>
            </a:r>
            <a:r>
              <a:rPr lang="pl-PL" dirty="0" err="1"/>
              <a:t>which</a:t>
            </a:r>
            <a:r>
              <a:rPr lang="pl-PL" dirty="0"/>
              <a:t> </a:t>
            </a:r>
            <a:r>
              <a:rPr lang="pl-PL" dirty="0" err="1"/>
              <a:t>should</a:t>
            </a:r>
            <a:r>
              <a:rPr lang="pl-PL" dirty="0"/>
              <a:t> </a:t>
            </a:r>
            <a:r>
              <a:rPr lang="pl-PL" dirty="0" err="1"/>
              <a:t>change</a:t>
            </a:r>
            <a:r>
              <a:rPr lang="pl-PL" dirty="0"/>
              <a:t> </a:t>
            </a:r>
            <a:r>
              <a:rPr lang="pl-PL" dirty="0" err="1"/>
              <a:t>into</a:t>
            </a:r>
            <a:r>
              <a:rPr lang="pl-PL" dirty="0"/>
              <a:t> </a:t>
            </a:r>
            <a:r>
              <a:rPr lang="pl-PL" dirty="0" err="1"/>
              <a:t>Save</a:t>
            </a:r>
            <a:r>
              <a:rPr lang="pl-PL" dirty="0"/>
              <a:t> </a:t>
            </a:r>
            <a:r>
              <a:rPr lang="pl-PL" dirty="0" err="1"/>
              <a:t>if</a:t>
            </a:r>
            <a:r>
              <a:rPr lang="pl-PL" dirty="0"/>
              <a:t> we </a:t>
            </a:r>
            <a:r>
              <a:rPr lang="pl-PL" dirty="0" err="1"/>
              <a:t>press</a:t>
            </a:r>
            <a:r>
              <a:rPr lang="pl-PL" dirty="0"/>
              <a:t> </a:t>
            </a:r>
            <a:r>
              <a:rPr lang="pl-PL" dirty="0" err="1"/>
              <a:t>it</a:t>
            </a:r>
            <a:endParaRPr lang="pl-PL" dirty="0"/>
          </a:p>
          <a:p>
            <a:r>
              <a:rPr lang="pl-PL" dirty="0"/>
              <a:t>We </a:t>
            </a:r>
            <a:r>
              <a:rPr lang="pl-PL" dirty="0" err="1"/>
              <a:t>already</a:t>
            </a:r>
            <a:r>
              <a:rPr lang="pl-PL" dirty="0"/>
              <a:t> </a:t>
            </a:r>
            <a:r>
              <a:rPr lang="pl-PL" dirty="0" err="1"/>
              <a:t>know</a:t>
            </a:r>
            <a:r>
              <a:rPr lang="pl-PL" dirty="0"/>
              <a:t> </a:t>
            </a:r>
            <a:r>
              <a:rPr lang="pl-PL" dirty="0" err="1"/>
              <a:t>that</a:t>
            </a:r>
            <a:r>
              <a:rPr lang="pl-PL" dirty="0"/>
              <a:t> for </a:t>
            </a:r>
            <a:r>
              <a:rPr lang="pl-PL" dirty="0" err="1"/>
              <a:t>that</a:t>
            </a:r>
            <a:r>
              <a:rPr lang="pl-PL" dirty="0"/>
              <a:t> we </a:t>
            </a:r>
            <a:r>
              <a:rPr lang="pl-PL" dirty="0" err="1"/>
              <a:t>need</a:t>
            </a:r>
            <a:r>
              <a:rPr lang="pl-PL" dirty="0"/>
              <a:t> a </a:t>
            </a:r>
            <a:r>
              <a:rPr lang="pl-PL" dirty="0" err="1"/>
              <a:t>state</a:t>
            </a:r>
            <a:r>
              <a:rPr lang="pl-PL" dirty="0"/>
              <a:t> </a:t>
            </a:r>
            <a:r>
              <a:rPr lang="pl-PL" dirty="0" err="1"/>
              <a:t>function</a:t>
            </a:r>
            <a:endParaRPr lang="pl-PL" dirty="0"/>
          </a:p>
          <a:p>
            <a:r>
              <a:rPr lang="pl-PL" dirty="0" err="1"/>
              <a:t>so</a:t>
            </a:r>
            <a:r>
              <a:rPr lang="pl-PL" dirty="0"/>
              <a:t> </a:t>
            </a:r>
            <a:r>
              <a:rPr lang="pl-PL" dirty="0" err="1"/>
              <a:t>add</a:t>
            </a:r>
            <a:r>
              <a:rPr lang="pl-PL" dirty="0"/>
              <a:t> to </a:t>
            </a:r>
            <a:r>
              <a:rPr lang="pl-PL" dirty="0" err="1"/>
              <a:t>Player.jsx</a:t>
            </a:r>
            <a:r>
              <a:rPr lang="pl-PL" dirty="0"/>
              <a:t> component </a:t>
            </a:r>
            <a:r>
              <a:rPr lang="pl-PL" dirty="0" err="1"/>
              <a:t>useState</a:t>
            </a:r>
            <a:endParaRPr lang="pl-PL" dirty="0"/>
          </a:p>
          <a:p>
            <a:r>
              <a:rPr lang="pl-PL" dirty="0"/>
              <a:t> import {</a:t>
            </a:r>
            <a:r>
              <a:rPr lang="pl-PL" dirty="0" err="1"/>
              <a:t>useState</a:t>
            </a:r>
            <a:r>
              <a:rPr lang="pl-PL" dirty="0"/>
              <a:t>} from ’</a:t>
            </a:r>
            <a:r>
              <a:rPr lang="pl-PL" dirty="0" err="1"/>
              <a:t>react</a:t>
            </a:r>
            <a:r>
              <a:rPr lang="pl-PL" dirty="0"/>
              <a:t>’; </a:t>
            </a:r>
          </a:p>
          <a:p>
            <a:r>
              <a:rPr lang="pl-PL" dirty="0"/>
              <a:t>const [</a:t>
            </a:r>
            <a:r>
              <a:rPr lang="pl-PL" dirty="0" err="1"/>
              <a:t>isEditing</a:t>
            </a:r>
            <a:r>
              <a:rPr lang="pl-PL" dirty="0"/>
              <a:t>, </a:t>
            </a:r>
            <a:r>
              <a:rPr lang="pl-PL" dirty="0" err="1"/>
              <a:t>setIsEditing</a:t>
            </a:r>
            <a:r>
              <a:rPr lang="pl-PL" dirty="0"/>
              <a:t>]=</a:t>
            </a:r>
            <a:r>
              <a:rPr lang="pl-PL" dirty="0" err="1"/>
              <a:t>UseState</a:t>
            </a:r>
            <a:r>
              <a:rPr lang="pl-PL" dirty="0"/>
              <a:t>(</a:t>
            </a:r>
            <a:r>
              <a:rPr lang="pl-PL" dirty="0" err="1"/>
              <a:t>false</a:t>
            </a:r>
            <a:r>
              <a:rPr lang="pl-PL" dirty="0"/>
              <a:t>);</a:t>
            </a:r>
          </a:p>
          <a:p>
            <a:r>
              <a:rPr lang="pl-PL" dirty="0" err="1"/>
              <a:t>build</a:t>
            </a:r>
            <a:r>
              <a:rPr lang="pl-PL" dirty="0"/>
              <a:t> </a:t>
            </a:r>
            <a:r>
              <a:rPr lang="pl-PL" dirty="0" err="1"/>
              <a:t>up</a:t>
            </a:r>
            <a:r>
              <a:rPr lang="pl-PL" dirty="0"/>
              <a:t> on </a:t>
            </a:r>
            <a:r>
              <a:rPr lang="pl-PL" dirty="0" err="1"/>
              <a:t>this</a:t>
            </a:r>
            <a:r>
              <a:rPr lang="pl-PL" dirty="0"/>
              <a:t> </a:t>
            </a:r>
            <a:r>
              <a:rPr lang="pl-PL" dirty="0" err="1"/>
              <a:t>state</a:t>
            </a:r>
            <a:r>
              <a:rPr lang="pl-PL" dirty="0"/>
              <a:t> and </a:t>
            </a:r>
            <a:r>
              <a:rPr lang="pl-PL" dirty="0" err="1"/>
              <a:t>make</a:t>
            </a:r>
            <a:r>
              <a:rPr lang="pl-PL" dirty="0"/>
              <a:t> </a:t>
            </a:r>
            <a:r>
              <a:rPr lang="pl-PL" dirty="0" err="1"/>
              <a:t>sure</a:t>
            </a:r>
            <a:r>
              <a:rPr lang="pl-PL" dirty="0"/>
              <a:t> </a:t>
            </a:r>
            <a:r>
              <a:rPr lang="pl-PL" dirty="0" err="1"/>
              <a:t>that</a:t>
            </a:r>
            <a:r>
              <a:rPr lang="pl-PL" dirty="0"/>
              <a:t> </a:t>
            </a:r>
            <a:r>
              <a:rPr lang="pl-PL" dirty="0" err="1"/>
              <a:t>this</a:t>
            </a:r>
            <a:r>
              <a:rPr lang="pl-PL" dirty="0"/>
              <a:t> buton </a:t>
            </a:r>
            <a:r>
              <a:rPr lang="pl-PL" dirty="0" err="1"/>
              <a:t>triggers</a:t>
            </a:r>
            <a:r>
              <a:rPr lang="pl-PL" dirty="0"/>
              <a:t> the </a:t>
            </a:r>
            <a:r>
              <a:rPr lang="pl-PL" dirty="0" err="1"/>
              <a:t>function</a:t>
            </a:r>
            <a:r>
              <a:rPr lang="pl-PL" dirty="0"/>
              <a:t> </a:t>
            </a:r>
            <a:r>
              <a:rPr lang="pl-PL" dirty="0" err="1"/>
              <a:t>which</a:t>
            </a:r>
            <a:r>
              <a:rPr lang="pl-PL" dirty="0"/>
              <a:t> </a:t>
            </a:r>
            <a:r>
              <a:rPr lang="pl-PL" dirty="0" err="1"/>
              <a:t>sets</a:t>
            </a:r>
            <a:r>
              <a:rPr lang="pl-PL" dirty="0"/>
              <a:t> the </a:t>
            </a:r>
            <a:r>
              <a:rPr lang="pl-PL" dirty="0" err="1"/>
              <a:t>variable</a:t>
            </a:r>
            <a:r>
              <a:rPr lang="pl-PL" dirty="0"/>
              <a:t> </a:t>
            </a:r>
            <a:r>
              <a:rPr lang="pl-PL" dirty="0" err="1"/>
              <a:t>isEditing</a:t>
            </a:r>
            <a:r>
              <a:rPr lang="pl-PL" dirty="0"/>
              <a:t> to </a:t>
            </a:r>
            <a:r>
              <a:rPr lang="pl-PL" dirty="0" err="1"/>
              <a:t>true</a:t>
            </a:r>
            <a:r>
              <a:rPr lang="pl-PL" dirty="0"/>
              <a:t>;</a:t>
            </a:r>
          </a:p>
          <a:p>
            <a:r>
              <a:rPr lang="pl-PL" dirty="0" err="1"/>
              <a:t>Next</a:t>
            </a:r>
            <a:r>
              <a:rPr lang="pl-PL" dirty="0"/>
              <a:t> show the &lt;</a:t>
            </a:r>
            <a:r>
              <a:rPr lang="pl-PL" dirty="0" err="1"/>
              <a:t>span</a:t>
            </a:r>
            <a:r>
              <a:rPr lang="pl-PL" dirty="0"/>
              <a:t> </a:t>
            </a:r>
            <a:r>
              <a:rPr lang="pl-PL" dirty="0" err="1"/>
              <a:t>className</a:t>
            </a:r>
            <a:r>
              <a:rPr lang="pl-PL" dirty="0"/>
              <a:t>-”</a:t>
            </a:r>
            <a:r>
              <a:rPr lang="pl-PL" dirty="0" err="1"/>
              <a:t>player-name</a:t>
            </a:r>
            <a:r>
              <a:rPr lang="pl-PL" dirty="0"/>
              <a:t>”/&gt; </a:t>
            </a:r>
            <a:r>
              <a:rPr lang="pl-PL" dirty="0" err="1"/>
              <a:t>only</a:t>
            </a:r>
            <a:r>
              <a:rPr lang="pl-PL" dirty="0"/>
              <a:t> </a:t>
            </a:r>
            <a:r>
              <a:rPr lang="pl-PL" dirty="0" err="1"/>
              <a:t>when</a:t>
            </a:r>
            <a:r>
              <a:rPr lang="pl-PL" dirty="0"/>
              <a:t> </a:t>
            </a:r>
            <a:r>
              <a:rPr lang="pl-PL" dirty="0" err="1"/>
              <a:t>isEditing</a:t>
            </a:r>
            <a:r>
              <a:rPr lang="pl-PL" dirty="0"/>
              <a:t> </a:t>
            </a:r>
            <a:r>
              <a:rPr lang="pl-PL" dirty="0" err="1"/>
              <a:t>is</a:t>
            </a:r>
            <a:r>
              <a:rPr lang="pl-PL" dirty="0"/>
              <a:t> </a:t>
            </a:r>
            <a:r>
              <a:rPr lang="pl-PL" dirty="0" err="1"/>
              <a:t>false</a:t>
            </a:r>
            <a:endParaRPr lang="pl-PL" dirty="0"/>
          </a:p>
          <a:p>
            <a:r>
              <a:rPr lang="pl-PL" dirty="0"/>
              <a:t>And show on the &lt;</a:t>
            </a:r>
            <a:r>
              <a:rPr lang="pl-PL" dirty="0" err="1"/>
              <a:t>input</a:t>
            </a:r>
            <a:r>
              <a:rPr lang="pl-PL" dirty="0"/>
              <a:t>&gt; element (</a:t>
            </a:r>
            <a:r>
              <a:rPr lang="pl-PL" dirty="0" err="1"/>
              <a:t>does</a:t>
            </a:r>
            <a:r>
              <a:rPr lang="pl-PL" dirty="0"/>
              <a:t> not </a:t>
            </a:r>
            <a:r>
              <a:rPr lang="pl-PL" dirty="0" err="1"/>
              <a:t>have</a:t>
            </a:r>
            <a:r>
              <a:rPr lang="pl-PL" dirty="0"/>
              <a:t> to </a:t>
            </a:r>
            <a:r>
              <a:rPr lang="pl-PL" dirty="0" err="1"/>
              <a:t>work</a:t>
            </a:r>
            <a:r>
              <a:rPr lang="pl-PL" dirty="0"/>
              <a:t>) </a:t>
            </a:r>
            <a:r>
              <a:rPr lang="pl-PL" dirty="0" err="1"/>
              <a:t>if</a:t>
            </a:r>
            <a:r>
              <a:rPr lang="pl-PL" dirty="0"/>
              <a:t> </a:t>
            </a:r>
            <a:r>
              <a:rPr lang="pl-PL" dirty="0" err="1"/>
              <a:t>isEditing</a:t>
            </a:r>
            <a:r>
              <a:rPr lang="pl-PL" dirty="0"/>
              <a:t> </a:t>
            </a:r>
            <a:r>
              <a:rPr lang="pl-PL" dirty="0" err="1"/>
              <a:t>is</a:t>
            </a:r>
            <a:r>
              <a:rPr lang="pl-PL" dirty="0"/>
              <a:t> </a:t>
            </a:r>
            <a:r>
              <a:rPr lang="pl-PL" dirty="0" err="1"/>
              <a:t>true</a:t>
            </a:r>
            <a:endParaRPr lang="pl-PL" dirty="0"/>
          </a:p>
          <a:p>
            <a:r>
              <a:rPr lang="pl-PL" dirty="0" err="1"/>
              <a:t>You</a:t>
            </a:r>
            <a:r>
              <a:rPr lang="pl-PL" dirty="0"/>
              <a:t> can </a:t>
            </a:r>
            <a:r>
              <a:rPr lang="pl-PL" dirty="0" err="1"/>
              <a:t>work</a:t>
            </a:r>
            <a:r>
              <a:rPr lang="pl-PL" dirty="0"/>
              <a:t> </a:t>
            </a:r>
            <a:r>
              <a:rPr lang="pl-PL" dirty="0" err="1"/>
              <a:t>either</a:t>
            </a:r>
            <a:r>
              <a:rPr lang="pl-PL" dirty="0"/>
              <a:t> in </a:t>
            </a:r>
            <a:r>
              <a:rPr lang="pl-PL" dirty="0" err="1"/>
              <a:t>Your</a:t>
            </a:r>
            <a:r>
              <a:rPr lang="pl-PL" dirty="0"/>
              <a:t> </a:t>
            </a:r>
            <a:r>
              <a:rPr lang="pl-PL" dirty="0" err="1"/>
              <a:t>project</a:t>
            </a:r>
            <a:r>
              <a:rPr lang="pl-PL" dirty="0"/>
              <a:t> </a:t>
            </a:r>
            <a:r>
              <a:rPr lang="pl-PL" dirty="0" err="1"/>
              <a:t>or</a:t>
            </a:r>
            <a:r>
              <a:rPr lang="pl-PL" dirty="0"/>
              <a:t> open </a:t>
            </a:r>
            <a:r>
              <a:rPr lang="pl-PL" dirty="0">
                <a:solidFill>
                  <a:srgbClr val="0070C0"/>
                </a:solidFill>
              </a:rPr>
              <a:t>Tic-Tac-Toe_step_1</a:t>
            </a:r>
            <a:r>
              <a:rPr lang="pl-PL" dirty="0"/>
              <a:t> </a:t>
            </a:r>
            <a:r>
              <a:rPr lang="pl-PL" dirty="0" err="1"/>
              <a:t>project</a:t>
            </a:r>
            <a:endParaRPr lang="pl-PL" dirty="0"/>
          </a:p>
          <a:p>
            <a:r>
              <a:rPr lang="pl-PL" dirty="0" err="1"/>
              <a:t>There</a:t>
            </a:r>
            <a:r>
              <a:rPr lang="pl-PL" dirty="0"/>
              <a:t> </a:t>
            </a:r>
            <a:r>
              <a:rPr lang="pl-PL" dirty="0" err="1"/>
              <a:t>are</a:t>
            </a:r>
            <a:r>
              <a:rPr lang="pl-PL" dirty="0"/>
              <a:t> </a:t>
            </a:r>
            <a:r>
              <a:rPr lang="pl-PL" dirty="0" err="1"/>
              <a:t>more</a:t>
            </a:r>
            <a:r>
              <a:rPr lang="pl-PL" dirty="0"/>
              <a:t> </a:t>
            </a:r>
            <a:r>
              <a:rPr lang="pl-PL" dirty="0" err="1"/>
              <a:t>instructions</a:t>
            </a:r>
            <a:r>
              <a:rPr lang="pl-PL" dirty="0"/>
              <a:t> on the </a:t>
            </a:r>
            <a:r>
              <a:rPr lang="pl-PL" dirty="0" err="1"/>
              <a:t>next</a:t>
            </a:r>
            <a:r>
              <a:rPr lang="pl-PL" dirty="0"/>
              <a:t> </a:t>
            </a:r>
            <a:r>
              <a:rPr lang="pl-PL" dirty="0" err="1"/>
              <a:t>page</a:t>
            </a:r>
            <a:endParaRPr lang="pl-PL" dirty="0"/>
          </a:p>
        </p:txBody>
      </p:sp>
    </p:spTree>
    <p:extLst>
      <p:ext uri="{BB962C8B-B14F-4D97-AF65-F5344CB8AC3E}">
        <p14:creationId xmlns:p14="http://schemas.microsoft.com/office/powerpoint/2010/main" val="7652528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8960-74FC-58BA-E81B-8E7FD47E755A}"/>
              </a:ext>
            </a:extLst>
          </p:cNvPr>
          <p:cNvSpPr>
            <a:spLocks noGrp="1"/>
          </p:cNvSpPr>
          <p:nvPr>
            <p:ph type="title"/>
          </p:nvPr>
        </p:nvSpPr>
        <p:spPr/>
        <p:txBody>
          <a:bodyPr/>
          <a:lstStyle/>
          <a:p>
            <a:r>
              <a:rPr lang="pl-PL" dirty="0" err="1"/>
              <a:t>GameOver.jsx</a:t>
            </a:r>
            <a:endParaRPr lang="pl-PL" dirty="0"/>
          </a:p>
        </p:txBody>
      </p:sp>
      <p:sp>
        <p:nvSpPr>
          <p:cNvPr id="3" name="Content Placeholder 2">
            <a:extLst>
              <a:ext uri="{FF2B5EF4-FFF2-40B4-BE49-F238E27FC236}">
                <a16:creationId xmlns:a16="http://schemas.microsoft.com/office/drawing/2014/main" id="{AB7BE616-5294-A56A-19C1-2527D025563F}"/>
              </a:ext>
            </a:extLst>
          </p:cNvPr>
          <p:cNvSpPr>
            <a:spLocks noGrp="1"/>
          </p:cNvSpPr>
          <p:nvPr>
            <p:ph idx="1"/>
          </p:nvPr>
        </p:nvSpPr>
        <p:spPr/>
        <p:txBody>
          <a:bodyPr>
            <a:normAutofit fontScale="92500" lnSpcReduction="20000"/>
          </a:bodyPr>
          <a:lstStyle/>
          <a:p>
            <a:r>
              <a:rPr lang="pl-PL" dirty="0"/>
              <a:t>export </a:t>
            </a:r>
            <a:r>
              <a:rPr lang="pl-PL" dirty="0" err="1"/>
              <a:t>default</a:t>
            </a:r>
            <a:r>
              <a:rPr lang="pl-PL" dirty="0"/>
              <a:t> </a:t>
            </a:r>
            <a:r>
              <a:rPr lang="pl-PL" dirty="0" err="1"/>
              <a:t>function</a:t>
            </a:r>
            <a:r>
              <a:rPr lang="pl-PL" dirty="0"/>
              <a:t> </a:t>
            </a:r>
            <a:r>
              <a:rPr lang="pl-PL" dirty="0" err="1"/>
              <a:t>GameOver</a:t>
            </a:r>
            <a:r>
              <a:rPr lang="pl-PL" dirty="0"/>
              <a:t>({</a:t>
            </a:r>
            <a:r>
              <a:rPr lang="pl-PL" dirty="0" err="1"/>
              <a:t>winner</a:t>
            </a:r>
            <a:r>
              <a:rPr lang="pl-PL" dirty="0"/>
              <a:t>, </a:t>
            </a:r>
            <a:r>
              <a:rPr lang="pl-PL" dirty="0" err="1"/>
              <a:t>onRestart</a:t>
            </a:r>
            <a:r>
              <a:rPr lang="pl-PL" dirty="0"/>
              <a:t>}){</a:t>
            </a:r>
          </a:p>
          <a:p>
            <a:r>
              <a:rPr lang="pl-PL" dirty="0"/>
              <a:t>    return(</a:t>
            </a:r>
          </a:p>
          <a:p>
            <a:r>
              <a:rPr lang="pl-PL" dirty="0"/>
              <a:t>        &lt;div id="</a:t>
            </a:r>
            <a:r>
              <a:rPr lang="pl-PL" dirty="0" err="1"/>
              <a:t>game-over</a:t>
            </a:r>
            <a:r>
              <a:rPr lang="pl-PL" dirty="0"/>
              <a:t>"&gt;</a:t>
            </a:r>
          </a:p>
          <a:p>
            <a:r>
              <a:rPr lang="pl-PL" dirty="0"/>
              <a:t>            &lt;h2&gt;Game </a:t>
            </a:r>
            <a:r>
              <a:rPr lang="pl-PL" dirty="0" err="1"/>
              <a:t>Over</a:t>
            </a:r>
            <a:r>
              <a:rPr lang="pl-PL" dirty="0"/>
              <a:t>!&lt;/h2&gt;</a:t>
            </a:r>
          </a:p>
          <a:p>
            <a:r>
              <a:rPr lang="pl-PL" dirty="0"/>
              <a:t>            {</a:t>
            </a:r>
            <a:r>
              <a:rPr lang="pl-PL" dirty="0" err="1"/>
              <a:t>winner</a:t>
            </a:r>
            <a:r>
              <a:rPr lang="pl-PL" dirty="0"/>
              <a:t> &amp;&amp; &lt;p&gt; {</a:t>
            </a:r>
            <a:r>
              <a:rPr lang="pl-PL" dirty="0" err="1"/>
              <a:t>winner</a:t>
            </a:r>
            <a:r>
              <a:rPr lang="pl-PL" dirty="0"/>
              <a:t>} won! &lt;/p&gt;}</a:t>
            </a:r>
          </a:p>
          <a:p>
            <a:r>
              <a:rPr lang="pl-PL" dirty="0"/>
              <a:t>            {!</a:t>
            </a:r>
            <a:r>
              <a:rPr lang="pl-PL" dirty="0" err="1"/>
              <a:t>winner</a:t>
            </a:r>
            <a:r>
              <a:rPr lang="pl-PL" dirty="0"/>
              <a:t> &amp;&amp; &lt;p&gt; It </a:t>
            </a:r>
            <a:r>
              <a:rPr lang="pl-PL" dirty="0" err="1"/>
              <a:t>is</a:t>
            </a:r>
            <a:r>
              <a:rPr lang="pl-PL" dirty="0"/>
              <a:t> a </a:t>
            </a:r>
            <a:r>
              <a:rPr lang="pl-PL" dirty="0" err="1"/>
              <a:t>draw</a:t>
            </a:r>
            <a:r>
              <a:rPr lang="pl-PL" dirty="0"/>
              <a:t>! &lt;/p&gt;}</a:t>
            </a:r>
          </a:p>
          <a:p>
            <a:r>
              <a:rPr lang="pl-PL" dirty="0"/>
              <a:t>            &lt;p&gt;&lt;</a:t>
            </a:r>
            <a:r>
              <a:rPr lang="pl-PL" dirty="0" err="1"/>
              <a:t>button</a:t>
            </a:r>
            <a:r>
              <a:rPr lang="pl-PL" dirty="0"/>
              <a:t> </a:t>
            </a:r>
            <a:r>
              <a:rPr lang="pl-PL" dirty="0" err="1"/>
              <a:t>onClick</a:t>
            </a:r>
            <a:r>
              <a:rPr lang="pl-PL" dirty="0"/>
              <a:t>={</a:t>
            </a:r>
            <a:r>
              <a:rPr lang="pl-PL" dirty="0" err="1"/>
              <a:t>onRestart</a:t>
            </a:r>
            <a:r>
              <a:rPr lang="pl-PL" dirty="0"/>
              <a:t>}&gt;</a:t>
            </a:r>
            <a:r>
              <a:rPr lang="pl-PL" dirty="0" err="1"/>
              <a:t>Rematch</a:t>
            </a:r>
            <a:r>
              <a:rPr lang="pl-PL" dirty="0"/>
              <a:t>!&lt;/</a:t>
            </a:r>
            <a:r>
              <a:rPr lang="pl-PL" dirty="0" err="1"/>
              <a:t>button</a:t>
            </a:r>
            <a:r>
              <a:rPr lang="pl-PL" dirty="0"/>
              <a:t>&gt;&lt;/p&gt;</a:t>
            </a:r>
          </a:p>
          <a:p>
            <a:r>
              <a:rPr lang="pl-PL" dirty="0"/>
              <a:t>        &lt;/div&gt;</a:t>
            </a:r>
          </a:p>
          <a:p>
            <a:r>
              <a:rPr lang="pl-PL" dirty="0"/>
              <a:t>    );</a:t>
            </a:r>
          </a:p>
          <a:p>
            <a:r>
              <a:rPr lang="pl-PL" dirty="0"/>
              <a:t>}</a:t>
            </a:r>
          </a:p>
        </p:txBody>
      </p:sp>
    </p:spTree>
    <p:extLst>
      <p:ext uri="{BB962C8B-B14F-4D97-AF65-F5344CB8AC3E}">
        <p14:creationId xmlns:p14="http://schemas.microsoft.com/office/powerpoint/2010/main" val="34877246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7BC8-8C73-F1E6-A567-E5E8E2961D1A}"/>
              </a:ext>
            </a:extLst>
          </p:cNvPr>
          <p:cNvSpPr>
            <a:spLocks noGrp="1"/>
          </p:cNvSpPr>
          <p:nvPr>
            <p:ph type="title"/>
          </p:nvPr>
        </p:nvSpPr>
        <p:spPr/>
        <p:txBody>
          <a:bodyPr/>
          <a:lstStyle/>
          <a:p>
            <a:r>
              <a:rPr lang="pl-PL" dirty="0" err="1"/>
              <a:t>Showing</a:t>
            </a:r>
            <a:r>
              <a:rPr lang="pl-PL" dirty="0"/>
              <a:t> the </a:t>
            </a:r>
            <a:r>
              <a:rPr lang="pl-PL" dirty="0" err="1"/>
              <a:t>name</a:t>
            </a:r>
            <a:r>
              <a:rPr lang="pl-PL" dirty="0"/>
              <a:t> of </a:t>
            </a:r>
            <a:r>
              <a:rPr lang="pl-PL" dirty="0" err="1"/>
              <a:t>player</a:t>
            </a:r>
            <a:r>
              <a:rPr lang="pl-PL" dirty="0"/>
              <a:t> </a:t>
            </a:r>
            <a:r>
              <a:rPr lang="pl-PL" dirty="0" err="1"/>
              <a:t>who</a:t>
            </a:r>
            <a:r>
              <a:rPr lang="pl-PL" dirty="0"/>
              <a:t> won</a:t>
            </a:r>
          </a:p>
        </p:txBody>
      </p:sp>
      <p:sp>
        <p:nvSpPr>
          <p:cNvPr id="3" name="Text Placeholder 2">
            <a:extLst>
              <a:ext uri="{FF2B5EF4-FFF2-40B4-BE49-F238E27FC236}">
                <a16:creationId xmlns:a16="http://schemas.microsoft.com/office/drawing/2014/main" id="{AD782056-0CE0-955C-3907-73C54F284B96}"/>
              </a:ext>
            </a:extLst>
          </p:cNvPr>
          <p:cNvSpPr>
            <a:spLocks noGrp="1"/>
          </p:cNvSpPr>
          <p:nvPr>
            <p:ph type="body" idx="1"/>
          </p:nvPr>
        </p:nvSpPr>
        <p:spPr/>
        <p:txBody>
          <a:bodyPr/>
          <a:lstStyle/>
          <a:p>
            <a:r>
              <a:rPr lang="pl-PL" dirty="0"/>
              <a:t>Open Tic-Tac-Toe_step_10 – </a:t>
            </a:r>
            <a:r>
              <a:rPr lang="pl-PL" dirty="0" err="1"/>
              <a:t>before</a:t>
            </a:r>
            <a:r>
              <a:rPr lang="pl-PL" dirty="0"/>
              <a:t> </a:t>
            </a:r>
            <a:r>
              <a:rPr lang="pl-PL" dirty="0" err="1"/>
              <a:t>changes</a:t>
            </a:r>
            <a:endParaRPr lang="pl-PL" dirty="0"/>
          </a:p>
          <a:p>
            <a:r>
              <a:rPr lang="pl-PL" dirty="0"/>
              <a:t>Tic-Tac-Toe_step_11 – </a:t>
            </a:r>
            <a:r>
              <a:rPr lang="pl-PL" dirty="0" err="1"/>
              <a:t>after</a:t>
            </a:r>
            <a:r>
              <a:rPr lang="pl-PL" dirty="0"/>
              <a:t> the </a:t>
            </a:r>
            <a:r>
              <a:rPr lang="pl-PL" dirty="0" err="1"/>
              <a:t>changes</a:t>
            </a:r>
            <a:endParaRPr lang="pl-PL" dirty="0"/>
          </a:p>
        </p:txBody>
      </p:sp>
    </p:spTree>
    <p:extLst>
      <p:ext uri="{BB962C8B-B14F-4D97-AF65-F5344CB8AC3E}">
        <p14:creationId xmlns:p14="http://schemas.microsoft.com/office/powerpoint/2010/main" val="9249552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F6F5-2881-82A1-B5E8-52A62BB5986E}"/>
              </a:ext>
            </a:extLst>
          </p:cNvPr>
          <p:cNvSpPr>
            <a:spLocks noGrp="1"/>
          </p:cNvSpPr>
          <p:nvPr>
            <p:ph type="title"/>
          </p:nvPr>
        </p:nvSpPr>
        <p:spPr/>
        <p:txBody>
          <a:bodyPr/>
          <a:lstStyle/>
          <a:p>
            <a:r>
              <a:rPr lang="pl-PL" dirty="0" err="1"/>
              <a:t>Name</a:t>
            </a:r>
            <a:r>
              <a:rPr lang="pl-PL" dirty="0"/>
              <a:t> of the </a:t>
            </a:r>
            <a:r>
              <a:rPr lang="pl-PL" dirty="0" err="1"/>
              <a:t>winner</a:t>
            </a:r>
            <a:r>
              <a:rPr lang="pl-PL" dirty="0"/>
              <a:t> </a:t>
            </a:r>
            <a:r>
              <a:rPr lang="pl-PL" dirty="0" err="1"/>
              <a:t>displayed</a:t>
            </a:r>
            <a:endParaRPr lang="pl-PL" dirty="0"/>
          </a:p>
        </p:txBody>
      </p:sp>
      <p:sp>
        <p:nvSpPr>
          <p:cNvPr id="3" name="Content Placeholder 2">
            <a:extLst>
              <a:ext uri="{FF2B5EF4-FFF2-40B4-BE49-F238E27FC236}">
                <a16:creationId xmlns:a16="http://schemas.microsoft.com/office/drawing/2014/main" id="{962AF3F6-37D6-D16A-35E7-0B9E944BB47D}"/>
              </a:ext>
            </a:extLst>
          </p:cNvPr>
          <p:cNvSpPr>
            <a:spLocks noGrp="1"/>
          </p:cNvSpPr>
          <p:nvPr>
            <p:ph idx="1"/>
          </p:nvPr>
        </p:nvSpPr>
        <p:spPr/>
        <p:txBody>
          <a:bodyPr/>
          <a:lstStyle/>
          <a:p>
            <a:r>
              <a:rPr lang="pl-PL" dirty="0"/>
              <a:t>We </a:t>
            </a:r>
            <a:r>
              <a:rPr lang="pl-PL" dirty="0" err="1"/>
              <a:t>would</a:t>
            </a:r>
            <a:r>
              <a:rPr lang="pl-PL" dirty="0"/>
              <a:t> </a:t>
            </a:r>
            <a:r>
              <a:rPr lang="pl-PL" dirty="0" err="1"/>
              <a:t>like</a:t>
            </a:r>
            <a:r>
              <a:rPr lang="pl-PL" dirty="0"/>
              <a:t> to display the </a:t>
            </a:r>
            <a:r>
              <a:rPr lang="pl-PL" dirty="0" err="1"/>
              <a:t>name</a:t>
            </a:r>
            <a:r>
              <a:rPr lang="pl-PL" dirty="0"/>
              <a:t> of the </a:t>
            </a:r>
            <a:r>
              <a:rPr lang="pl-PL" dirty="0" err="1"/>
              <a:t>player</a:t>
            </a:r>
            <a:r>
              <a:rPr lang="pl-PL" dirty="0"/>
              <a:t> in the </a:t>
            </a:r>
            <a:r>
              <a:rPr lang="pl-PL" dirty="0" err="1"/>
              <a:t>winning</a:t>
            </a:r>
            <a:r>
              <a:rPr lang="pl-PL" dirty="0"/>
              <a:t> </a:t>
            </a:r>
            <a:r>
              <a:rPr lang="pl-PL" dirty="0" err="1"/>
              <a:t>board</a:t>
            </a:r>
            <a:endParaRPr lang="pl-PL" dirty="0"/>
          </a:p>
          <a:p>
            <a:r>
              <a:rPr lang="pl-PL" dirty="0"/>
              <a:t>but </a:t>
            </a:r>
            <a:r>
              <a:rPr lang="pl-PL" dirty="0" err="1"/>
              <a:t>it</a:t>
            </a:r>
            <a:r>
              <a:rPr lang="pl-PL" dirty="0"/>
              <a:t> </a:t>
            </a:r>
            <a:r>
              <a:rPr lang="pl-PL" dirty="0" err="1"/>
              <a:t>is</a:t>
            </a:r>
            <a:r>
              <a:rPr lang="pl-PL" dirty="0"/>
              <a:t> </a:t>
            </a:r>
            <a:r>
              <a:rPr lang="pl-PL" dirty="0" err="1"/>
              <a:t>determined</a:t>
            </a:r>
            <a:r>
              <a:rPr lang="pl-PL" dirty="0"/>
              <a:t> in </a:t>
            </a:r>
            <a:r>
              <a:rPr lang="pl-PL" dirty="0" err="1"/>
              <a:t>Player.jsx</a:t>
            </a:r>
            <a:endParaRPr lang="pl-PL" dirty="0"/>
          </a:p>
          <a:p>
            <a:r>
              <a:rPr lang="pl-PL" dirty="0" err="1"/>
              <a:t>moving</a:t>
            </a:r>
            <a:r>
              <a:rPr lang="pl-PL" dirty="0"/>
              <a:t> </a:t>
            </a:r>
            <a:r>
              <a:rPr lang="pl-PL" dirty="0" err="1"/>
              <a:t>it</a:t>
            </a:r>
            <a:r>
              <a:rPr lang="pl-PL" dirty="0"/>
              <a:t> from Player component </a:t>
            </a:r>
            <a:r>
              <a:rPr lang="pl-PL" dirty="0" err="1"/>
              <a:t>would</a:t>
            </a:r>
            <a:r>
              <a:rPr lang="pl-PL" dirty="0"/>
              <a:t> be </a:t>
            </a:r>
            <a:r>
              <a:rPr lang="pl-PL" dirty="0" err="1"/>
              <a:t>tricky</a:t>
            </a:r>
            <a:r>
              <a:rPr lang="pl-PL" dirty="0"/>
              <a:t>, we </a:t>
            </a:r>
            <a:r>
              <a:rPr lang="pl-PL" dirty="0" err="1"/>
              <a:t>need</a:t>
            </a:r>
            <a:r>
              <a:rPr lang="pl-PL" dirty="0"/>
              <a:t> </a:t>
            </a:r>
            <a:r>
              <a:rPr lang="pl-PL" dirty="0" err="1"/>
              <a:t>this</a:t>
            </a:r>
            <a:r>
              <a:rPr lang="pl-PL" dirty="0"/>
              <a:t> </a:t>
            </a:r>
            <a:r>
              <a:rPr lang="pl-PL" dirty="0" err="1"/>
              <a:t>code</a:t>
            </a:r>
            <a:r>
              <a:rPr lang="pl-PL" dirty="0"/>
              <a:t> </a:t>
            </a:r>
            <a:r>
              <a:rPr lang="pl-PL" dirty="0" err="1"/>
              <a:t>where</a:t>
            </a:r>
            <a:r>
              <a:rPr lang="pl-PL" dirty="0"/>
              <a:t> </a:t>
            </a:r>
            <a:r>
              <a:rPr lang="pl-PL" dirty="0" err="1"/>
              <a:t>it</a:t>
            </a:r>
            <a:r>
              <a:rPr lang="pl-PL" dirty="0"/>
              <a:t> </a:t>
            </a:r>
            <a:r>
              <a:rPr lang="pl-PL" dirty="0" err="1"/>
              <a:t>is</a:t>
            </a:r>
            <a:endParaRPr lang="pl-PL" dirty="0"/>
          </a:p>
          <a:p>
            <a:r>
              <a:rPr lang="pl-PL" dirty="0"/>
              <a:t>We </a:t>
            </a:r>
            <a:r>
              <a:rPr lang="pl-PL" dirty="0" err="1"/>
              <a:t>will</a:t>
            </a:r>
            <a:r>
              <a:rPr lang="pl-PL" dirty="0"/>
              <a:t> </a:t>
            </a:r>
            <a:r>
              <a:rPr lang="pl-PL" dirty="0" err="1"/>
              <a:t>add</a:t>
            </a:r>
            <a:r>
              <a:rPr lang="pl-PL" dirty="0"/>
              <a:t> a </a:t>
            </a:r>
            <a:r>
              <a:rPr lang="pl-PL" dirty="0" err="1"/>
              <a:t>new</a:t>
            </a:r>
            <a:r>
              <a:rPr lang="pl-PL" dirty="0"/>
              <a:t> </a:t>
            </a:r>
            <a:r>
              <a:rPr lang="pl-PL" dirty="0" err="1"/>
              <a:t>state</a:t>
            </a:r>
            <a:r>
              <a:rPr lang="pl-PL" dirty="0"/>
              <a:t> to </a:t>
            </a:r>
            <a:r>
              <a:rPr lang="pl-PL" dirty="0" err="1"/>
              <a:t>App.jsx</a:t>
            </a:r>
            <a:endParaRPr lang="pl-PL" dirty="0"/>
          </a:p>
          <a:p>
            <a:r>
              <a:rPr lang="pl-PL" dirty="0"/>
              <a:t>We </a:t>
            </a:r>
            <a:r>
              <a:rPr lang="pl-PL" dirty="0" err="1"/>
              <a:t>will</a:t>
            </a:r>
            <a:r>
              <a:rPr lang="pl-PL" dirty="0"/>
              <a:t> </a:t>
            </a:r>
            <a:r>
              <a:rPr lang="pl-PL" dirty="0" err="1"/>
              <a:t>store</a:t>
            </a:r>
            <a:r>
              <a:rPr lang="pl-PL" dirty="0"/>
              <a:t> </a:t>
            </a:r>
            <a:r>
              <a:rPr lang="pl-PL" dirty="0" err="1"/>
              <a:t>names</a:t>
            </a:r>
            <a:r>
              <a:rPr lang="pl-PL" dirty="0"/>
              <a:t> of </a:t>
            </a:r>
            <a:r>
              <a:rPr lang="pl-PL" dirty="0" err="1"/>
              <a:t>players</a:t>
            </a:r>
            <a:r>
              <a:rPr lang="pl-PL" dirty="0"/>
              <a:t> </a:t>
            </a:r>
            <a:r>
              <a:rPr lang="pl-PL" dirty="0" err="1"/>
              <a:t>there</a:t>
            </a:r>
            <a:r>
              <a:rPr lang="pl-PL" dirty="0"/>
              <a:t> </a:t>
            </a:r>
          </a:p>
        </p:txBody>
      </p:sp>
    </p:spTree>
    <p:extLst>
      <p:ext uri="{BB962C8B-B14F-4D97-AF65-F5344CB8AC3E}">
        <p14:creationId xmlns:p14="http://schemas.microsoft.com/office/powerpoint/2010/main" val="4354270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88BA-315E-D245-9B66-C2F73A005186}"/>
              </a:ext>
            </a:extLst>
          </p:cNvPr>
          <p:cNvSpPr>
            <a:spLocks noGrp="1"/>
          </p:cNvSpPr>
          <p:nvPr>
            <p:ph type="title"/>
          </p:nvPr>
        </p:nvSpPr>
        <p:spPr>
          <a:xfrm>
            <a:off x="838200" y="0"/>
            <a:ext cx="10515600" cy="644525"/>
          </a:xfrm>
        </p:spPr>
        <p:txBody>
          <a:bodyPr>
            <a:normAutofit fontScale="90000"/>
          </a:bodyPr>
          <a:lstStyle/>
          <a:p>
            <a:pPr algn="ctr"/>
            <a:r>
              <a:rPr lang="pl-PL" dirty="0" err="1"/>
              <a:t>App.jsx</a:t>
            </a:r>
            <a:endParaRPr lang="pl-PL" dirty="0"/>
          </a:p>
        </p:txBody>
      </p:sp>
      <p:sp>
        <p:nvSpPr>
          <p:cNvPr id="3" name="Content Placeholder 2">
            <a:extLst>
              <a:ext uri="{FF2B5EF4-FFF2-40B4-BE49-F238E27FC236}">
                <a16:creationId xmlns:a16="http://schemas.microsoft.com/office/drawing/2014/main" id="{A4C686FE-E15B-B71E-0C49-037B2C1371A4}"/>
              </a:ext>
            </a:extLst>
          </p:cNvPr>
          <p:cNvSpPr>
            <a:spLocks noGrp="1"/>
          </p:cNvSpPr>
          <p:nvPr>
            <p:ph idx="1"/>
          </p:nvPr>
        </p:nvSpPr>
        <p:spPr>
          <a:xfrm>
            <a:off x="0" y="733424"/>
            <a:ext cx="12192000" cy="6124575"/>
          </a:xfrm>
        </p:spPr>
        <p:txBody>
          <a:bodyPr>
            <a:normAutofit fontScale="92500" lnSpcReduction="20000"/>
          </a:bodyPr>
          <a:lstStyle/>
          <a:p>
            <a:pPr marL="0" indent="0">
              <a:buNone/>
            </a:pPr>
            <a:r>
              <a:rPr lang="en-US" b="1" dirty="0">
                <a:solidFill>
                  <a:srgbClr val="FF0000"/>
                </a:solidFill>
              </a:rPr>
              <a:t>export default function App() {</a:t>
            </a:r>
          </a:p>
          <a:p>
            <a:pPr marL="0" indent="0">
              <a:buNone/>
            </a:pPr>
            <a:r>
              <a:rPr lang="en-US" b="1" dirty="0">
                <a:solidFill>
                  <a:srgbClr val="FF0000"/>
                </a:solidFill>
              </a:rPr>
              <a:t>  const [players, </a:t>
            </a:r>
            <a:r>
              <a:rPr lang="en-US" b="1" dirty="0" err="1">
                <a:solidFill>
                  <a:srgbClr val="FF0000"/>
                </a:solidFill>
              </a:rPr>
              <a:t>setPlayers</a:t>
            </a:r>
            <a:r>
              <a:rPr lang="en-US" b="1" dirty="0">
                <a:solidFill>
                  <a:srgbClr val="FF0000"/>
                </a:solidFill>
              </a:rPr>
              <a:t>] = </a:t>
            </a:r>
            <a:r>
              <a:rPr lang="en-US" b="1" dirty="0" err="1">
                <a:solidFill>
                  <a:srgbClr val="FF0000"/>
                </a:solidFill>
              </a:rPr>
              <a:t>useState</a:t>
            </a:r>
            <a:r>
              <a:rPr lang="en-US" b="1" dirty="0">
                <a:solidFill>
                  <a:srgbClr val="FF0000"/>
                </a:solidFill>
              </a:rPr>
              <a:t>({</a:t>
            </a:r>
          </a:p>
          <a:p>
            <a:pPr marL="0" indent="0">
              <a:buNone/>
            </a:pPr>
            <a:r>
              <a:rPr lang="en-US" b="1" dirty="0">
                <a:solidFill>
                  <a:srgbClr val="FF0000"/>
                </a:solidFill>
              </a:rPr>
              <a:t>    X: 'Player 1',</a:t>
            </a:r>
          </a:p>
          <a:p>
            <a:pPr marL="0" indent="0">
              <a:buNone/>
            </a:pPr>
            <a:r>
              <a:rPr lang="en-US" b="1" dirty="0">
                <a:solidFill>
                  <a:srgbClr val="FF0000"/>
                </a:solidFill>
              </a:rPr>
              <a:t>    O: 'Player 2'</a:t>
            </a:r>
          </a:p>
          <a:p>
            <a:pPr marL="0" indent="0">
              <a:buNone/>
            </a:pPr>
            <a:r>
              <a:rPr lang="en-US" b="1" dirty="0">
                <a:solidFill>
                  <a:srgbClr val="FF0000"/>
                </a:solidFill>
              </a:rPr>
              <a:t>  });</a:t>
            </a:r>
            <a:endParaRPr lang="pl-PL" b="1" dirty="0">
              <a:solidFill>
                <a:srgbClr val="FF0000"/>
              </a:solidFill>
            </a:endParaRPr>
          </a:p>
          <a:p>
            <a:pPr marL="0" indent="0">
              <a:buNone/>
            </a:pPr>
            <a:r>
              <a:rPr lang="pl-PL" dirty="0"/>
              <a:t>and </a:t>
            </a:r>
            <a:r>
              <a:rPr lang="pl-PL" dirty="0" err="1"/>
              <a:t>add</a:t>
            </a:r>
            <a:r>
              <a:rPr lang="pl-PL" dirty="0"/>
              <a:t> a </a:t>
            </a:r>
            <a:r>
              <a:rPr lang="pl-PL" dirty="0" err="1"/>
              <a:t>function</a:t>
            </a:r>
            <a:r>
              <a:rPr lang="pl-PL" dirty="0"/>
              <a:t>:</a:t>
            </a:r>
          </a:p>
          <a:p>
            <a:pPr marL="0" indent="0">
              <a:buNone/>
            </a:pPr>
            <a:r>
              <a:rPr lang="pl-PL" dirty="0"/>
              <a:t> </a:t>
            </a:r>
            <a:r>
              <a:rPr lang="pl-PL" dirty="0" err="1">
                <a:solidFill>
                  <a:srgbClr val="FF0000"/>
                </a:solidFill>
              </a:rPr>
              <a:t>function</a:t>
            </a:r>
            <a:r>
              <a:rPr lang="pl-PL" dirty="0">
                <a:solidFill>
                  <a:srgbClr val="FF0000"/>
                </a:solidFill>
              </a:rPr>
              <a:t> </a:t>
            </a:r>
            <a:r>
              <a:rPr lang="pl-PL" dirty="0" err="1">
                <a:solidFill>
                  <a:srgbClr val="FF0000"/>
                </a:solidFill>
              </a:rPr>
              <a:t>handlePlayerNameChange</a:t>
            </a:r>
            <a:r>
              <a:rPr lang="pl-PL" dirty="0">
                <a:solidFill>
                  <a:srgbClr val="FF0000"/>
                </a:solidFill>
              </a:rPr>
              <a:t>(symbol, </a:t>
            </a:r>
            <a:r>
              <a:rPr lang="pl-PL" dirty="0" err="1">
                <a:solidFill>
                  <a:srgbClr val="FF0000"/>
                </a:solidFill>
              </a:rPr>
              <a:t>newName</a:t>
            </a:r>
            <a:r>
              <a:rPr lang="pl-PL" dirty="0">
                <a:solidFill>
                  <a:srgbClr val="FF0000"/>
                </a:solidFill>
              </a:rPr>
              <a:t>){</a:t>
            </a:r>
          </a:p>
          <a:p>
            <a:pPr marL="0" indent="0">
              <a:buNone/>
            </a:pPr>
            <a:r>
              <a:rPr lang="pl-PL" dirty="0">
                <a:solidFill>
                  <a:srgbClr val="FF0000"/>
                </a:solidFill>
              </a:rPr>
              <a:t>    </a:t>
            </a:r>
            <a:r>
              <a:rPr lang="pl-PL" dirty="0" err="1">
                <a:solidFill>
                  <a:srgbClr val="FF0000"/>
                </a:solidFill>
              </a:rPr>
              <a:t>setPlayers</a:t>
            </a:r>
            <a:r>
              <a:rPr lang="pl-PL" dirty="0">
                <a:solidFill>
                  <a:srgbClr val="FF0000"/>
                </a:solidFill>
              </a:rPr>
              <a:t>(</a:t>
            </a:r>
            <a:r>
              <a:rPr lang="pl-PL" dirty="0" err="1">
                <a:solidFill>
                  <a:srgbClr val="FF0000"/>
                </a:solidFill>
              </a:rPr>
              <a:t>prevPlayers</a:t>
            </a:r>
            <a:r>
              <a:rPr lang="pl-PL" dirty="0">
                <a:solidFill>
                  <a:srgbClr val="FF0000"/>
                </a:solidFill>
              </a:rPr>
              <a:t> =&gt; {</a:t>
            </a:r>
          </a:p>
          <a:p>
            <a:pPr marL="0" indent="0">
              <a:buNone/>
            </a:pPr>
            <a:r>
              <a:rPr lang="pl-PL" dirty="0">
                <a:solidFill>
                  <a:srgbClr val="FF0000"/>
                </a:solidFill>
              </a:rPr>
              <a:t>      return {</a:t>
            </a:r>
          </a:p>
          <a:p>
            <a:pPr marL="0" indent="0">
              <a:buNone/>
            </a:pPr>
            <a:r>
              <a:rPr lang="pl-PL" dirty="0">
                <a:solidFill>
                  <a:srgbClr val="FF0000"/>
                </a:solidFill>
              </a:rPr>
              <a:t>        ...</a:t>
            </a:r>
            <a:r>
              <a:rPr lang="pl-PL" dirty="0" err="1">
                <a:solidFill>
                  <a:srgbClr val="FF0000"/>
                </a:solidFill>
              </a:rPr>
              <a:t>prevPlayers</a:t>
            </a:r>
            <a:r>
              <a:rPr lang="pl-PL" dirty="0">
                <a:solidFill>
                  <a:srgbClr val="FF0000"/>
                </a:solidFill>
              </a:rPr>
              <a:t>, </a:t>
            </a:r>
          </a:p>
          <a:p>
            <a:pPr marL="0" indent="0">
              <a:buNone/>
            </a:pPr>
            <a:r>
              <a:rPr lang="pl-PL" dirty="0">
                <a:solidFill>
                  <a:srgbClr val="FF0000"/>
                </a:solidFill>
              </a:rPr>
              <a:t>        [symbol]: </a:t>
            </a:r>
            <a:r>
              <a:rPr lang="pl-PL" dirty="0" err="1">
                <a:solidFill>
                  <a:srgbClr val="FF0000"/>
                </a:solidFill>
              </a:rPr>
              <a:t>newName</a:t>
            </a:r>
            <a:r>
              <a:rPr lang="pl-PL" dirty="0">
                <a:solidFill>
                  <a:srgbClr val="FF0000"/>
                </a:solidFill>
              </a:rPr>
              <a:t> </a:t>
            </a:r>
          </a:p>
          <a:p>
            <a:pPr marL="0" indent="0">
              <a:buNone/>
            </a:pPr>
            <a:r>
              <a:rPr lang="pl-PL" dirty="0">
                <a:solidFill>
                  <a:srgbClr val="FF0000"/>
                </a:solidFill>
              </a:rPr>
              <a:t>      };</a:t>
            </a:r>
          </a:p>
          <a:p>
            <a:pPr marL="0" indent="0">
              <a:buNone/>
            </a:pPr>
            <a:r>
              <a:rPr lang="pl-PL" dirty="0">
                <a:solidFill>
                  <a:srgbClr val="FF0000"/>
                </a:solidFill>
              </a:rPr>
              <a:t>    });</a:t>
            </a:r>
          </a:p>
          <a:p>
            <a:pPr marL="0" indent="0">
              <a:buNone/>
            </a:pPr>
            <a:r>
              <a:rPr lang="pl-PL" dirty="0">
                <a:solidFill>
                  <a:srgbClr val="FF0000"/>
                </a:solidFill>
              </a:rPr>
              <a:t>  }</a:t>
            </a:r>
          </a:p>
        </p:txBody>
      </p:sp>
      <p:sp>
        <p:nvSpPr>
          <p:cNvPr id="4" name="Arrow: Right 3">
            <a:extLst>
              <a:ext uri="{FF2B5EF4-FFF2-40B4-BE49-F238E27FC236}">
                <a16:creationId xmlns:a16="http://schemas.microsoft.com/office/drawing/2014/main" id="{4FE06EE1-90C0-BAD6-5FEE-DB8A5FF8B35E}"/>
              </a:ext>
            </a:extLst>
          </p:cNvPr>
          <p:cNvSpPr/>
          <p:nvPr/>
        </p:nvSpPr>
        <p:spPr>
          <a:xfrm flipH="1">
            <a:off x="3600450" y="3895724"/>
            <a:ext cx="4476750" cy="22479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err="1"/>
              <a:t>This</a:t>
            </a:r>
            <a:r>
              <a:rPr lang="pl-PL" dirty="0"/>
              <a:t> </a:t>
            </a:r>
            <a:r>
              <a:rPr lang="pl-PL" dirty="0" err="1"/>
              <a:t>is</a:t>
            </a:r>
            <a:r>
              <a:rPr lang="pl-PL" dirty="0"/>
              <a:t> a standard JS – we </a:t>
            </a:r>
            <a:r>
              <a:rPr lang="pl-PL" dirty="0" err="1"/>
              <a:t>change</a:t>
            </a:r>
            <a:r>
              <a:rPr lang="pl-PL" dirty="0"/>
              <a:t> the </a:t>
            </a:r>
            <a:r>
              <a:rPr lang="pl-PL" dirty="0" err="1"/>
              <a:t>given</a:t>
            </a:r>
            <a:r>
              <a:rPr lang="pl-PL" dirty="0"/>
              <a:t> symbol </a:t>
            </a:r>
            <a:r>
              <a:rPr lang="pl-PL" dirty="0" err="1"/>
              <a:t>value</a:t>
            </a:r>
            <a:r>
              <a:rPr lang="pl-PL" dirty="0"/>
              <a:t> (</a:t>
            </a:r>
            <a:r>
              <a:rPr lang="pl-PL" dirty="0" err="1"/>
              <a:t>either</a:t>
            </a:r>
            <a:r>
              <a:rPr lang="pl-PL" dirty="0"/>
              <a:t> X </a:t>
            </a:r>
            <a:r>
              <a:rPr lang="pl-PL" dirty="0" err="1"/>
              <a:t>or</a:t>
            </a:r>
            <a:r>
              <a:rPr lang="pl-PL" dirty="0"/>
              <a:t> O) and </a:t>
            </a:r>
            <a:r>
              <a:rPr lang="pl-PL" dirty="0" err="1"/>
              <a:t>assign</a:t>
            </a:r>
            <a:r>
              <a:rPr lang="pl-PL" dirty="0"/>
              <a:t> the </a:t>
            </a:r>
            <a:r>
              <a:rPr lang="pl-PL" dirty="0" err="1"/>
              <a:t>name</a:t>
            </a:r>
            <a:r>
              <a:rPr lang="pl-PL" dirty="0"/>
              <a:t> of the </a:t>
            </a:r>
            <a:r>
              <a:rPr lang="pl-PL" dirty="0" err="1"/>
              <a:t>player</a:t>
            </a:r>
            <a:r>
              <a:rPr lang="pl-PL" dirty="0"/>
              <a:t> </a:t>
            </a:r>
            <a:r>
              <a:rPr lang="pl-PL" dirty="0" err="1"/>
              <a:t>if</a:t>
            </a:r>
            <a:r>
              <a:rPr lang="pl-PL" dirty="0"/>
              <a:t> </a:t>
            </a:r>
            <a:r>
              <a:rPr lang="pl-PL" dirty="0" err="1"/>
              <a:t>it</a:t>
            </a:r>
            <a:r>
              <a:rPr lang="pl-PL" dirty="0"/>
              <a:t> was </a:t>
            </a:r>
            <a:r>
              <a:rPr lang="pl-PL" dirty="0" err="1"/>
              <a:t>edited</a:t>
            </a:r>
            <a:r>
              <a:rPr lang="pl-PL" dirty="0"/>
              <a:t> </a:t>
            </a:r>
          </a:p>
        </p:txBody>
      </p:sp>
    </p:spTree>
    <p:extLst>
      <p:ext uri="{BB962C8B-B14F-4D97-AF65-F5344CB8AC3E}">
        <p14:creationId xmlns:p14="http://schemas.microsoft.com/office/powerpoint/2010/main" val="24029652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5D90-BDB3-4F88-B1B9-EE6595B3BB72}"/>
              </a:ext>
            </a:extLst>
          </p:cNvPr>
          <p:cNvSpPr>
            <a:spLocks noGrp="1"/>
          </p:cNvSpPr>
          <p:nvPr>
            <p:ph type="title"/>
          </p:nvPr>
        </p:nvSpPr>
        <p:spPr/>
        <p:txBody>
          <a:bodyPr/>
          <a:lstStyle/>
          <a:p>
            <a:r>
              <a:rPr lang="pl-PL" dirty="0" err="1"/>
              <a:t>App.jsx</a:t>
            </a:r>
            <a:r>
              <a:rPr lang="pl-PL" dirty="0"/>
              <a:t> </a:t>
            </a:r>
            <a:r>
              <a:rPr lang="pl-PL" dirty="0" err="1"/>
              <a:t>adjustments</a:t>
            </a:r>
            <a:r>
              <a:rPr lang="pl-PL" dirty="0"/>
              <a:t> </a:t>
            </a:r>
            <a:r>
              <a:rPr lang="pl-PL" dirty="0" err="1"/>
              <a:t>continued</a:t>
            </a:r>
            <a:endParaRPr lang="pl-PL" dirty="0"/>
          </a:p>
        </p:txBody>
      </p:sp>
      <p:sp>
        <p:nvSpPr>
          <p:cNvPr id="3" name="Content Placeholder 2">
            <a:extLst>
              <a:ext uri="{FF2B5EF4-FFF2-40B4-BE49-F238E27FC236}">
                <a16:creationId xmlns:a16="http://schemas.microsoft.com/office/drawing/2014/main" id="{66C537F2-098C-20D0-4FCF-6E921A9FEE81}"/>
              </a:ext>
            </a:extLst>
          </p:cNvPr>
          <p:cNvSpPr>
            <a:spLocks noGrp="1"/>
          </p:cNvSpPr>
          <p:nvPr>
            <p:ph idx="1"/>
          </p:nvPr>
        </p:nvSpPr>
        <p:spPr/>
        <p:txBody>
          <a:bodyPr/>
          <a:lstStyle/>
          <a:p>
            <a:r>
              <a:rPr lang="pl-PL" dirty="0"/>
              <a:t> &lt;Player </a:t>
            </a:r>
            <a:r>
              <a:rPr lang="pl-PL" dirty="0" err="1"/>
              <a:t>initialName</a:t>
            </a:r>
            <a:r>
              <a:rPr lang="pl-PL" dirty="0"/>
              <a:t>="</a:t>
            </a:r>
            <a:r>
              <a:rPr lang="pl-PL" dirty="0" err="1"/>
              <a:t>MissW</a:t>
            </a:r>
            <a:r>
              <a:rPr lang="pl-PL" dirty="0"/>
              <a:t>" symbol="X" </a:t>
            </a:r>
            <a:r>
              <a:rPr lang="pl-PL" dirty="0" err="1"/>
              <a:t>isActive</a:t>
            </a:r>
            <a:r>
              <a:rPr lang="pl-PL" dirty="0"/>
              <a:t>={</a:t>
            </a:r>
            <a:r>
              <a:rPr lang="pl-PL" dirty="0" err="1"/>
              <a:t>activePlayer</a:t>
            </a:r>
            <a:r>
              <a:rPr lang="pl-PL" dirty="0"/>
              <a:t>==='X'} </a:t>
            </a:r>
            <a:r>
              <a:rPr lang="pl-PL" b="1" dirty="0" err="1">
                <a:solidFill>
                  <a:srgbClr val="FF0000"/>
                </a:solidFill>
              </a:rPr>
              <a:t>onChangeName</a:t>
            </a:r>
            <a:r>
              <a:rPr lang="pl-PL" b="1" dirty="0">
                <a:solidFill>
                  <a:srgbClr val="FF0000"/>
                </a:solidFill>
              </a:rPr>
              <a:t>={</a:t>
            </a:r>
            <a:r>
              <a:rPr lang="pl-PL" b="1" dirty="0" err="1">
                <a:solidFill>
                  <a:srgbClr val="FF0000"/>
                </a:solidFill>
              </a:rPr>
              <a:t>handlePlayerNameChange</a:t>
            </a:r>
            <a:r>
              <a:rPr lang="pl-PL" b="1" dirty="0">
                <a:solidFill>
                  <a:srgbClr val="FF0000"/>
                </a:solidFill>
              </a:rPr>
              <a:t>}</a:t>
            </a:r>
            <a:r>
              <a:rPr lang="pl-PL" dirty="0"/>
              <a:t>&gt;&lt;/Player&gt;</a:t>
            </a:r>
          </a:p>
          <a:p>
            <a:endParaRPr lang="pl-PL" dirty="0"/>
          </a:p>
          <a:p>
            <a:r>
              <a:rPr lang="pl-PL" dirty="0"/>
              <a:t>          &lt;Player </a:t>
            </a:r>
            <a:r>
              <a:rPr lang="pl-PL" dirty="0" err="1"/>
              <a:t>initialName</a:t>
            </a:r>
            <a:r>
              <a:rPr lang="pl-PL" dirty="0"/>
              <a:t>="</a:t>
            </a:r>
            <a:r>
              <a:rPr lang="pl-PL" dirty="0" err="1"/>
              <a:t>MisterQ</a:t>
            </a:r>
            <a:r>
              <a:rPr lang="pl-PL" dirty="0"/>
              <a:t>" symbol = "O" </a:t>
            </a:r>
            <a:r>
              <a:rPr lang="pl-PL" dirty="0" err="1"/>
              <a:t>isActive</a:t>
            </a:r>
            <a:r>
              <a:rPr lang="pl-PL" dirty="0"/>
              <a:t>={</a:t>
            </a:r>
            <a:r>
              <a:rPr lang="pl-PL" dirty="0" err="1"/>
              <a:t>activePlayer</a:t>
            </a:r>
            <a:r>
              <a:rPr lang="pl-PL" dirty="0"/>
              <a:t>==='O’ } </a:t>
            </a:r>
            <a:r>
              <a:rPr lang="pl-PL" dirty="0" err="1">
                <a:solidFill>
                  <a:srgbClr val="FF0000"/>
                </a:solidFill>
              </a:rPr>
              <a:t>onChangeName</a:t>
            </a:r>
            <a:r>
              <a:rPr lang="pl-PL" dirty="0">
                <a:solidFill>
                  <a:srgbClr val="FF0000"/>
                </a:solidFill>
              </a:rPr>
              <a:t>={</a:t>
            </a:r>
            <a:r>
              <a:rPr lang="pl-PL" dirty="0" err="1">
                <a:solidFill>
                  <a:srgbClr val="FF0000"/>
                </a:solidFill>
              </a:rPr>
              <a:t>handlePlayerNameChange</a:t>
            </a:r>
            <a:r>
              <a:rPr lang="pl-PL" dirty="0">
                <a:solidFill>
                  <a:srgbClr val="FF0000"/>
                </a:solidFill>
              </a:rPr>
              <a:t>}</a:t>
            </a:r>
            <a:r>
              <a:rPr lang="pl-PL" dirty="0"/>
              <a:t>&gt;&lt;/Player&gt;</a:t>
            </a:r>
          </a:p>
        </p:txBody>
      </p:sp>
    </p:spTree>
    <p:extLst>
      <p:ext uri="{BB962C8B-B14F-4D97-AF65-F5344CB8AC3E}">
        <p14:creationId xmlns:p14="http://schemas.microsoft.com/office/powerpoint/2010/main" val="2624784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BF55-712A-2A44-2589-2B39060DF581}"/>
              </a:ext>
            </a:extLst>
          </p:cNvPr>
          <p:cNvSpPr>
            <a:spLocks noGrp="1"/>
          </p:cNvSpPr>
          <p:nvPr>
            <p:ph type="title"/>
          </p:nvPr>
        </p:nvSpPr>
        <p:spPr/>
        <p:txBody>
          <a:bodyPr/>
          <a:lstStyle/>
          <a:p>
            <a:r>
              <a:rPr lang="pl-PL" dirty="0" err="1"/>
              <a:t>Player.jsx</a:t>
            </a:r>
            <a:endParaRPr lang="pl-PL" dirty="0"/>
          </a:p>
        </p:txBody>
      </p:sp>
      <p:sp>
        <p:nvSpPr>
          <p:cNvPr id="3" name="Content Placeholder 2">
            <a:extLst>
              <a:ext uri="{FF2B5EF4-FFF2-40B4-BE49-F238E27FC236}">
                <a16:creationId xmlns:a16="http://schemas.microsoft.com/office/drawing/2014/main" id="{E0D4331D-BD1F-D792-0E47-5D91BCE83531}"/>
              </a:ext>
            </a:extLst>
          </p:cNvPr>
          <p:cNvSpPr>
            <a:spLocks noGrp="1"/>
          </p:cNvSpPr>
          <p:nvPr>
            <p:ph idx="1"/>
          </p:nvPr>
        </p:nvSpPr>
        <p:spPr/>
        <p:txBody>
          <a:bodyPr>
            <a:normAutofit lnSpcReduction="10000"/>
          </a:bodyPr>
          <a:lstStyle/>
          <a:p>
            <a:r>
              <a:rPr lang="en-US" dirty="0"/>
              <a:t>export default function Player({</a:t>
            </a:r>
            <a:r>
              <a:rPr lang="en-US" dirty="0" err="1"/>
              <a:t>initialName</a:t>
            </a:r>
            <a:r>
              <a:rPr lang="en-US" dirty="0"/>
              <a:t>, symbol, </a:t>
            </a:r>
            <a:r>
              <a:rPr lang="en-US" dirty="0" err="1"/>
              <a:t>isActive</a:t>
            </a:r>
            <a:r>
              <a:rPr lang="en-US" dirty="0"/>
              <a:t>, </a:t>
            </a:r>
            <a:r>
              <a:rPr lang="en-US" b="1" dirty="0" err="1">
                <a:solidFill>
                  <a:srgbClr val="FF0000"/>
                </a:solidFill>
              </a:rPr>
              <a:t>onChangeName</a:t>
            </a:r>
            <a:r>
              <a:rPr lang="en-US" dirty="0"/>
              <a:t>}) </a:t>
            </a:r>
            <a:endParaRPr lang="pl-PL" dirty="0"/>
          </a:p>
          <a:p>
            <a:endParaRPr lang="pl-PL" dirty="0"/>
          </a:p>
          <a:p>
            <a:r>
              <a:rPr lang="en-US" dirty="0"/>
              <a:t> function </a:t>
            </a:r>
            <a:r>
              <a:rPr lang="en-US" dirty="0" err="1"/>
              <a:t>handleEdit</a:t>
            </a:r>
            <a:r>
              <a:rPr lang="en-US" dirty="0"/>
              <a:t>(){</a:t>
            </a:r>
          </a:p>
          <a:p>
            <a:r>
              <a:rPr lang="en-US" dirty="0"/>
              <a:t>        </a:t>
            </a:r>
            <a:r>
              <a:rPr lang="en-US" dirty="0" err="1"/>
              <a:t>setIsEditing</a:t>
            </a:r>
            <a:r>
              <a:rPr lang="en-US" dirty="0"/>
              <a:t>((editing)=&gt;!editing);</a:t>
            </a:r>
          </a:p>
          <a:p>
            <a:r>
              <a:rPr lang="en-US" dirty="0"/>
              <a:t>        </a:t>
            </a:r>
            <a:r>
              <a:rPr lang="en-US" b="1" dirty="0">
                <a:solidFill>
                  <a:srgbClr val="FF0000"/>
                </a:solidFill>
              </a:rPr>
              <a:t>if(</a:t>
            </a:r>
            <a:r>
              <a:rPr lang="en-US" b="1" dirty="0" err="1">
                <a:solidFill>
                  <a:srgbClr val="FF0000"/>
                </a:solidFill>
              </a:rPr>
              <a:t>isEditing</a:t>
            </a:r>
            <a:r>
              <a:rPr lang="en-US" b="1" dirty="0">
                <a:solidFill>
                  <a:srgbClr val="FF0000"/>
                </a:solidFill>
              </a:rPr>
              <a:t>){</a:t>
            </a:r>
          </a:p>
          <a:p>
            <a:r>
              <a:rPr lang="en-US" b="1" dirty="0">
                <a:solidFill>
                  <a:srgbClr val="FF0000"/>
                </a:solidFill>
              </a:rPr>
              <a:t>            </a:t>
            </a:r>
            <a:r>
              <a:rPr lang="en-US" b="1" dirty="0" err="1">
                <a:solidFill>
                  <a:srgbClr val="FF0000"/>
                </a:solidFill>
              </a:rPr>
              <a:t>onChangeName</a:t>
            </a:r>
            <a:r>
              <a:rPr lang="en-US" b="1" dirty="0">
                <a:solidFill>
                  <a:srgbClr val="FF0000"/>
                </a:solidFill>
              </a:rPr>
              <a:t>(symbol, </a:t>
            </a:r>
            <a:r>
              <a:rPr lang="en-US" b="1" dirty="0" err="1">
                <a:solidFill>
                  <a:srgbClr val="FF0000"/>
                </a:solidFill>
              </a:rPr>
              <a:t>playerName</a:t>
            </a:r>
            <a:r>
              <a:rPr lang="en-US" b="1" dirty="0">
                <a:solidFill>
                  <a:srgbClr val="FF0000"/>
                </a:solidFill>
              </a:rPr>
              <a:t>);</a:t>
            </a:r>
          </a:p>
          <a:p>
            <a:r>
              <a:rPr lang="en-US" b="1" dirty="0">
                <a:solidFill>
                  <a:srgbClr val="FF0000"/>
                </a:solidFill>
              </a:rPr>
              <a:t>        }</a:t>
            </a:r>
          </a:p>
          <a:p>
            <a:r>
              <a:rPr lang="en-US" dirty="0"/>
              <a:t>    }</a:t>
            </a:r>
            <a:endParaRPr lang="pl-PL" dirty="0"/>
          </a:p>
        </p:txBody>
      </p:sp>
    </p:spTree>
    <p:extLst>
      <p:ext uri="{BB962C8B-B14F-4D97-AF65-F5344CB8AC3E}">
        <p14:creationId xmlns:p14="http://schemas.microsoft.com/office/powerpoint/2010/main" val="17764738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5E47-98C6-C351-E4BE-2CB0B5B53B27}"/>
              </a:ext>
            </a:extLst>
          </p:cNvPr>
          <p:cNvSpPr>
            <a:spLocks noGrp="1"/>
          </p:cNvSpPr>
          <p:nvPr>
            <p:ph type="title"/>
          </p:nvPr>
        </p:nvSpPr>
        <p:spPr>
          <a:xfrm>
            <a:off x="838200" y="17462"/>
            <a:ext cx="10515600" cy="663575"/>
          </a:xfrm>
        </p:spPr>
        <p:txBody>
          <a:bodyPr>
            <a:normAutofit fontScale="90000"/>
          </a:bodyPr>
          <a:lstStyle/>
          <a:p>
            <a:pPr algn="ctr"/>
            <a:r>
              <a:rPr lang="pl-PL" dirty="0" err="1"/>
              <a:t>App.jsx</a:t>
            </a:r>
            <a:endParaRPr lang="pl-PL" dirty="0"/>
          </a:p>
        </p:txBody>
      </p:sp>
      <p:sp>
        <p:nvSpPr>
          <p:cNvPr id="3" name="Content Placeholder 2">
            <a:extLst>
              <a:ext uri="{FF2B5EF4-FFF2-40B4-BE49-F238E27FC236}">
                <a16:creationId xmlns:a16="http://schemas.microsoft.com/office/drawing/2014/main" id="{524D90E5-3657-8A4C-94F5-2355D5362682}"/>
              </a:ext>
            </a:extLst>
          </p:cNvPr>
          <p:cNvSpPr>
            <a:spLocks noGrp="1"/>
          </p:cNvSpPr>
          <p:nvPr>
            <p:ph idx="1"/>
          </p:nvPr>
        </p:nvSpPr>
        <p:spPr>
          <a:xfrm>
            <a:off x="0" y="681036"/>
            <a:ext cx="12192000" cy="6159501"/>
          </a:xfrm>
        </p:spPr>
        <p:txBody>
          <a:bodyPr>
            <a:normAutofit/>
          </a:bodyPr>
          <a:lstStyle/>
          <a:p>
            <a:r>
              <a:rPr lang="pl-PL" dirty="0" err="1"/>
              <a:t>let</a:t>
            </a:r>
            <a:r>
              <a:rPr lang="pl-PL" dirty="0"/>
              <a:t> </a:t>
            </a:r>
            <a:r>
              <a:rPr lang="pl-PL" dirty="0" err="1"/>
              <a:t>winner</a:t>
            </a:r>
            <a:r>
              <a:rPr lang="pl-PL" dirty="0"/>
              <a:t>;</a:t>
            </a:r>
          </a:p>
          <a:p>
            <a:endParaRPr lang="pl-PL" dirty="0"/>
          </a:p>
          <a:p>
            <a:r>
              <a:rPr lang="pl-PL" dirty="0"/>
              <a:t>  for(const </a:t>
            </a:r>
            <a:r>
              <a:rPr lang="pl-PL" dirty="0" err="1"/>
              <a:t>combination</a:t>
            </a:r>
            <a:r>
              <a:rPr lang="pl-PL" dirty="0"/>
              <a:t> of WINNING_COMBINATIONS){</a:t>
            </a:r>
          </a:p>
          <a:p>
            <a:r>
              <a:rPr lang="pl-PL" dirty="0"/>
              <a:t>    const </a:t>
            </a:r>
            <a:r>
              <a:rPr lang="pl-PL" dirty="0" err="1"/>
              <a:t>firstSquareSymbol</a:t>
            </a:r>
            <a:r>
              <a:rPr lang="pl-PL" dirty="0"/>
              <a:t>=</a:t>
            </a:r>
            <a:r>
              <a:rPr lang="pl-PL" dirty="0" err="1"/>
              <a:t>gameBoard</a:t>
            </a:r>
            <a:r>
              <a:rPr lang="pl-PL" dirty="0"/>
              <a:t>[</a:t>
            </a:r>
            <a:r>
              <a:rPr lang="pl-PL" dirty="0" err="1"/>
              <a:t>combination</a:t>
            </a:r>
            <a:r>
              <a:rPr lang="pl-PL" dirty="0"/>
              <a:t>[0].</a:t>
            </a:r>
            <a:r>
              <a:rPr lang="pl-PL" dirty="0" err="1"/>
              <a:t>row</a:t>
            </a:r>
            <a:r>
              <a:rPr lang="pl-PL" dirty="0"/>
              <a:t>][</a:t>
            </a:r>
            <a:r>
              <a:rPr lang="pl-PL" dirty="0" err="1"/>
              <a:t>combination</a:t>
            </a:r>
            <a:r>
              <a:rPr lang="pl-PL" dirty="0"/>
              <a:t>[0].</a:t>
            </a:r>
            <a:r>
              <a:rPr lang="pl-PL" dirty="0" err="1"/>
              <a:t>column</a:t>
            </a:r>
            <a:r>
              <a:rPr lang="pl-PL" dirty="0"/>
              <a:t>];</a:t>
            </a:r>
          </a:p>
          <a:p>
            <a:r>
              <a:rPr lang="pl-PL" dirty="0"/>
              <a:t>    const </a:t>
            </a:r>
            <a:r>
              <a:rPr lang="pl-PL" dirty="0" err="1"/>
              <a:t>secondSquareSymbol</a:t>
            </a:r>
            <a:r>
              <a:rPr lang="pl-PL" dirty="0"/>
              <a:t>=</a:t>
            </a:r>
            <a:r>
              <a:rPr lang="pl-PL" dirty="0" err="1"/>
              <a:t>gameBoard</a:t>
            </a:r>
            <a:r>
              <a:rPr lang="pl-PL" dirty="0"/>
              <a:t>[</a:t>
            </a:r>
            <a:r>
              <a:rPr lang="pl-PL" dirty="0" err="1"/>
              <a:t>combination</a:t>
            </a:r>
            <a:r>
              <a:rPr lang="pl-PL" dirty="0"/>
              <a:t>[1].</a:t>
            </a:r>
            <a:r>
              <a:rPr lang="pl-PL" dirty="0" err="1"/>
              <a:t>row</a:t>
            </a:r>
            <a:r>
              <a:rPr lang="pl-PL" dirty="0"/>
              <a:t>][</a:t>
            </a:r>
            <a:r>
              <a:rPr lang="pl-PL" dirty="0" err="1"/>
              <a:t>combination</a:t>
            </a:r>
            <a:r>
              <a:rPr lang="pl-PL" dirty="0"/>
              <a:t>[1].</a:t>
            </a:r>
            <a:r>
              <a:rPr lang="pl-PL" dirty="0" err="1"/>
              <a:t>column</a:t>
            </a:r>
            <a:r>
              <a:rPr lang="pl-PL" dirty="0"/>
              <a:t>];</a:t>
            </a:r>
          </a:p>
          <a:p>
            <a:r>
              <a:rPr lang="pl-PL" dirty="0"/>
              <a:t>    const </a:t>
            </a:r>
            <a:r>
              <a:rPr lang="pl-PL" dirty="0" err="1"/>
              <a:t>thisSquareSymbol</a:t>
            </a:r>
            <a:r>
              <a:rPr lang="pl-PL" dirty="0"/>
              <a:t>=</a:t>
            </a:r>
            <a:r>
              <a:rPr lang="pl-PL" dirty="0" err="1"/>
              <a:t>gameBoard</a:t>
            </a:r>
            <a:r>
              <a:rPr lang="pl-PL" dirty="0"/>
              <a:t>[</a:t>
            </a:r>
            <a:r>
              <a:rPr lang="pl-PL" dirty="0" err="1"/>
              <a:t>combination</a:t>
            </a:r>
            <a:r>
              <a:rPr lang="pl-PL" dirty="0"/>
              <a:t>[2].</a:t>
            </a:r>
            <a:r>
              <a:rPr lang="pl-PL" dirty="0" err="1"/>
              <a:t>row</a:t>
            </a:r>
            <a:r>
              <a:rPr lang="pl-PL" dirty="0"/>
              <a:t>][</a:t>
            </a:r>
            <a:r>
              <a:rPr lang="pl-PL" dirty="0" err="1"/>
              <a:t>combination</a:t>
            </a:r>
            <a:r>
              <a:rPr lang="pl-PL" dirty="0"/>
              <a:t>[2].</a:t>
            </a:r>
            <a:r>
              <a:rPr lang="pl-PL" dirty="0" err="1"/>
              <a:t>column</a:t>
            </a:r>
            <a:r>
              <a:rPr lang="pl-PL" dirty="0"/>
              <a:t>];</a:t>
            </a:r>
          </a:p>
          <a:p>
            <a:r>
              <a:rPr lang="pl-PL" dirty="0"/>
              <a:t>    </a:t>
            </a:r>
            <a:r>
              <a:rPr lang="pl-PL" dirty="0" err="1"/>
              <a:t>if</a:t>
            </a:r>
            <a:r>
              <a:rPr lang="pl-PL" dirty="0"/>
              <a:t>(</a:t>
            </a:r>
            <a:r>
              <a:rPr lang="pl-PL" dirty="0" err="1"/>
              <a:t>firstSquareSymbol</a:t>
            </a:r>
            <a:r>
              <a:rPr lang="pl-PL" dirty="0"/>
              <a:t> &amp;&amp; </a:t>
            </a:r>
            <a:r>
              <a:rPr lang="pl-PL" dirty="0" err="1"/>
              <a:t>firstSquareSymbol</a:t>
            </a:r>
            <a:r>
              <a:rPr lang="pl-PL" dirty="0"/>
              <a:t>===</a:t>
            </a:r>
            <a:r>
              <a:rPr lang="pl-PL" dirty="0" err="1"/>
              <a:t>secondSquareSymbol</a:t>
            </a:r>
            <a:r>
              <a:rPr lang="pl-PL" dirty="0"/>
              <a:t> &amp;&amp; </a:t>
            </a:r>
            <a:r>
              <a:rPr lang="pl-PL" dirty="0" err="1"/>
              <a:t>secondSquareSymbol</a:t>
            </a:r>
            <a:r>
              <a:rPr lang="pl-PL" dirty="0"/>
              <a:t>===</a:t>
            </a:r>
            <a:r>
              <a:rPr lang="pl-PL" dirty="0" err="1"/>
              <a:t>thisSquareSymbol</a:t>
            </a:r>
            <a:r>
              <a:rPr lang="pl-PL" dirty="0"/>
              <a:t>){</a:t>
            </a:r>
          </a:p>
          <a:p>
            <a:r>
              <a:rPr lang="pl-PL" dirty="0"/>
              <a:t>      </a:t>
            </a:r>
            <a:r>
              <a:rPr lang="pl-PL" dirty="0" err="1"/>
              <a:t>winner</a:t>
            </a:r>
            <a:r>
              <a:rPr lang="pl-PL" dirty="0"/>
              <a:t> = </a:t>
            </a:r>
            <a:r>
              <a:rPr lang="pl-PL" b="1" dirty="0" err="1">
                <a:solidFill>
                  <a:srgbClr val="FF0000"/>
                </a:solidFill>
              </a:rPr>
              <a:t>players</a:t>
            </a:r>
            <a:r>
              <a:rPr lang="pl-PL" b="1" dirty="0">
                <a:solidFill>
                  <a:srgbClr val="FF0000"/>
                </a:solidFill>
              </a:rPr>
              <a:t>[</a:t>
            </a:r>
            <a:r>
              <a:rPr lang="pl-PL" b="1" dirty="0" err="1">
                <a:solidFill>
                  <a:srgbClr val="FF0000"/>
                </a:solidFill>
              </a:rPr>
              <a:t>firstSquareSymbol</a:t>
            </a:r>
            <a:r>
              <a:rPr lang="pl-PL" b="1" dirty="0">
                <a:solidFill>
                  <a:srgbClr val="FF0000"/>
                </a:solidFill>
              </a:rPr>
              <a:t>];</a:t>
            </a:r>
          </a:p>
          <a:p>
            <a:r>
              <a:rPr lang="pl-PL" dirty="0"/>
              <a:t>    }}</a:t>
            </a:r>
          </a:p>
          <a:p>
            <a:endParaRPr lang="pl-PL" dirty="0"/>
          </a:p>
        </p:txBody>
      </p:sp>
    </p:spTree>
    <p:extLst>
      <p:ext uri="{BB962C8B-B14F-4D97-AF65-F5344CB8AC3E}">
        <p14:creationId xmlns:p14="http://schemas.microsoft.com/office/powerpoint/2010/main" val="40417755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A49E-8EDC-6F5C-3465-DCFF3C5615B8}"/>
              </a:ext>
            </a:extLst>
          </p:cNvPr>
          <p:cNvSpPr>
            <a:spLocks noGrp="1"/>
          </p:cNvSpPr>
          <p:nvPr>
            <p:ph type="title"/>
          </p:nvPr>
        </p:nvSpPr>
        <p:spPr>
          <a:xfrm>
            <a:off x="9182099" y="5897561"/>
            <a:ext cx="2924175" cy="568325"/>
          </a:xfrm>
        </p:spPr>
        <p:txBody>
          <a:bodyPr>
            <a:normAutofit fontScale="90000"/>
          </a:bodyPr>
          <a:lstStyle/>
          <a:p>
            <a:pPr algn="ctr"/>
            <a:r>
              <a:rPr lang="pl-PL" dirty="0" err="1"/>
              <a:t>App.jsx</a:t>
            </a:r>
            <a:endParaRPr lang="pl-PL" dirty="0"/>
          </a:p>
        </p:txBody>
      </p:sp>
      <p:sp>
        <p:nvSpPr>
          <p:cNvPr id="3" name="Content Placeholder 2">
            <a:extLst>
              <a:ext uri="{FF2B5EF4-FFF2-40B4-BE49-F238E27FC236}">
                <a16:creationId xmlns:a16="http://schemas.microsoft.com/office/drawing/2014/main" id="{76A3D35C-FAF5-5743-DA90-2ECADE9A9FF8}"/>
              </a:ext>
            </a:extLst>
          </p:cNvPr>
          <p:cNvSpPr>
            <a:spLocks noGrp="1"/>
          </p:cNvSpPr>
          <p:nvPr>
            <p:ph idx="1"/>
          </p:nvPr>
        </p:nvSpPr>
        <p:spPr>
          <a:xfrm>
            <a:off x="0" y="9523"/>
            <a:ext cx="12192000" cy="6848477"/>
          </a:xfrm>
        </p:spPr>
        <p:txBody>
          <a:bodyPr numCol="2">
            <a:normAutofit fontScale="25000" lnSpcReduction="20000"/>
          </a:bodyPr>
          <a:lstStyle/>
          <a:p>
            <a:r>
              <a:rPr lang="pl-PL" dirty="0"/>
              <a:t>import Player from './Player';</a:t>
            </a:r>
          </a:p>
          <a:p>
            <a:r>
              <a:rPr lang="pl-PL" dirty="0"/>
              <a:t>import </a:t>
            </a:r>
            <a:r>
              <a:rPr lang="pl-PL" dirty="0" err="1"/>
              <a:t>GameBoard</a:t>
            </a:r>
            <a:r>
              <a:rPr lang="pl-PL" dirty="0"/>
              <a:t> from './</a:t>
            </a:r>
            <a:r>
              <a:rPr lang="pl-PL" dirty="0" err="1"/>
              <a:t>GameBoard</a:t>
            </a:r>
            <a:r>
              <a:rPr lang="pl-PL" dirty="0"/>
              <a:t>';</a:t>
            </a:r>
          </a:p>
          <a:p>
            <a:r>
              <a:rPr lang="pl-PL" dirty="0"/>
              <a:t>import './index.css';</a:t>
            </a:r>
          </a:p>
          <a:p>
            <a:r>
              <a:rPr lang="pl-PL" dirty="0"/>
              <a:t>import {</a:t>
            </a:r>
            <a:r>
              <a:rPr lang="pl-PL" dirty="0" err="1"/>
              <a:t>useState</a:t>
            </a:r>
            <a:r>
              <a:rPr lang="pl-PL" dirty="0"/>
              <a:t>} from '</a:t>
            </a:r>
            <a:r>
              <a:rPr lang="pl-PL" dirty="0" err="1"/>
              <a:t>react</a:t>
            </a:r>
            <a:r>
              <a:rPr lang="pl-PL" dirty="0"/>
              <a:t>';</a:t>
            </a:r>
          </a:p>
          <a:p>
            <a:r>
              <a:rPr lang="pl-PL" dirty="0"/>
              <a:t>import Log from './</a:t>
            </a:r>
            <a:r>
              <a:rPr lang="pl-PL" dirty="0" err="1"/>
              <a:t>Log.jsx</a:t>
            </a:r>
            <a:r>
              <a:rPr lang="pl-PL" dirty="0"/>
              <a:t>';</a:t>
            </a:r>
          </a:p>
          <a:p>
            <a:r>
              <a:rPr lang="pl-PL" dirty="0"/>
              <a:t>import {WINNING_COMBINATIONS} from './WinningCombinations.js';</a:t>
            </a:r>
          </a:p>
          <a:p>
            <a:r>
              <a:rPr lang="pl-PL" dirty="0"/>
              <a:t>import </a:t>
            </a:r>
            <a:r>
              <a:rPr lang="pl-PL" dirty="0" err="1"/>
              <a:t>GameOver</a:t>
            </a:r>
            <a:r>
              <a:rPr lang="pl-PL" dirty="0"/>
              <a:t> from './</a:t>
            </a:r>
            <a:r>
              <a:rPr lang="pl-PL" dirty="0" err="1"/>
              <a:t>GameOver.jsx</a:t>
            </a:r>
            <a:r>
              <a:rPr lang="pl-PL" dirty="0"/>
              <a:t>';</a:t>
            </a:r>
          </a:p>
          <a:p>
            <a:r>
              <a:rPr lang="pl-PL" dirty="0"/>
              <a:t>const </a:t>
            </a:r>
            <a:r>
              <a:rPr lang="pl-PL" dirty="0" err="1"/>
              <a:t>initialGameBoard</a:t>
            </a:r>
            <a:r>
              <a:rPr lang="pl-PL" dirty="0"/>
              <a:t> = [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 </a:t>
            </a:r>
            <a:r>
              <a:rPr lang="pl-PL" dirty="0" err="1"/>
              <a:t>null</a:t>
            </a:r>
            <a:r>
              <a:rPr lang="pl-PL" dirty="0"/>
              <a:t>] ];</a:t>
            </a:r>
          </a:p>
          <a:p>
            <a:r>
              <a:rPr lang="pl-PL" dirty="0" err="1"/>
              <a:t>function</a:t>
            </a:r>
            <a:r>
              <a:rPr lang="pl-PL" dirty="0"/>
              <a:t> </a:t>
            </a:r>
            <a:r>
              <a:rPr lang="pl-PL" dirty="0" err="1"/>
              <a:t>deriveActivePlayer</a:t>
            </a:r>
            <a:r>
              <a:rPr lang="pl-PL" dirty="0"/>
              <a:t>(</a:t>
            </a:r>
            <a:r>
              <a:rPr lang="pl-PL" dirty="0" err="1"/>
              <a:t>gameTurns</a:t>
            </a:r>
            <a:r>
              <a:rPr lang="pl-PL" dirty="0"/>
              <a:t>){</a:t>
            </a:r>
          </a:p>
          <a:p>
            <a:r>
              <a:rPr lang="pl-PL" dirty="0"/>
              <a:t>  </a:t>
            </a:r>
            <a:r>
              <a:rPr lang="pl-PL" dirty="0" err="1"/>
              <a:t>let</a:t>
            </a:r>
            <a:r>
              <a:rPr lang="pl-PL" dirty="0"/>
              <a:t> </a:t>
            </a:r>
            <a:r>
              <a:rPr lang="pl-PL" dirty="0" err="1"/>
              <a:t>currentPlayer</a:t>
            </a:r>
            <a:r>
              <a:rPr lang="pl-PL" dirty="0"/>
              <a:t> = 'X';</a:t>
            </a:r>
          </a:p>
          <a:p>
            <a:r>
              <a:rPr lang="pl-PL" dirty="0"/>
              <a:t>  </a:t>
            </a:r>
            <a:r>
              <a:rPr lang="pl-PL" dirty="0" err="1"/>
              <a:t>if</a:t>
            </a:r>
            <a:r>
              <a:rPr lang="pl-PL" dirty="0"/>
              <a:t>(</a:t>
            </a:r>
            <a:r>
              <a:rPr lang="pl-PL" dirty="0" err="1"/>
              <a:t>gameTurns.length</a:t>
            </a:r>
            <a:r>
              <a:rPr lang="pl-PL" dirty="0"/>
              <a:t> &gt; 0 &amp;&amp; </a:t>
            </a:r>
            <a:r>
              <a:rPr lang="pl-PL" dirty="0" err="1"/>
              <a:t>gameTurns</a:t>
            </a:r>
            <a:r>
              <a:rPr lang="pl-PL" dirty="0"/>
              <a:t>[0].</a:t>
            </a:r>
            <a:r>
              <a:rPr lang="pl-PL" dirty="0" err="1"/>
              <a:t>player</a:t>
            </a:r>
            <a:r>
              <a:rPr lang="pl-PL" dirty="0"/>
              <a:t> === 'X'){</a:t>
            </a:r>
          </a:p>
          <a:p>
            <a:r>
              <a:rPr lang="pl-PL" dirty="0"/>
              <a:t>    </a:t>
            </a:r>
            <a:r>
              <a:rPr lang="pl-PL" dirty="0" err="1"/>
              <a:t>currentPlayer</a:t>
            </a:r>
            <a:r>
              <a:rPr lang="pl-PL" dirty="0"/>
              <a:t> = 'O';</a:t>
            </a:r>
          </a:p>
          <a:p>
            <a:r>
              <a:rPr lang="pl-PL" dirty="0"/>
              <a:t>  }</a:t>
            </a:r>
          </a:p>
          <a:p>
            <a:r>
              <a:rPr lang="pl-PL" dirty="0"/>
              <a:t>  return </a:t>
            </a:r>
            <a:r>
              <a:rPr lang="pl-PL" dirty="0" err="1"/>
              <a:t>currentPlayer</a:t>
            </a:r>
            <a:r>
              <a:rPr lang="pl-PL" dirty="0"/>
              <a:t>; }</a:t>
            </a:r>
          </a:p>
          <a:p>
            <a:r>
              <a:rPr lang="pl-PL" dirty="0"/>
              <a:t>export </a:t>
            </a:r>
            <a:r>
              <a:rPr lang="pl-PL" dirty="0" err="1"/>
              <a:t>default</a:t>
            </a:r>
            <a:r>
              <a:rPr lang="pl-PL" dirty="0"/>
              <a:t> </a:t>
            </a:r>
            <a:r>
              <a:rPr lang="pl-PL" dirty="0" err="1"/>
              <a:t>function</a:t>
            </a:r>
            <a:r>
              <a:rPr lang="pl-PL" dirty="0"/>
              <a:t> </a:t>
            </a:r>
            <a:r>
              <a:rPr lang="pl-PL" dirty="0" err="1"/>
              <a:t>App</a:t>
            </a:r>
            <a:r>
              <a:rPr lang="pl-PL" dirty="0"/>
              <a:t>() {</a:t>
            </a:r>
          </a:p>
          <a:p>
            <a:r>
              <a:rPr lang="pl-PL" dirty="0"/>
              <a:t>  const [</a:t>
            </a:r>
            <a:r>
              <a:rPr lang="pl-PL" dirty="0" err="1"/>
              <a:t>players</a:t>
            </a:r>
            <a:r>
              <a:rPr lang="pl-PL" dirty="0"/>
              <a:t>, </a:t>
            </a:r>
            <a:r>
              <a:rPr lang="pl-PL" dirty="0" err="1"/>
              <a:t>setPlayers</a:t>
            </a:r>
            <a:r>
              <a:rPr lang="pl-PL" dirty="0"/>
              <a:t>] = </a:t>
            </a:r>
            <a:r>
              <a:rPr lang="pl-PL" dirty="0" err="1"/>
              <a:t>useState</a:t>
            </a:r>
            <a:r>
              <a:rPr lang="pl-PL" dirty="0"/>
              <a:t>({     X: 'Player 1’,     O: 'Player 2’   });</a:t>
            </a:r>
          </a:p>
          <a:p>
            <a:r>
              <a:rPr lang="pl-PL" dirty="0"/>
              <a:t>  const [</a:t>
            </a:r>
            <a:r>
              <a:rPr lang="pl-PL" dirty="0" err="1"/>
              <a:t>gameTurns</a:t>
            </a:r>
            <a:r>
              <a:rPr lang="pl-PL" dirty="0"/>
              <a:t>, </a:t>
            </a:r>
            <a:r>
              <a:rPr lang="pl-PL" dirty="0" err="1"/>
              <a:t>setGameTurns</a:t>
            </a:r>
            <a:r>
              <a:rPr lang="pl-PL" dirty="0"/>
              <a:t>] = </a:t>
            </a:r>
            <a:r>
              <a:rPr lang="pl-PL" dirty="0" err="1"/>
              <a:t>useState</a:t>
            </a:r>
            <a:r>
              <a:rPr lang="pl-PL" dirty="0"/>
              <a:t>([]);</a:t>
            </a:r>
          </a:p>
          <a:p>
            <a:r>
              <a:rPr lang="pl-PL" dirty="0"/>
              <a:t>  const </a:t>
            </a:r>
            <a:r>
              <a:rPr lang="pl-PL" dirty="0" err="1"/>
              <a:t>activePlayer</a:t>
            </a:r>
            <a:r>
              <a:rPr lang="pl-PL" dirty="0"/>
              <a:t> = </a:t>
            </a:r>
            <a:r>
              <a:rPr lang="pl-PL" dirty="0" err="1"/>
              <a:t>deriveActivePlayer</a:t>
            </a:r>
            <a:r>
              <a:rPr lang="pl-PL" dirty="0"/>
              <a:t>(</a:t>
            </a:r>
            <a:r>
              <a:rPr lang="pl-PL" dirty="0" err="1"/>
              <a:t>gameTurns</a:t>
            </a:r>
            <a:r>
              <a:rPr lang="pl-PL" dirty="0"/>
              <a:t>);</a:t>
            </a:r>
          </a:p>
          <a:p>
            <a:r>
              <a:rPr lang="pl-PL" dirty="0"/>
              <a:t>  </a:t>
            </a:r>
            <a:r>
              <a:rPr lang="pl-PL" dirty="0" err="1"/>
              <a:t>let</a:t>
            </a:r>
            <a:r>
              <a:rPr lang="pl-PL" dirty="0"/>
              <a:t> </a:t>
            </a:r>
            <a:r>
              <a:rPr lang="pl-PL" dirty="0" err="1"/>
              <a:t>gameBoard</a:t>
            </a:r>
            <a:r>
              <a:rPr lang="pl-PL" dirty="0"/>
              <a:t> = [...</a:t>
            </a:r>
            <a:r>
              <a:rPr lang="pl-PL" dirty="0" err="1"/>
              <a:t>initialGameBoard</a:t>
            </a:r>
            <a:r>
              <a:rPr lang="pl-PL" dirty="0"/>
              <a:t>].map(</a:t>
            </a:r>
            <a:r>
              <a:rPr lang="pl-PL" dirty="0" err="1"/>
              <a:t>array</a:t>
            </a:r>
            <a:r>
              <a:rPr lang="pl-PL" dirty="0"/>
              <a:t>=&gt;[...</a:t>
            </a:r>
            <a:r>
              <a:rPr lang="pl-PL" dirty="0" err="1"/>
              <a:t>array</a:t>
            </a:r>
            <a:r>
              <a:rPr lang="pl-PL" dirty="0"/>
              <a:t>]);</a:t>
            </a:r>
          </a:p>
          <a:p>
            <a:r>
              <a:rPr lang="pl-PL" dirty="0"/>
              <a:t>  for (const </a:t>
            </a:r>
            <a:r>
              <a:rPr lang="pl-PL" dirty="0" err="1"/>
              <a:t>turn</a:t>
            </a:r>
            <a:r>
              <a:rPr lang="pl-PL" dirty="0"/>
              <a:t> of </a:t>
            </a:r>
            <a:r>
              <a:rPr lang="pl-PL" dirty="0" err="1"/>
              <a:t>gameTurns</a:t>
            </a:r>
            <a:r>
              <a:rPr lang="pl-PL" dirty="0"/>
              <a:t>){</a:t>
            </a:r>
          </a:p>
          <a:p>
            <a:r>
              <a:rPr lang="pl-PL" dirty="0"/>
              <a:t>    const {</a:t>
            </a:r>
            <a:r>
              <a:rPr lang="pl-PL" dirty="0" err="1"/>
              <a:t>square</a:t>
            </a:r>
            <a:r>
              <a:rPr lang="pl-PL" dirty="0"/>
              <a:t>, </a:t>
            </a:r>
            <a:r>
              <a:rPr lang="pl-PL" dirty="0" err="1"/>
              <a:t>player</a:t>
            </a:r>
            <a:r>
              <a:rPr lang="pl-PL" dirty="0"/>
              <a:t>} = </a:t>
            </a:r>
            <a:r>
              <a:rPr lang="pl-PL" dirty="0" err="1"/>
              <a:t>turn</a:t>
            </a:r>
            <a:r>
              <a:rPr lang="pl-PL" dirty="0"/>
              <a:t>;</a:t>
            </a:r>
          </a:p>
          <a:p>
            <a:r>
              <a:rPr lang="pl-PL" dirty="0"/>
              <a:t>    const {</a:t>
            </a:r>
            <a:r>
              <a:rPr lang="pl-PL" dirty="0" err="1"/>
              <a:t>row</a:t>
            </a:r>
            <a:r>
              <a:rPr lang="pl-PL" dirty="0"/>
              <a:t>, col} = </a:t>
            </a:r>
            <a:r>
              <a:rPr lang="pl-PL" dirty="0" err="1"/>
              <a:t>square</a:t>
            </a:r>
            <a:r>
              <a:rPr lang="pl-PL" dirty="0"/>
              <a:t>;</a:t>
            </a:r>
          </a:p>
          <a:p>
            <a:r>
              <a:rPr lang="pl-PL" dirty="0"/>
              <a:t>    </a:t>
            </a:r>
            <a:r>
              <a:rPr lang="pl-PL" dirty="0" err="1"/>
              <a:t>gameBoard</a:t>
            </a:r>
            <a:r>
              <a:rPr lang="pl-PL" dirty="0"/>
              <a:t>[</a:t>
            </a:r>
            <a:r>
              <a:rPr lang="pl-PL" dirty="0" err="1"/>
              <a:t>row</a:t>
            </a:r>
            <a:r>
              <a:rPr lang="pl-PL" dirty="0"/>
              <a:t>][col] = </a:t>
            </a:r>
            <a:r>
              <a:rPr lang="pl-PL" dirty="0" err="1"/>
              <a:t>player</a:t>
            </a:r>
            <a:r>
              <a:rPr lang="pl-PL" dirty="0"/>
              <a:t>;</a:t>
            </a:r>
          </a:p>
          <a:p>
            <a:r>
              <a:rPr lang="pl-PL" dirty="0"/>
              <a:t>  }</a:t>
            </a:r>
          </a:p>
          <a:p>
            <a:r>
              <a:rPr lang="pl-PL" dirty="0"/>
              <a:t>  </a:t>
            </a:r>
            <a:r>
              <a:rPr lang="pl-PL" dirty="0" err="1"/>
              <a:t>let</a:t>
            </a:r>
            <a:r>
              <a:rPr lang="pl-PL" dirty="0"/>
              <a:t> </a:t>
            </a:r>
            <a:r>
              <a:rPr lang="pl-PL" dirty="0" err="1"/>
              <a:t>winner</a:t>
            </a:r>
            <a:r>
              <a:rPr lang="pl-PL" dirty="0"/>
              <a:t>;</a:t>
            </a:r>
          </a:p>
          <a:p>
            <a:r>
              <a:rPr lang="pl-PL" dirty="0"/>
              <a:t>  for(const </a:t>
            </a:r>
            <a:r>
              <a:rPr lang="pl-PL" dirty="0" err="1"/>
              <a:t>combination</a:t>
            </a:r>
            <a:r>
              <a:rPr lang="pl-PL" dirty="0"/>
              <a:t> of WINNING_COMBINATIONS){</a:t>
            </a:r>
          </a:p>
          <a:p>
            <a:r>
              <a:rPr lang="pl-PL" dirty="0"/>
              <a:t>    const </a:t>
            </a:r>
            <a:r>
              <a:rPr lang="pl-PL" dirty="0" err="1"/>
              <a:t>firstSquareSymbol</a:t>
            </a:r>
            <a:r>
              <a:rPr lang="pl-PL" dirty="0"/>
              <a:t>=</a:t>
            </a:r>
            <a:r>
              <a:rPr lang="pl-PL" dirty="0" err="1"/>
              <a:t>gameBoard</a:t>
            </a:r>
            <a:r>
              <a:rPr lang="pl-PL" dirty="0"/>
              <a:t>[</a:t>
            </a:r>
            <a:r>
              <a:rPr lang="pl-PL" dirty="0" err="1"/>
              <a:t>combination</a:t>
            </a:r>
            <a:r>
              <a:rPr lang="pl-PL" dirty="0"/>
              <a:t>[0].</a:t>
            </a:r>
            <a:r>
              <a:rPr lang="pl-PL" dirty="0" err="1"/>
              <a:t>row</a:t>
            </a:r>
            <a:r>
              <a:rPr lang="pl-PL" dirty="0"/>
              <a:t>][</a:t>
            </a:r>
            <a:r>
              <a:rPr lang="pl-PL" dirty="0" err="1"/>
              <a:t>combination</a:t>
            </a:r>
            <a:r>
              <a:rPr lang="pl-PL" dirty="0"/>
              <a:t>[0].</a:t>
            </a:r>
            <a:r>
              <a:rPr lang="pl-PL" dirty="0" err="1"/>
              <a:t>column</a:t>
            </a:r>
            <a:r>
              <a:rPr lang="pl-PL" dirty="0"/>
              <a:t>];</a:t>
            </a:r>
          </a:p>
          <a:p>
            <a:r>
              <a:rPr lang="pl-PL" dirty="0"/>
              <a:t>    const </a:t>
            </a:r>
            <a:r>
              <a:rPr lang="pl-PL" dirty="0" err="1"/>
              <a:t>secondSquareSymbol</a:t>
            </a:r>
            <a:r>
              <a:rPr lang="pl-PL" dirty="0"/>
              <a:t>=</a:t>
            </a:r>
            <a:r>
              <a:rPr lang="pl-PL" dirty="0" err="1"/>
              <a:t>gameBoard</a:t>
            </a:r>
            <a:r>
              <a:rPr lang="pl-PL" dirty="0"/>
              <a:t>[</a:t>
            </a:r>
            <a:r>
              <a:rPr lang="pl-PL" dirty="0" err="1"/>
              <a:t>combination</a:t>
            </a:r>
            <a:r>
              <a:rPr lang="pl-PL" dirty="0"/>
              <a:t>[1].</a:t>
            </a:r>
            <a:r>
              <a:rPr lang="pl-PL" dirty="0" err="1"/>
              <a:t>row</a:t>
            </a:r>
            <a:r>
              <a:rPr lang="pl-PL" dirty="0"/>
              <a:t>][</a:t>
            </a:r>
            <a:r>
              <a:rPr lang="pl-PL" dirty="0" err="1"/>
              <a:t>combination</a:t>
            </a:r>
            <a:r>
              <a:rPr lang="pl-PL" dirty="0"/>
              <a:t>[1].</a:t>
            </a:r>
            <a:r>
              <a:rPr lang="pl-PL" dirty="0" err="1"/>
              <a:t>column</a:t>
            </a:r>
            <a:r>
              <a:rPr lang="pl-PL" dirty="0"/>
              <a:t>];</a:t>
            </a:r>
          </a:p>
          <a:p>
            <a:r>
              <a:rPr lang="pl-PL" dirty="0"/>
              <a:t>    const </a:t>
            </a:r>
            <a:r>
              <a:rPr lang="pl-PL" dirty="0" err="1"/>
              <a:t>thisSquareSymbol</a:t>
            </a:r>
            <a:r>
              <a:rPr lang="pl-PL" dirty="0"/>
              <a:t>=</a:t>
            </a:r>
            <a:r>
              <a:rPr lang="pl-PL" dirty="0" err="1"/>
              <a:t>gameBoard</a:t>
            </a:r>
            <a:r>
              <a:rPr lang="pl-PL" dirty="0"/>
              <a:t>[</a:t>
            </a:r>
            <a:r>
              <a:rPr lang="pl-PL" dirty="0" err="1"/>
              <a:t>combination</a:t>
            </a:r>
            <a:r>
              <a:rPr lang="pl-PL" dirty="0"/>
              <a:t>[2].</a:t>
            </a:r>
            <a:r>
              <a:rPr lang="pl-PL" dirty="0" err="1"/>
              <a:t>row</a:t>
            </a:r>
            <a:r>
              <a:rPr lang="pl-PL" dirty="0"/>
              <a:t>][</a:t>
            </a:r>
            <a:r>
              <a:rPr lang="pl-PL" dirty="0" err="1"/>
              <a:t>combination</a:t>
            </a:r>
            <a:r>
              <a:rPr lang="pl-PL" dirty="0"/>
              <a:t>[2].</a:t>
            </a:r>
            <a:r>
              <a:rPr lang="pl-PL" dirty="0" err="1"/>
              <a:t>column</a:t>
            </a:r>
            <a:r>
              <a:rPr lang="pl-PL" dirty="0"/>
              <a:t>];</a:t>
            </a:r>
          </a:p>
          <a:p>
            <a:r>
              <a:rPr lang="pl-PL" dirty="0"/>
              <a:t>    </a:t>
            </a:r>
            <a:r>
              <a:rPr lang="pl-PL" dirty="0" err="1"/>
              <a:t>if</a:t>
            </a:r>
            <a:r>
              <a:rPr lang="pl-PL" dirty="0"/>
              <a:t>(</a:t>
            </a:r>
            <a:r>
              <a:rPr lang="pl-PL" dirty="0" err="1"/>
              <a:t>firstSquareSymbol</a:t>
            </a:r>
            <a:r>
              <a:rPr lang="pl-PL" dirty="0"/>
              <a:t> &amp;&amp; </a:t>
            </a:r>
            <a:r>
              <a:rPr lang="pl-PL" dirty="0" err="1"/>
              <a:t>firstSquareSymbol</a:t>
            </a:r>
            <a:r>
              <a:rPr lang="pl-PL" dirty="0"/>
              <a:t>===</a:t>
            </a:r>
            <a:r>
              <a:rPr lang="pl-PL" dirty="0" err="1"/>
              <a:t>secondSquareSymbol</a:t>
            </a:r>
            <a:r>
              <a:rPr lang="pl-PL" dirty="0"/>
              <a:t> &amp;&amp; </a:t>
            </a:r>
            <a:r>
              <a:rPr lang="pl-PL" dirty="0" err="1"/>
              <a:t>secondSquareSymbol</a:t>
            </a:r>
            <a:r>
              <a:rPr lang="pl-PL" dirty="0"/>
              <a:t>===</a:t>
            </a:r>
            <a:r>
              <a:rPr lang="pl-PL" dirty="0" err="1"/>
              <a:t>thisSquareSymbol</a:t>
            </a:r>
            <a:r>
              <a:rPr lang="pl-PL" dirty="0"/>
              <a:t>){</a:t>
            </a:r>
          </a:p>
          <a:p>
            <a:r>
              <a:rPr lang="pl-PL" dirty="0"/>
              <a:t>      </a:t>
            </a:r>
            <a:r>
              <a:rPr lang="pl-PL" dirty="0" err="1"/>
              <a:t>winner</a:t>
            </a:r>
            <a:r>
              <a:rPr lang="pl-PL" dirty="0"/>
              <a:t> = </a:t>
            </a:r>
            <a:r>
              <a:rPr lang="pl-PL" dirty="0" err="1"/>
              <a:t>players</a:t>
            </a:r>
            <a:r>
              <a:rPr lang="pl-PL" dirty="0"/>
              <a:t>[</a:t>
            </a:r>
            <a:r>
              <a:rPr lang="pl-PL" dirty="0" err="1"/>
              <a:t>firstSquareSymbol</a:t>
            </a:r>
            <a:r>
              <a:rPr lang="pl-PL" dirty="0"/>
              <a:t>];</a:t>
            </a:r>
          </a:p>
          <a:p>
            <a:r>
              <a:rPr lang="pl-PL" dirty="0"/>
              <a:t>    }}</a:t>
            </a:r>
          </a:p>
          <a:p>
            <a:r>
              <a:rPr lang="pl-PL" dirty="0"/>
              <a:t>  </a:t>
            </a:r>
            <a:r>
              <a:rPr lang="pl-PL" dirty="0" err="1"/>
              <a:t>let</a:t>
            </a:r>
            <a:r>
              <a:rPr lang="pl-PL" dirty="0"/>
              <a:t> </a:t>
            </a:r>
            <a:r>
              <a:rPr lang="pl-PL" dirty="0" err="1"/>
              <a:t>hasDraw</a:t>
            </a:r>
            <a:r>
              <a:rPr lang="pl-PL" dirty="0"/>
              <a:t> = (</a:t>
            </a:r>
            <a:r>
              <a:rPr lang="pl-PL" dirty="0" err="1"/>
              <a:t>gameTurns.length</a:t>
            </a:r>
            <a:r>
              <a:rPr lang="pl-PL" dirty="0"/>
              <a:t> === 9 &amp;&amp; !</a:t>
            </a:r>
            <a:r>
              <a:rPr lang="pl-PL" dirty="0" err="1"/>
              <a:t>winner</a:t>
            </a:r>
            <a:r>
              <a:rPr lang="pl-PL" dirty="0"/>
              <a:t>);</a:t>
            </a:r>
          </a:p>
          <a:p>
            <a:r>
              <a:rPr lang="pl-PL" dirty="0"/>
              <a:t>  </a:t>
            </a:r>
            <a:r>
              <a:rPr lang="pl-PL" dirty="0" err="1"/>
              <a:t>function</a:t>
            </a:r>
            <a:r>
              <a:rPr lang="pl-PL" dirty="0"/>
              <a:t> </a:t>
            </a:r>
            <a:r>
              <a:rPr lang="pl-PL" dirty="0" err="1"/>
              <a:t>handleSelectedSquare</a:t>
            </a:r>
            <a:r>
              <a:rPr lang="pl-PL" dirty="0"/>
              <a:t>(</a:t>
            </a:r>
            <a:r>
              <a:rPr lang="pl-PL" dirty="0" err="1"/>
              <a:t>rowIndex</a:t>
            </a:r>
            <a:r>
              <a:rPr lang="pl-PL" dirty="0"/>
              <a:t>, </a:t>
            </a:r>
            <a:r>
              <a:rPr lang="pl-PL" dirty="0" err="1"/>
              <a:t>colIndex</a:t>
            </a:r>
            <a:r>
              <a:rPr lang="pl-PL" dirty="0"/>
              <a:t>){</a:t>
            </a:r>
          </a:p>
          <a:p>
            <a:r>
              <a:rPr lang="pl-PL" dirty="0"/>
              <a:t>    </a:t>
            </a:r>
            <a:r>
              <a:rPr lang="pl-PL" dirty="0" err="1"/>
              <a:t>setGameTurns</a:t>
            </a:r>
            <a:r>
              <a:rPr lang="pl-PL" dirty="0"/>
              <a:t>((</a:t>
            </a:r>
            <a:r>
              <a:rPr lang="pl-PL" dirty="0" err="1"/>
              <a:t>prevTurns</a:t>
            </a:r>
            <a:r>
              <a:rPr lang="pl-PL" dirty="0"/>
              <a:t>) =&gt; {</a:t>
            </a:r>
          </a:p>
          <a:p>
            <a:r>
              <a:rPr lang="pl-PL" dirty="0"/>
              <a:t>      const </a:t>
            </a:r>
            <a:r>
              <a:rPr lang="pl-PL" dirty="0" err="1"/>
              <a:t>currentPlayer</a:t>
            </a:r>
            <a:r>
              <a:rPr lang="pl-PL" dirty="0"/>
              <a:t> = </a:t>
            </a:r>
            <a:r>
              <a:rPr lang="pl-PL" dirty="0" err="1"/>
              <a:t>deriveActivePlayer</a:t>
            </a:r>
            <a:r>
              <a:rPr lang="pl-PL" dirty="0"/>
              <a:t>(</a:t>
            </a:r>
            <a:r>
              <a:rPr lang="pl-PL" dirty="0" err="1"/>
              <a:t>prevTurns</a:t>
            </a:r>
            <a:r>
              <a:rPr lang="pl-PL" dirty="0"/>
              <a:t>);</a:t>
            </a:r>
          </a:p>
          <a:p>
            <a:r>
              <a:rPr lang="pl-PL" dirty="0"/>
              <a:t>      const </a:t>
            </a:r>
            <a:r>
              <a:rPr lang="pl-PL" dirty="0" err="1"/>
              <a:t>updatedTurns</a:t>
            </a:r>
            <a:r>
              <a:rPr lang="pl-PL" dirty="0"/>
              <a:t> = [{</a:t>
            </a:r>
            <a:r>
              <a:rPr lang="pl-PL" dirty="0" err="1"/>
              <a:t>square</a:t>
            </a:r>
            <a:r>
              <a:rPr lang="pl-PL" dirty="0"/>
              <a:t>: {</a:t>
            </a:r>
            <a:r>
              <a:rPr lang="pl-PL" dirty="0" err="1"/>
              <a:t>row:rowIndex</a:t>
            </a:r>
            <a:r>
              <a:rPr lang="pl-PL" dirty="0"/>
              <a:t>, </a:t>
            </a:r>
            <a:r>
              <a:rPr lang="pl-PL" dirty="0" err="1"/>
              <a:t>col:colIndex</a:t>
            </a:r>
            <a:r>
              <a:rPr lang="pl-PL" dirty="0"/>
              <a:t>}, </a:t>
            </a:r>
            <a:r>
              <a:rPr lang="pl-PL" dirty="0" err="1"/>
              <a:t>player:currentPlayer</a:t>
            </a:r>
            <a:r>
              <a:rPr lang="pl-PL" dirty="0"/>
              <a:t>},...</a:t>
            </a:r>
            <a:r>
              <a:rPr lang="pl-PL" dirty="0" err="1"/>
              <a:t>prevTurns</a:t>
            </a:r>
            <a:r>
              <a:rPr lang="pl-PL" dirty="0"/>
              <a:t>];</a:t>
            </a:r>
          </a:p>
          <a:p>
            <a:r>
              <a:rPr lang="pl-PL" dirty="0"/>
              <a:t>      return </a:t>
            </a:r>
            <a:r>
              <a:rPr lang="pl-PL" dirty="0" err="1"/>
              <a:t>updatedTurns</a:t>
            </a:r>
            <a:r>
              <a:rPr lang="pl-PL" dirty="0"/>
              <a:t>;</a:t>
            </a:r>
          </a:p>
          <a:p>
            <a:r>
              <a:rPr lang="pl-PL" dirty="0"/>
              <a:t>    });</a:t>
            </a:r>
          </a:p>
          <a:p>
            <a:r>
              <a:rPr lang="pl-PL" dirty="0"/>
              <a:t>  }</a:t>
            </a:r>
          </a:p>
          <a:p>
            <a:r>
              <a:rPr lang="pl-PL" dirty="0"/>
              <a:t>  </a:t>
            </a:r>
            <a:r>
              <a:rPr lang="pl-PL" dirty="0" err="1"/>
              <a:t>function</a:t>
            </a:r>
            <a:r>
              <a:rPr lang="pl-PL" dirty="0"/>
              <a:t> </a:t>
            </a:r>
            <a:r>
              <a:rPr lang="pl-PL" dirty="0" err="1"/>
              <a:t>handleRestart</a:t>
            </a:r>
            <a:r>
              <a:rPr lang="pl-PL" dirty="0"/>
              <a:t>(){</a:t>
            </a:r>
          </a:p>
          <a:p>
            <a:r>
              <a:rPr lang="pl-PL" dirty="0"/>
              <a:t>    </a:t>
            </a:r>
            <a:r>
              <a:rPr lang="pl-PL" dirty="0" err="1"/>
              <a:t>setGameTurns</a:t>
            </a:r>
            <a:r>
              <a:rPr lang="pl-PL" dirty="0"/>
              <a:t>([]);</a:t>
            </a:r>
          </a:p>
          <a:p>
            <a:r>
              <a:rPr lang="pl-PL" dirty="0"/>
              <a:t>  }</a:t>
            </a:r>
          </a:p>
          <a:p>
            <a:r>
              <a:rPr lang="pl-PL" dirty="0"/>
              <a:t>  </a:t>
            </a:r>
            <a:r>
              <a:rPr lang="pl-PL" dirty="0" err="1"/>
              <a:t>function</a:t>
            </a:r>
            <a:r>
              <a:rPr lang="pl-PL" dirty="0"/>
              <a:t> </a:t>
            </a:r>
            <a:r>
              <a:rPr lang="pl-PL" dirty="0" err="1"/>
              <a:t>handlePlayerNameChange</a:t>
            </a:r>
            <a:r>
              <a:rPr lang="pl-PL" dirty="0"/>
              <a:t>(symbol, </a:t>
            </a:r>
            <a:r>
              <a:rPr lang="pl-PL" dirty="0" err="1"/>
              <a:t>newName</a:t>
            </a:r>
            <a:r>
              <a:rPr lang="pl-PL" dirty="0"/>
              <a:t>){</a:t>
            </a:r>
          </a:p>
          <a:p>
            <a:r>
              <a:rPr lang="pl-PL" dirty="0"/>
              <a:t>    </a:t>
            </a:r>
            <a:r>
              <a:rPr lang="pl-PL" dirty="0" err="1"/>
              <a:t>setPlayers</a:t>
            </a:r>
            <a:r>
              <a:rPr lang="pl-PL" dirty="0"/>
              <a:t>(</a:t>
            </a:r>
            <a:r>
              <a:rPr lang="pl-PL" dirty="0" err="1"/>
              <a:t>prevPlayers</a:t>
            </a:r>
            <a:r>
              <a:rPr lang="pl-PL" dirty="0"/>
              <a:t> =&gt; {</a:t>
            </a:r>
          </a:p>
          <a:p>
            <a:r>
              <a:rPr lang="pl-PL" dirty="0"/>
              <a:t>      return {</a:t>
            </a:r>
          </a:p>
          <a:p>
            <a:r>
              <a:rPr lang="pl-PL" dirty="0"/>
              <a:t>        ...</a:t>
            </a:r>
            <a:r>
              <a:rPr lang="pl-PL" dirty="0" err="1"/>
              <a:t>prevPlayers</a:t>
            </a:r>
            <a:r>
              <a:rPr lang="pl-PL" dirty="0"/>
              <a:t>, </a:t>
            </a:r>
          </a:p>
          <a:p>
            <a:r>
              <a:rPr lang="pl-PL" dirty="0"/>
              <a:t>        [symbol]: </a:t>
            </a:r>
            <a:r>
              <a:rPr lang="pl-PL" dirty="0" err="1"/>
              <a:t>newName</a:t>
            </a:r>
            <a:endParaRPr lang="pl-PL" dirty="0"/>
          </a:p>
          <a:p>
            <a:r>
              <a:rPr lang="pl-PL" dirty="0"/>
              <a:t>      };</a:t>
            </a:r>
          </a:p>
          <a:p>
            <a:r>
              <a:rPr lang="pl-PL" dirty="0"/>
              <a:t>    });</a:t>
            </a:r>
          </a:p>
          <a:p>
            <a:r>
              <a:rPr lang="pl-PL" dirty="0"/>
              <a:t>  }</a:t>
            </a:r>
          </a:p>
          <a:p>
            <a:r>
              <a:rPr lang="pl-PL" dirty="0"/>
              <a:t>  return (</a:t>
            </a:r>
          </a:p>
          <a:p>
            <a:r>
              <a:rPr lang="pl-PL" dirty="0"/>
              <a:t>    &lt;</a:t>
            </a:r>
            <a:r>
              <a:rPr lang="pl-PL" dirty="0" err="1"/>
              <a:t>main</a:t>
            </a:r>
            <a:r>
              <a:rPr lang="pl-PL" dirty="0"/>
              <a:t>&gt;</a:t>
            </a:r>
          </a:p>
          <a:p>
            <a:r>
              <a:rPr lang="pl-PL" dirty="0"/>
              <a:t>      &lt;div id="</a:t>
            </a:r>
            <a:r>
              <a:rPr lang="pl-PL" dirty="0" err="1"/>
              <a:t>game-container</a:t>
            </a:r>
            <a:r>
              <a:rPr lang="pl-PL" dirty="0"/>
              <a:t>"&gt;</a:t>
            </a:r>
          </a:p>
          <a:p>
            <a:r>
              <a:rPr lang="pl-PL" dirty="0"/>
              <a:t>        &lt;</a:t>
            </a:r>
            <a:r>
              <a:rPr lang="pl-PL" dirty="0" err="1"/>
              <a:t>ol</a:t>
            </a:r>
            <a:r>
              <a:rPr lang="pl-PL" dirty="0"/>
              <a:t> id="</a:t>
            </a:r>
            <a:r>
              <a:rPr lang="pl-PL" dirty="0" err="1"/>
              <a:t>players</a:t>
            </a:r>
            <a:r>
              <a:rPr lang="pl-PL" dirty="0"/>
              <a:t>" </a:t>
            </a:r>
            <a:r>
              <a:rPr lang="pl-PL" dirty="0" err="1"/>
              <a:t>className</a:t>
            </a:r>
            <a:r>
              <a:rPr lang="pl-PL" dirty="0"/>
              <a:t>="</a:t>
            </a:r>
            <a:r>
              <a:rPr lang="pl-PL" dirty="0" err="1"/>
              <a:t>highlight-player</a:t>
            </a:r>
            <a:r>
              <a:rPr lang="pl-PL" dirty="0"/>
              <a:t>"&gt;</a:t>
            </a:r>
          </a:p>
          <a:p>
            <a:r>
              <a:rPr lang="pl-PL" dirty="0"/>
              <a:t>          &lt;Player </a:t>
            </a:r>
            <a:r>
              <a:rPr lang="pl-PL" dirty="0" err="1"/>
              <a:t>initialName</a:t>
            </a:r>
            <a:r>
              <a:rPr lang="pl-PL" dirty="0"/>
              <a:t>="</a:t>
            </a:r>
            <a:r>
              <a:rPr lang="pl-PL" dirty="0" err="1"/>
              <a:t>MissW</a:t>
            </a:r>
            <a:r>
              <a:rPr lang="pl-PL" dirty="0"/>
              <a:t>" symbol="X" </a:t>
            </a:r>
            <a:r>
              <a:rPr lang="pl-PL" dirty="0" err="1"/>
              <a:t>isActive</a:t>
            </a:r>
            <a:r>
              <a:rPr lang="pl-PL" dirty="0"/>
              <a:t>={</a:t>
            </a:r>
            <a:r>
              <a:rPr lang="pl-PL" dirty="0" err="1"/>
              <a:t>activePlayer</a:t>
            </a:r>
            <a:r>
              <a:rPr lang="pl-PL" dirty="0"/>
              <a:t>==='X'} </a:t>
            </a:r>
            <a:r>
              <a:rPr lang="pl-PL" dirty="0" err="1"/>
              <a:t>onChangeName</a:t>
            </a:r>
            <a:r>
              <a:rPr lang="pl-PL" dirty="0"/>
              <a:t>={</a:t>
            </a:r>
            <a:r>
              <a:rPr lang="pl-PL" dirty="0" err="1"/>
              <a:t>handlePlayerNameChange</a:t>
            </a:r>
            <a:r>
              <a:rPr lang="pl-PL" dirty="0"/>
              <a:t>}&gt;&lt;/Player&gt;</a:t>
            </a:r>
          </a:p>
          <a:p>
            <a:r>
              <a:rPr lang="pl-PL" dirty="0"/>
              <a:t>          &lt;Player </a:t>
            </a:r>
            <a:r>
              <a:rPr lang="pl-PL" dirty="0" err="1"/>
              <a:t>initialName</a:t>
            </a:r>
            <a:r>
              <a:rPr lang="pl-PL" dirty="0"/>
              <a:t>="</a:t>
            </a:r>
            <a:r>
              <a:rPr lang="pl-PL" dirty="0" err="1"/>
              <a:t>MisterQ</a:t>
            </a:r>
            <a:r>
              <a:rPr lang="pl-PL" dirty="0"/>
              <a:t>" symbol = "O" </a:t>
            </a:r>
            <a:r>
              <a:rPr lang="pl-PL" dirty="0" err="1"/>
              <a:t>isActive</a:t>
            </a:r>
            <a:r>
              <a:rPr lang="pl-PL" dirty="0"/>
              <a:t>={</a:t>
            </a:r>
            <a:r>
              <a:rPr lang="pl-PL" dirty="0" err="1"/>
              <a:t>activePlayer</a:t>
            </a:r>
            <a:r>
              <a:rPr lang="pl-PL" dirty="0"/>
              <a:t>==='O'} </a:t>
            </a:r>
            <a:r>
              <a:rPr lang="pl-PL" dirty="0" err="1"/>
              <a:t>onChangeName</a:t>
            </a:r>
            <a:r>
              <a:rPr lang="pl-PL" dirty="0"/>
              <a:t>={</a:t>
            </a:r>
            <a:r>
              <a:rPr lang="pl-PL" dirty="0" err="1"/>
              <a:t>handlePlayerNameChange</a:t>
            </a:r>
            <a:r>
              <a:rPr lang="pl-PL" dirty="0"/>
              <a:t>}&gt;&lt;/Player&gt;</a:t>
            </a:r>
          </a:p>
          <a:p>
            <a:r>
              <a:rPr lang="pl-PL" dirty="0"/>
              <a:t>        &lt;/</a:t>
            </a:r>
            <a:r>
              <a:rPr lang="pl-PL" dirty="0" err="1"/>
              <a:t>ol</a:t>
            </a:r>
            <a:r>
              <a:rPr lang="pl-PL" dirty="0"/>
              <a:t>&gt;</a:t>
            </a:r>
          </a:p>
          <a:p>
            <a:r>
              <a:rPr lang="pl-PL" dirty="0"/>
              <a:t>        {(</a:t>
            </a:r>
            <a:r>
              <a:rPr lang="pl-PL" dirty="0" err="1"/>
              <a:t>winner</a:t>
            </a:r>
            <a:r>
              <a:rPr lang="pl-PL" dirty="0"/>
              <a:t> || </a:t>
            </a:r>
            <a:r>
              <a:rPr lang="pl-PL" dirty="0" err="1"/>
              <a:t>hasDraw</a:t>
            </a:r>
            <a:r>
              <a:rPr lang="pl-PL" dirty="0"/>
              <a:t>) &amp;&amp; &lt;</a:t>
            </a:r>
            <a:r>
              <a:rPr lang="pl-PL" dirty="0" err="1"/>
              <a:t>GameOver</a:t>
            </a:r>
            <a:r>
              <a:rPr lang="pl-PL" dirty="0"/>
              <a:t> </a:t>
            </a:r>
            <a:r>
              <a:rPr lang="pl-PL" dirty="0" err="1"/>
              <a:t>winner</a:t>
            </a:r>
            <a:r>
              <a:rPr lang="pl-PL" dirty="0"/>
              <a:t> = {</a:t>
            </a:r>
            <a:r>
              <a:rPr lang="pl-PL" dirty="0" err="1"/>
              <a:t>winner</a:t>
            </a:r>
            <a:r>
              <a:rPr lang="pl-PL" dirty="0"/>
              <a:t>} </a:t>
            </a:r>
            <a:r>
              <a:rPr lang="pl-PL" dirty="0" err="1"/>
              <a:t>onRestart</a:t>
            </a:r>
            <a:r>
              <a:rPr lang="pl-PL" dirty="0"/>
              <a:t>={</a:t>
            </a:r>
            <a:r>
              <a:rPr lang="pl-PL" dirty="0" err="1"/>
              <a:t>handleRestart</a:t>
            </a:r>
            <a:r>
              <a:rPr lang="pl-PL" dirty="0"/>
              <a:t>} /&gt;}</a:t>
            </a:r>
          </a:p>
          <a:p>
            <a:r>
              <a:rPr lang="pl-PL" dirty="0"/>
              <a:t>        &lt;</a:t>
            </a:r>
            <a:r>
              <a:rPr lang="pl-PL" dirty="0" err="1"/>
              <a:t>GameBoard</a:t>
            </a:r>
            <a:r>
              <a:rPr lang="pl-PL" dirty="0"/>
              <a:t> </a:t>
            </a:r>
            <a:r>
              <a:rPr lang="pl-PL" dirty="0" err="1"/>
              <a:t>onSelectSquare</a:t>
            </a:r>
            <a:r>
              <a:rPr lang="pl-PL" dirty="0"/>
              <a:t>={</a:t>
            </a:r>
            <a:r>
              <a:rPr lang="pl-PL" dirty="0" err="1"/>
              <a:t>handleSelectedSquare</a:t>
            </a:r>
            <a:r>
              <a:rPr lang="pl-PL" dirty="0"/>
              <a:t>} </a:t>
            </a:r>
          </a:p>
          <a:p>
            <a:r>
              <a:rPr lang="pl-PL" dirty="0"/>
              <a:t>        </a:t>
            </a:r>
            <a:r>
              <a:rPr lang="pl-PL" dirty="0" err="1"/>
              <a:t>board</a:t>
            </a:r>
            <a:r>
              <a:rPr lang="pl-PL" dirty="0"/>
              <a:t>={</a:t>
            </a:r>
            <a:r>
              <a:rPr lang="pl-PL" dirty="0" err="1"/>
              <a:t>gameBoard</a:t>
            </a:r>
            <a:r>
              <a:rPr lang="pl-PL" dirty="0"/>
              <a:t>}&gt;</a:t>
            </a:r>
          </a:p>
          <a:p>
            <a:r>
              <a:rPr lang="pl-PL" dirty="0"/>
              <a:t>        &lt;/</a:t>
            </a:r>
            <a:r>
              <a:rPr lang="pl-PL" dirty="0" err="1"/>
              <a:t>GameBoard</a:t>
            </a:r>
            <a:r>
              <a:rPr lang="pl-PL" dirty="0"/>
              <a:t>&gt;</a:t>
            </a:r>
          </a:p>
          <a:p>
            <a:r>
              <a:rPr lang="pl-PL" dirty="0"/>
              <a:t>      &lt;/div&gt;</a:t>
            </a:r>
          </a:p>
          <a:p>
            <a:r>
              <a:rPr lang="pl-PL" dirty="0"/>
              <a:t>      &lt;Log </a:t>
            </a:r>
            <a:r>
              <a:rPr lang="pl-PL" dirty="0" err="1"/>
              <a:t>turns</a:t>
            </a:r>
            <a:r>
              <a:rPr lang="pl-PL" dirty="0"/>
              <a:t>={</a:t>
            </a:r>
            <a:r>
              <a:rPr lang="pl-PL" dirty="0" err="1"/>
              <a:t>gameTurns</a:t>
            </a:r>
            <a:r>
              <a:rPr lang="pl-PL" dirty="0"/>
              <a:t>} /&gt;</a:t>
            </a:r>
          </a:p>
          <a:p>
            <a:r>
              <a:rPr lang="pl-PL" dirty="0"/>
              <a:t>    &lt;/</a:t>
            </a:r>
            <a:r>
              <a:rPr lang="pl-PL" dirty="0" err="1"/>
              <a:t>main</a:t>
            </a:r>
            <a:r>
              <a:rPr lang="pl-PL" dirty="0"/>
              <a:t>&gt;</a:t>
            </a:r>
          </a:p>
          <a:p>
            <a:r>
              <a:rPr lang="pl-PL" dirty="0"/>
              <a:t>  )</a:t>
            </a:r>
          </a:p>
          <a:p>
            <a:r>
              <a:rPr lang="pl-PL" dirty="0"/>
              <a:t>}</a:t>
            </a:r>
          </a:p>
        </p:txBody>
      </p:sp>
    </p:spTree>
    <p:extLst>
      <p:ext uri="{BB962C8B-B14F-4D97-AF65-F5344CB8AC3E}">
        <p14:creationId xmlns:p14="http://schemas.microsoft.com/office/powerpoint/2010/main" val="24047063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070D-0469-BC42-B2DF-01C4EE1451C8}"/>
              </a:ext>
            </a:extLst>
          </p:cNvPr>
          <p:cNvSpPr>
            <a:spLocks noGrp="1"/>
          </p:cNvSpPr>
          <p:nvPr>
            <p:ph type="title"/>
          </p:nvPr>
        </p:nvSpPr>
        <p:spPr>
          <a:xfrm>
            <a:off x="838200" y="0"/>
            <a:ext cx="10515600" cy="530225"/>
          </a:xfrm>
        </p:spPr>
        <p:txBody>
          <a:bodyPr>
            <a:normAutofit fontScale="90000"/>
          </a:bodyPr>
          <a:lstStyle/>
          <a:p>
            <a:pPr algn="ctr"/>
            <a:r>
              <a:rPr lang="pl-PL" dirty="0" err="1"/>
              <a:t>Player.jsx</a:t>
            </a:r>
            <a:endParaRPr lang="pl-PL" dirty="0"/>
          </a:p>
        </p:txBody>
      </p:sp>
      <p:sp>
        <p:nvSpPr>
          <p:cNvPr id="3" name="Content Placeholder 2">
            <a:extLst>
              <a:ext uri="{FF2B5EF4-FFF2-40B4-BE49-F238E27FC236}">
                <a16:creationId xmlns:a16="http://schemas.microsoft.com/office/drawing/2014/main" id="{4D588065-ADC8-B5E2-D72F-F41F70B5D2A7}"/>
              </a:ext>
            </a:extLst>
          </p:cNvPr>
          <p:cNvSpPr>
            <a:spLocks noGrp="1"/>
          </p:cNvSpPr>
          <p:nvPr>
            <p:ph idx="1"/>
          </p:nvPr>
        </p:nvSpPr>
        <p:spPr>
          <a:xfrm>
            <a:off x="0" y="609600"/>
            <a:ext cx="12192000" cy="6248400"/>
          </a:xfrm>
        </p:spPr>
        <p:txBody>
          <a:bodyPr numCol="2">
            <a:normAutofit fontScale="62500" lnSpcReduction="20000"/>
          </a:bodyPr>
          <a:lstStyle/>
          <a:p>
            <a:r>
              <a:rPr lang="pl-PL" dirty="0"/>
              <a:t>import {</a:t>
            </a:r>
            <a:r>
              <a:rPr lang="pl-PL" dirty="0" err="1"/>
              <a:t>useState</a:t>
            </a:r>
            <a:r>
              <a:rPr lang="pl-PL" dirty="0"/>
              <a:t>} from '</a:t>
            </a:r>
            <a:r>
              <a:rPr lang="pl-PL" dirty="0" err="1"/>
              <a:t>react</a:t>
            </a:r>
            <a:r>
              <a:rPr lang="pl-PL" dirty="0"/>
              <a:t>';</a:t>
            </a:r>
          </a:p>
          <a:p>
            <a:r>
              <a:rPr lang="pl-PL" dirty="0"/>
              <a:t>export </a:t>
            </a:r>
            <a:r>
              <a:rPr lang="pl-PL" dirty="0" err="1"/>
              <a:t>default</a:t>
            </a:r>
            <a:r>
              <a:rPr lang="pl-PL" dirty="0"/>
              <a:t> </a:t>
            </a:r>
            <a:r>
              <a:rPr lang="pl-PL" dirty="0" err="1"/>
              <a:t>function</a:t>
            </a:r>
            <a:r>
              <a:rPr lang="pl-PL" dirty="0"/>
              <a:t> Player({</a:t>
            </a:r>
            <a:r>
              <a:rPr lang="pl-PL" dirty="0" err="1"/>
              <a:t>initialName</a:t>
            </a:r>
            <a:r>
              <a:rPr lang="pl-PL" dirty="0"/>
              <a:t>, symbol, </a:t>
            </a:r>
            <a:r>
              <a:rPr lang="pl-PL" dirty="0" err="1"/>
              <a:t>isActive</a:t>
            </a:r>
            <a:r>
              <a:rPr lang="pl-PL" dirty="0"/>
              <a:t>, </a:t>
            </a:r>
            <a:r>
              <a:rPr lang="pl-PL" dirty="0" err="1"/>
              <a:t>onChangeName</a:t>
            </a:r>
            <a:r>
              <a:rPr lang="pl-PL" dirty="0"/>
              <a:t>}){</a:t>
            </a:r>
          </a:p>
          <a:p>
            <a:r>
              <a:rPr lang="pl-PL" dirty="0"/>
              <a:t>    const [</a:t>
            </a:r>
            <a:r>
              <a:rPr lang="pl-PL" dirty="0" err="1"/>
              <a:t>playerName</a:t>
            </a:r>
            <a:r>
              <a:rPr lang="pl-PL" dirty="0"/>
              <a:t>, </a:t>
            </a:r>
            <a:r>
              <a:rPr lang="pl-PL" dirty="0" err="1"/>
              <a:t>setPlayerName</a:t>
            </a:r>
            <a:r>
              <a:rPr lang="pl-PL" dirty="0"/>
              <a:t>] = </a:t>
            </a:r>
            <a:r>
              <a:rPr lang="pl-PL" dirty="0" err="1"/>
              <a:t>useState</a:t>
            </a:r>
            <a:r>
              <a:rPr lang="pl-PL" dirty="0"/>
              <a:t>(</a:t>
            </a:r>
            <a:r>
              <a:rPr lang="pl-PL" dirty="0" err="1"/>
              <a:t>initialName</a:t>
            </a:r>
            <a:r>
              <a:rPr lang="pl-PL" dirty="0"/>
              <a:t>);</a:t>
            </a:r>
          </a:p>
          <a:p>
            <a:r>
              <a:rPr lang="pl-PL" dirty="0"/>
              <a:t>    const [</a:t>
            </a:r>
            <a:r>
              <a:rPr lang="pl-PL" dirty="0" err="1"/>
              <a:t>isEditing</a:t>
            </a:r>
            <a:r>
              <a:rPr lang="pl-PL" dirty="0"/>
              <a:t>, </a:t>
            </a:r>
            <a:r>
              <a:rPr lang="pl-PL" dirty="0" err="1"/>
              <a:t>setIsEditing</a:t>
            </a:r>
            <a:r>
              <a:rPr lang="pl-PL" dirty="0"/>
              <a:t>] = </a:t>
            </a:r>
            <a:r>
              <a:rPr lang="pl-PL" dirty="0" err="1"/>
              <a:t>useState</a:t>
            </a:r>
            <a:r>
              <a:rPr lang="pl-PL" dirty="0"/>
              <a:t>(</a:t>
            </a:r>
            <a:r>
              <a:rPr lang="pl-PL" dirty="0" err="1"/>
              <a:t>false</a:t>
            </a:r>
            <a:r>
              <a:rPr lang="pl-PL" dirty="0"/>
              <a:t>);</a:t>
            </a:r>
          </a:p>
          <a:p>
            <a:r>
              <a:rPr lang="pl-PL" dirty="0"/>
              <a:t>    </a:t>
            </a:r>
          </a:p>
          <a:p>
            <a:r>
              <a:rPr lang="pl-PL" dirty="0"/>
              <a:t>    </a:t>
            </a:r>
            <a:r>
              <a:rPr lang="pl-PL" dirty="0" err="1"/>
              <a:t>function</a:t>
            </a:r>
            <a:r>
              <a:rPr lang="pl-PL" dirty="0"/>
              <a:t> </a:t>
            </a:r>
            <a:r>
              <a:rPr lang="pl-PL" dirty="0" err="1"/>
              <a:t>handleEdit</a:t>
            </a:r>
            <a:r>
              <a:rPr lang="pl-PL" dirty="0"/>
              <a:t>(){</a:t>
            </a:r>
          </a:p>
          <a:p>
            <a:r>
              <a:rPr lang="pl-PL" dirty="0"/>
              <a:t>        </a:t>
            </a:r>
            <a:r>
              <a:rPr lang="pl-PL" dirty="0" err="1"/>
              <a:t>setIsEditing</a:t>
            </a:r>
            <a:r>
              <a:rPr lang="pl-PL" dirty="0"/>
              <a:t>((</a:t>
            </a:r>
            <a:r>
              <a:rPr lang="pl-PL" dirty="0" err="1"/>
              <a:t>editing</a:t>
            </a:r>
            <a:r>
              <a:rPr lang="pl-PL" dirty="0"/>
              <a:t>)=&gt;!</a:t>
            </a:r>
            <a:r>
              <a:rPr lang="pl-PL" dirty="0" err="1"/>
              <a:t>editing</a:t>
            </a:r>
            <a:r>
              <a:rPr lang="pl-PL" dirty="0"/>
              <a:t>);</a:t>
            </a:r>
          </a:p>
          <a:p>
            <a:r>
              <a:rPr lang="pl-PL" dirty="0"/>
              <a:t>        </a:t>
            </a:r>
            <a:r>
              <a:rPr lang="pl-PL" dirty="0" err="1"/>
              <a:t>if</a:t>
            </a:r>
            <a:r>
              <a:rPr lang="pl-PL" dirty="0"/>
              <a:t>(</a:t>
            </a:r>
            <a:r>
              <a:rPr lang="pl-PL" dirty="0" err="1"/>
              <a:t>isEditing</a:t>
            </a:r>
            <a:r>
              <a:rPr lang="pl-PL" dirty="0"/>
              <a:t>){</a:t>
            </a:r>
          </a:p>
          <a:p>
            <a:r>
              <a:rPr lang="pl-PL" dirty="0"/>
              <a:t>            </a:t>
            </a:r>
            <a:r>
              <a:rPr lang="pl-PL" dirty="0" err="1"/>
              <a:t>onChangeName</a:t>
            </a:r>
            <a:r>
              <a:rPr lang="pl-PL" dirty="0"/>
              <a:t>(symbol, </a:t>
            </a:r>
            <a:r>
              <a:rPr lang="pl-PL" dirty="0" err="1"/>
              <a:t>playerName</a:t>
            </a:r>
            <a:r>
              <a:rPr lang="pl-PL" dirty="0"/>
              <a:t>);</a:t>
            </a:r>
          </a:p>
          <a:p>
            <a:r>
              <a:rPr lang="pl-PL" dirty="0"/>
              <a:t>        }</a:t>
            </a:r>
          </a:p>
          <a:p>
            <a:r>
              <a:rPr lang="pl-PL" dirty="0"/>
              <a:t>    }</a:t>
            </a:r>
          </a:p>
          <a:p>
            <a:endParaRPr lang="pl-PL" dirty="0"/>
          </a:p>
          <a:p>
            <a:r>
              <a:rPr lang="pl-PL" dirty="0"/>
              <a:t>    </a:t>
            </a:r>
            <a:r>
              <a:rPr lang="pl-PL" dirty="0" err="1"/>
              <a:t>let</a:t>
            </a:r>
            <a:r>
              <a:rPr lang="pl-PL" dirty="0"/>
              <a:t> </a:t>
            </a:r>
            <a:r>
              <a:rPr lang="pl-PL" dirty="0" err="1"/>
              <a:t>editablePlayerName</a:t>
            </a:r>
            <a:r>
              <a:rPr lang="pl-PL" dirty="0"/>
              <a:t> = &lt;</a:t>
            </a:r>
            <a:r>
              <a:rPr lang="pl-PL" dirty="0" err="1"/>
              <a:t>span</a:t>
            </a:r>
            <a:r>
              <a:rPr lang="pl-PL" dirty="0"/>
              <a:t> </a:t>
            </a:r>
            <a:r>
              <a:rPr lang="pl-PL" dirty="0" err="1"/>
              <a:t>className</a:t>
            </a:r>
            <a:r>
              <a:rPr lang="pl-PL" dirty="0"/>
              <a:t>="</a:t>
            </a:r>
            <a:r>
              <a:rPr lang="pl-PL" dirty="0" err="1"/>
              <a:t>player-name</a:t>
            </a:r>
            <a:r>
              <a:rPr lang="pl-PL" dirty="0"/>
              <a:t>"&gt;{</a:t>
            </a:r>
            <a:r>
              <a:rPr lang="pl-PL" dirty="0" err="1"/>
              <a:t>playerName</a:t>
            </a:r>
            <a:r>
              <a:rPr lang="pl-PL" dirty="0"/>
              <a:t>}&lt;/</a:t>
            </a:r>
            <a:r>
              <a:rPr lang="pl-PL" dirty="0" err="1"/>
              <a:t>span</a:t>
            </a:r>
            <a:r>
              <a:rPr lang="pl-PL" dirty="0"/>
              <a:t>&gt;;</a:t>
            </a:r>
          </a:p>
          <a:p>
            <a:r>
              <a:rPr lang="pl-PL" dirty="0"/>
              <a:t>    </a:t>
            </a:r>
            <a:r>
              <a:rPr lang="pl-PL" dirty="0" err="1"/>
              <a:t>if</a:t>
            </a:r>
            <a:r>
              <a:rPr lang="pl-PL" dirty="0"/>
              <a:t>(</a:t>
            </a:r>
            <a:r>
              <a:rPr lang="pl-PL" dirty="0" err="1"/>
              <a:t>isEditing</a:t>
            </a:r>
            <a:r>
              <a:rPr lang="pl-PL" dirty="0"/>
              <a:t>){</a:t>
            </a:r>
          </a:p>
          <a:p>
            <a:r>
              <a:rPr lang="pl-PL" dirty="0"/>
              <a:t>        </a:t>
            </a:r>
            <a:r>
              <a:rPr lang="pl-PL" dirty="0" err="1"/>
              <a:t>editablePlayerName</a:t>
            </a:r>
            <a:r>
              <a:rPr lang="pl-PL" dirty="0"/>
              <a:t> = &lt;</a:t>
            </a:r>
            <a:r>
              <a:rPr lang="pl-PL" dirty="0" err="1"/>
              <a:t>input</a:t>
            </a:r>
            <a:r>
              <a:rPr lang="pl-PL" dirty="0"/>
              <a:t> </a:t>
            </a:r>
            <a:r>
              <a:rPr lang="pl-PL" dirty="0" err="1"/>
              <a:t>type</a:t>
            </a:r>
            <a:r>
              <a:rPr lang="pl-PL" dirty="0"/>
              <a:t>="</a:t>
            </a:r>
            <a:r>
              <a:rPr lang="pl-PL" dirty="0" err="1"/>
              <a:t>text</a:t>
            </a:r>
            <a:r>
              <a:rPr lang="pl-PL" dirty="0"/>
              <a:t>" </a:t>
            </a:r>
            <a:r>
              <a:rPr lang="pl-PL" dirty="0" err="1"/>
              <a:t>required</a:t>
            </a:r>
            <a:r>
              <a:rPr lang="pl-PL" dirty="0"/>
              <a:t> </a:t>
            </a:r>
            <a:r>
              <a:rPr lang="pl-PL" dirty="0" err="1"/>
              <a:t>defaultValue</a:t>
            </a:r>
            <a:r>
              <a:rPr lang="pl-PL" dirty="0"/>
              <a:t>={</a:t>
            </a:r>
            <a:r>
              <a:rPr lang="pl-PL" dirty="0" err="1"/>
              <a:t>playerName</a:t>
            </a:r>
            <a:r>
              <a:rPr lang="pl-PL" dirty="0"/>
              <a:t>} </a:t>
            </a:r>
            <a:r>
              <a:rPr lang="pl-PL" dirty="0" err="1"/>
              <a:t>onChange</a:t>
            </a:r>
            <a:r>
              <a:rPr lang="pl-PL" dirty="0"/>
              <a:t>={</a:t>
            </a:r>
            <a:r>
              <a:rPr lang="pl-PL" dirty="0" err="1"/>
              <a:t>handleChange</a:t>
            </a:r>
            <a:r>
              <a:rPr lang="pl-PL" dirty="0"/>
              <a:t>} /&gt;</a:t>
            </a:r>
          </a:p>
          <a:p>
            <a:r>
              <a:rPr lang="pl-PL" dirty="0"/>
              <a:t>    }</a:t>
            </a:r>
          </a:p>
          <a:p>
            <a:r>
              <a:rPr lang="pl-PL" dirty="0"/>
              <a:t>    </a:t>
            </a:r>
            <a:r>
              <a:rPr lang="pl-PL" dirty="0" err="1"/>
              <a:t>function</a:t>
            </a:r>
            <a:r>
              <a:rPr lang="pl-PL" dirty="0"/>
              <a:t> </a:t>
            </a:r>
            <a:r>
              <a:rPr lang="pl-PL" dirty="0" err="1"/>
              <a:t>handleChange</a:t>
            </a:r>
            <a:r>
              <a:rPr lang="pl-PL" dirty="0"/>
              <a:t>(event){</a:t>
            </a:r>
          </a:p>
          <a:p>
            <a:r>
              <a:rPr lang="pl-PL" dirty="0"/>
              <a:t>        </a:t>
            </a:r>
            <a:r>
              <a:rPr lang="pl-PL" dirty="0" err="1"/>
              <a:t>setPlayerName</a:t>
            </a:r>
            <a:r>
              <a:rPr lang="pl-PL" dirty="0"/>
              <a:t>(</a:t>
            </a:r>
            <a:r>
              <a:rPr lang="pl-PL" dirty="0" err="1"/>
              <a:t>event.target.value</a:t>
            </a:r>
            <a:r>
              <a:rPr lang="pl-PL" dirty="0"/>
              <a:t>);</a:t>
            </a:r>
          </a:p>
          <a:p>
            <a:r>
              <a:rPr lang="pl-PL" dirty="0"/>
              <a:t>        console.log(</a:t>
            </a:r>
            <a:r>
              <a:rPr lang="pl-PL" dirty="0" err="1"/>
              <a:t>event.target.value</a:t>
            </a:r>
            <a:r>
              <a:rPr lang="pl-PL" dirty="0"/>
              <a:t>)</a:t>
            </a:r>
          </a:p>
          <a:p>
            <a:r>
              <a:rPr lang="pl-PL" dirty="0"/>
              <a:t>        //we </a:t>
            </a:r>
            <a:r>
              <a:rPr lang="pl-PL" dirty="0" err="1"/>
              <a:t>will</a:t>
            </a:r>
            <a:r>
              <a:rPr lang="pl-PL" dirty="0"/>
              <a:t> </a:t>
            </a:r>
            <a:r>
              <a:rPr lang="pl-PL" dirty="0" err="1"/>
              <a:t>get</a:t>
            </a:r>
            <a:r>
              <a:rPr lang="pl-PL" dirty="0"/>
              <a:t> the pointer to the event</a:t>
            </a:r>
          </a:p>
          <a:p>
            <a:r>
              <a:rPr lang="pl-PL" dirty="0"/>
              <a:t>        //argument </a:t>
            </a:r>
            <a:r>
              <a:rPr lang="pl-PL" dirty="0" err="1"/>
              <a:t>will</a:t>
            </a:r>
            <a:r>
              <a:rPr lang="pl-PL" dirty="0"/>
              <a:t> be </a:t>
            </a:r>
            <a:r>
              <a:rPr lang="pl-PL" dirty="0" err="1"/>
              <a:t>given</a:t>
            </a:r>
            <a:r>
              <a:rPr lang="pl-PL" dirty="0"/>
              <a:t> as </a:t>
            </a:r>
            <a:r>
              <a:rPr lang="pl-PL" dirty="0" err="1"/>
              <a:t>object</a:t>
            </a:r>
            <a:endParaRPr lang="pl-PL" dirty="0"/>
          </a:p>
          <a:p>
            <a:r>
              <a:rPr lang="pl-PL" dirty="0"/>
              <a:t>        //</a:t>
            </a:r>
            <a:r>
              <a:rPr lang="pl-PL" dirty="0" err="1"/>
              <a:t>it</a:t>
            </a:r>
            <a:r>
              <a:rPr lang="pl-PL" dirty="0"/>
              <a:t> </a:t>
            </a:r>
            <a:r>
              <a:rPr lang="pl-PL" dirty="0" err="1"/>
              <a:t>has</a:t>
            </a:r>
            <a:r>
              <a:rPr lang="pl-PL" dirty="0"/>
              <a:t> target </a:t>
            </a:r>
            <a:r>
              <a:rPr lang="pl-PL" dirty="0" err="1"/>
              <a:t>property</a:t>
            </a:r>
            <a:r>
              <a:rPr lang="pl-PL" dirty="0"/>
              <a:t> and </a:t>
            </a:r>
            <a:r>
              <a:rPr lang="pl-PL" dirty="0" err="1"/>
              <a:t>it</a:t>
            </a:r>
            <a:r>
              <a:rPr lang="pl-PL" dirty="0"/>
              <a:t> </a:t>
            </a:r>
            <a:r>
              <a:rPr lang="pl-PL" dirty="0" err="1"/>
              <a:t>has</a:t>
            </a:r>
            <a:r>
              <a:rPr lang="pl-PL" dirty="0"/>
              <a:t> </a:t>
            </a:r>
            <a:r>
              <a:rPr lang="pl-PL" dirty="0" err="1"/>
              <a:t>value</a:t>
            </a:r>
            <a:r>
              <a:rPr lang="pl-PL" dirty="0"/>
              <a:t> </a:t>
            </a:r>
            <a:r>
              <a:rPr lang="pl-PL" dirty="0" err="1"/>
              <a:t>property</a:t>
            </a:r>
            <a:endParaRPr lang="pl-PL" dirty="0"/>
          </a:p>
          <a:p>
            <a:r>
              <a:rPr lang="pl-PL" dirty="0"/>
              <a:t>    }</a:t>
            </a:r>
          </a:p>
          <a:p>
            <a:r>
              <a:rPr lang="pl-PL" dirty="0"/>
              <a:t>    return(</a:t>
            </a:r>
          </a:p>
          <a:p>
            <a:r>
              <a:rPr lang="pl-PL" dirty="0"/>
              <a:t>        &lt;&gt;</a:t>
            </a:r>
          </a:p>
          <a:p>
            <a:r>
              <a:rPr lang="pl-PL" dirty="0"/>
              <a:t>            &lt;li </a:t>
            </a:r>
            <a:r>
              <a:rPr lang="pl-PL" dirty="0" err="1"/>
              <a:t>className</a:t>
            </a:r>
            <a:r>
              <a:rPr lang="pl-PL" dirty="0"/>
              <a:t>={</a:t>
            </a:r>
            <a:r>
              <a:rPr lang="pl-PL" dirty="0" err="1"/>
              <a:t>isActive</a:t>
            </a:r>
            <a:r>
              <a:rPr lang="pl-PL" dirty="0"/>
              <a:t> ? '</a:t>
            </a:r>
            <a:r>
              <a:rPr lang="pl-PL" dirty="0" err="1"/>
              <a:t>active</a:t>
            </a:r>
            <a:r>
              <a:rPr lang="pl-PL" dirty="0"/>
              <a:t>' : </a:t>
            </a:r>
            <a:r>
              <a:rPr lang="pl-PL" dirty="0" err="1"/>
              <a:t>undefined</a:t>
            </a:r>
            <a:r>
              <a:rPr lang="pl-PL" dirty="0"/>
              <a:t>}&gt;</a:t>
            </a:r>
          </a:p>
          <a:p>
            <a:r>
              <a:rPr lang="pl-PL" dirty="0"/>
              <a:t>                &lt;</a:t>
            </a:r>
            <a:r>
              <a:rPr lang="pl-PL" dirty="0" err="1"/>
              <a:t>span</a:t>
            </a:r>
            <a:r>
              <a:rPr lang="pl-PL" dirty="0"/>
              <a:t> </a:t>
            </a:r>
            <a:r>
              <a:rPr lang="pl-PL" dirty="0" err="1"/>
              <a:t>className</a:t>
            </a:r>
            <a:r>
              <a:rPr lang="pl-PL" dirty="0"/>
              <a:t>="</a:t>
            </a:r>
            <a:r>
              <a:rPr lang="pl-PL" dirty="0" err="1"/>
              <a:t>player</a:t>
            </a:r>
            <a:r>
              <a:rPr lang="pl-PL" dirty="0"/>
              <a:t>"&gt;</a:t>
            </a:r>
          </a:p>
          <a:p>
            <a:r>
              <a:rPr lang="pl-PL" dirty="0"/>
              <a:t>                    {</a:t>
            </a:r>
            <a:r>
              <a:rPr lang="pl-PL" dirty="0" err="1"/>
              <a:t>editablePlayerName</a:t>
            </a:r>
            <a:r>
              <a:rPr lang="pl-PL" dirty="0"/>
              <a:t>}</a:t>
            </a:r>
          </a:p>
          <a:p>
            <a:r>
              <a:rPr lang="pl-PL" dirty="0"/>
              <a:t>                &lt;</a:t>
            </a:r>
            <a:r>
              <a:rPr lang="pl-PL" dirty="0" err="1"/>
              <a:t>span</a:t>
            </a:r>
            <a:r>
              <a:rPr lang="pl-PL" dirty="0"/>
              <a:t> </a:t>
            </a:r>
            <a:r>
              <a:rPr lang="pl-PL" dirty="0" err="1"/>
              <a:t>className</a:t>
            </a:r>
            <a:r>
              <a:rPr lang="pl-PL" dirty="0"/>
              <a:t>='</a:t>
            </a:r>
            <a:r>
              <a:rPr lang="pl-PL" dirty="0" err="1"/>
              <a:t>player</a:t>
            </a:r>
            <a:r>
              <a:rPr lang="pl-PL" dirty="0"/>
              <a:t>-symbol'&gt;{symbol}&lt;/</a:t>
            </a:r>
            <a:r>
              <a:rPr lang="pl-PL" dirty="0" err="1"/>
              <a:t>span</a:t>
            </a:r>
            <a:r>
              <a:rPr lang="pl-PL" dirty="0"/>
              <a:t>&gt;</a:t>
            </a:r>
          </a:p>
          <a:p>
            <a:r>
              <a:rPr lang="pl-PL" dirty="0"/>
              <a:t>                &lt;/</a:t>
            </a:r>
            <a:r>
              <a:rPr lang="pl-PL" dirty="0" err="1"/>
              <a:t>span</a:t>
            </a:r>
            <a:r>
              <a:rPr lang="pl-PL" dirty="0"/>
              <a:t>&gt;</a:t>
            </a:r>
          </a:p>
          <a:p>
            <a:r>
              <a:rPr lang="pl-PL" dirty="0"/>
              <a:t>                &lt;</a:t>
            </a:r>
            <a:r>
              <a:rPr lang="pl-PL" dirty="0" err="1"/>
              <a:t>button</a:t>
            </a:r>
            <a:r>
              <a:rPr lang="pl-PL" dirty="0"/>
              <a:t> </a:t>
            </a:r>
            <a:r>
              <a:rPr lang="pl-PL" dirty="0" err="1"/>
              <a:t>onClick</a:t>
            </a:r>
            <a:r>
              <a:rPr lang="pl-PL" dirty="0"/>
              <a:t>={</a:t>
            </a:r>
            <a:r>
              <a:rPr lang="pl-PL" dirty="0" err="1"/>
              <a:t>handleEdit</a:t>
            </a:r>
            <a:r>
              <a:rPr lang="pl-PL" dirty="0"/>
              <a:t>}&gt; {</a:t>
            </a:r>
            <a:r>
              <a:rPr lang="pl-PL" dirty="0" err="1"/>
              <a:t>isEditing</a:t>
            </a:r>
            <a:r>
              <a:rPr lang="pl-PL" dirty="0"/>
              <a:t> ? '</a:t>
            </a:r>
            <a:r>
              <a:rPr lang="pl-PL" dirty="0" err="1"/>
              <a:t>Save</a:t>
            </a:r>
            <a:r>
              <a:rPr lang="pl-PL" dirty="0"/>
              <a:t>' : 'Edit' }&lt;/</a:t>
            </a:r>
            <a:r>
              <a:rPr lang="pl-PL" dirty="0" err="1"/>
              <a:t>button</a:t>
            </a:r>
            <a:r>
              <a:rPr lang="pl-PL" dirty="0"/>
              <a:t>&gt;</a:t>
            </a:r>
          </a:p>
          <a:p>
            <a:r>
              <a:rPr lang="pl-PL" dirty="0"/>
              <a:t>            &lt;/li&gt;</a:t>
            </a:r>
          </a:p>
          <a:p>
            <a:r>
              <a:rPr lang="pl-PL" dirty="0"/>
              <a:t>        &lt;/&gt;</a:t>
            </a:r>
          </a:p>
          <a:p>
            <a:r>
              <a:rPr lang="pl-PL" dirty="0"/>
              <a:t>    );</a:t>
            </a:r>
          </a:p>
          <a:p>
            <a:r>
              <a:rPr lang="pl-PL" dirty="0"/>
              <a:t>}</a:t>
            </a:r>
          </a:p>
        </p:txBody>
      </p:sp>
    </p:spTree>
    <p:extLst>
      <p:ext uri="{BB962C8B-B14F-4D97-AF65-F5344CB8AC3E}">
        <p14:creationId xmlns:p14="http://schemas.microsoft.com/office/powerpoint/2010/main" val="25922026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90E6-EEC4-6F8E-E41B-7491FC3277EA}"/>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2D469813-388B-F56B-B417-7D6936D7F864}"/>
              </a:ext>
            </a:extLst>
          </p:cNvPr>
          <p:cNvSpPr>
            <a:spLocks noGrp="1"/>
          </p:cNvSpPr>
          <p:nvPr>
            <p:ph idx="1"/>
          </p:nvPr>
        </p:nvSpPr>
        <p:spPr/>
        <p:txBody>
          <a:bodyPr/>
          <a:lstStyle/>
          <a:p>
            <a:endParaRPr lang="pl-PL"/>
          </a:p>
        </p:txBody>
      </p:sp>
      <p:pic>
        <p:nvPicPr>
          <p:cNvPr id="5" name="Picture 4">
            <a:extLst>
              <a:ext uri="{FF2B5EF4-FFF2-40B4-BE49-F238E27FC236}">
                <a16:creationId xmlns:a16="http://schemas.microsoft.com/office/drawing/2014/main" id="{7687B06A-5520-0EFC-4AC4-BA5F602DCA5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50459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3630</TotalTime>
  <Words>11724</Words>
  <Application>Microsoft Office PowerPoint</Application>
  <PresentationFormat>Widescreen</PresentationFormat>
  <Paragraphs>1625</Paragraphs>
  <Slides>104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104</vt:i4>
      </vt:variant>
    </vt:vector>
  </HeadingPairs>
  <TitlesOfParts>
    <vt:vector size="108" baseType="lpstr">
      <vt:lpstr>Arial</vt:lpstr>
      <vt:lpstr>Calibri</vt:lpstr>
      <vt:lpstr>Calibri Light</vt:lpstr>
      <vt:lpstr>Office Theme</vt:lpstr>
      <vt:lpstr>Class 3 - React essentials</vt:lpstr>
      <vt:lpstr>Index.jsx</vt:lpstr>
      <vt:lpstr>App.jsx</vt:lpstr>
      <vt:lpstr>PowerPoint Presentation</vt:lpstr>
      <vt:lpstr>App.jsx</vt:lpstr>
      <vt:lpstr>Let us add basic information to App.jsx</vt:lpstr>
      <vt:lpstr>App.jsx</vt:lpstr>
      <vt:lpstr>Player.jsx</vt:lpstr>
      <vt:lpstr>Next step - task</vt:lpstr>
      <vt:lpstr>Next step – task – instructions continued</vt:lpstr>
      <vt:lpstr>Changing the name of the player – App.js</vt:lpstr>
      <vt:lpstr>Changing the name of the player – Player.js</vt:lpstr>
      <vt:lpstr>Revision 10 task</vt:lpstr>
      <vt:lpstr>Revision 10 task – 2-way binding</vt:lpstr>
      <vt:lpstr>Revision 10 task – 2-way binding – App.jsx</vt:lpstr>
      <vt:lpstr>Revision 10 task – 2-way binding – Review.jsx</vt:lpstr>
      <vt:lpstr>Revision 10 task – last instructions</vt:lpstr>
      <vt:lpstr>Review 10 - solution</vt:lpstr>
      <vt:lpstr>Revision 10 task – 2-way binding</vt:lpstr>
      <vt:lpstr>Displaying game board</vt:lpstr>
      <vt:lpstr>Rendering multi-dimentional lists – gameboard – App.jsx</vt:lpstr>
      <vt:lpstr>Rendering multi-dimentional lists – gameboard – App.jsx</vt:lpstr>
      <vt:lpstr>Rendering multi-dimentional lists - gameboard</vt:lpstr>
      <vt:lpstr>Rendering multi-dimentional lists – gameboard – App.jsx</vt:lpstr>
      <vt:lpstr>GameBoard.jsx</vt:lpstr>
      <vt:lpstr>GameBoard.jsx – map function explained</vt:lpstr>
      <vt:lpstr>GameBoard.jsx – map function expained</vt:lpstr>
      <vt:lpstr>GameBoard.jsx – map function expained</vt:lpstr>
      <vt:lpstr>GameBoard.jsx</vt:lpstr>
      <vt:lpstr>GameBoard.jsx - solution</vt:lpstr>
      <vt:lpstr>App.jsx - solution</vt:lpstr>
      <vt:lpstr>Core Concept</vt:lpstr>
      <vt:lpstr>Firstly, the styles</vt:lpstr>
      <vt:lpstr>Lifting up the state, App.jsx</vt:lpstr>
      <vt:lpstr>Lifting up the state, App.jsx</vt:lpstr>
      <vt:lpstr>Lifting up the state, Player.jsx</vt:lpstr>
      <vt:lpstr>Lifting up the state, GameBoard.jsx</vt:lpstr>
      <vt:lpstr>App.jsx</vt:lpstr>
      <vt:lpstr>GameBoard.jsx</vt:lpstr>
      <vt:lpstr>Player.jsx</vt:lpstr>
      <vt:lpstr>PowerPoint Presentation</vt:lpstr>
      <vt:lpstr>Log component</vt:lpstr>
      <vt:lpstr>Let us create - Log.jsx</vt:lpstr>
      <vt:lpstr>Log component or lifing state up again, App.jsx</vt:lpstr>
      <vt:lpstr>App.jsx</vt:lpstr>
      <vt:lpstr>App.jsx</vt:lpstr>
      <vt:lpstr>App.jsx</vt:lpstr>
      <vt:lpstr>App.jsx</vt:lpstr>
      <vt:lpstr>App.jsx</vt:lpstr>
      <vt:lpstr>App.jsx</vt:lpstr>
      <vt:lpstr>Log component or lifing state up again, App.jsx</vt:lpstr>
      <vt:lpstr>Lifting up states, App.jsx</vt:lpstr>
      <vt:lpstr>Lifting up states, App.jsx</vt:lpstr>
      <vt:lpstr>Changes to App.jsx</vt:lpstr>
      <vt:lpstr>Player.jsx (no changes)</vt:lpstr>
      <vt:lpstr>Changes to GameBoard.jsx</vt:lpstr>
      <vt:lpstr>Changes to GameBoard.jsx</vt:lpstr>
      <vt:lpstr>Changes to GameBoard.jsx</vt:lpstr>
      <vt:lpstr>GameBoard.jsx (adjusted after moving changing players to App.jsx)</vt:lpstr>
      <vt:lpstr>App.jsx</vt:lpstr>
      <vt:lpstr>Log.jsx (to display moves)</vt:lpstr>
      <vt:lpstr>PowerPoint Presentation</vt:lpstr>
      <vt:lpstr>PowerPoint Presentation</vt:lpstr>
      <vt:lpstr>Reducing state management</vt:lpstr>
      <vt:lpstr>Reducing state management</vt:lpstr>
      <vt:lpstr>Reducing state management</vt:lpstr>
      <vt:lpstr>App.jsx</vt:lpstr>
      <vt:lpstr>Preventing the same blocks being clicked again and winner validation</vt:lpstr>
      <vt:lpstr>Blocking used buttons</vt:lpstr>
      <vt:lpstr>Winning combinations (copy into separate file)</vt:lpstr>
      <vt:lpstr>Checking if someone won (App.jsx)</vt:lpstr>
      <vt:lpstr>Checking if someone won (App.jsx)</vt:lpstr>
      <vt:lpstr>App.jsx</vt:lpstr>
      <vt:lpstr>App.jsx and gameBoard.jsx</vt:lpstr>
      <vt:lpstr>App.jsx</vt:lpstr>
      <vt:lpstr>gameBoard.jsx</vt:lpstr>
      <vt:lpstr>Game over screen and checking for draws</vt:lpstr>
      <vt:lpstr>GameOver.jsx component</vt:lpstr>
      <vt:lpstr>GameOver.jsx</vt:lpstr>
      <vt:lpstr>App.jsx</vt:lpstr>
      <vt:lpstr>Detecting a draw</vt:lpstr>
      <vt:lpstr>GameOver.jsx with draw option</vt:lpstr>
      <vt:lpstr>App.jsx</vt:lpstr>
      <vt:lpstr>PowerPoint Presentation</vt:lpstr>
      <vt:lpstr>Game restart (clearing the log)</vt:lpstr>
      <vt:lpstr>Clearing the log</vt:lpstr>
      <vt:lpstr>Clearing the log</vt:lpstr>
      <vt:lpstr>App.jsx – deep copy of a gameBoard</vt:lpstr>
      <vt:lpstr>App.jsx</vt:lpstr>
      <vt:lpstr>GameOver.jsx</vt:lpstr>
      <vt:lpstr>Showing the name of player who won</vt:lpstr>
      <vt:lpstr>Name of the winner displayed</vt:lpstr>
      <vt:lpstr>App.jsx</vt:lpstr>
      <vt:lpstr>App.jsx adjustments continued</vt:lpstr>
      <vt:lpstr>Player.jsx</vt:lpstr>
      <vt:lpstr>App.jsx</vt:lpstr>
      <vt:lpstr>App.jsx</vt:lpstr>
      <vt:lpstr>Player.jsx</vt:lpstr>
      <vt:lpstr>PowerPoint Presentation</vt:lpstr>
      <vt:lpstr>Cleaning up</vt:lpstr>
      <vt:lpstr>We will move parts of code outside of App function for clarity</vt:lpstr>
      <vt:lpstr>We will move parts of code outside of App function for clarity</vt:lpstr>
      <vt:lpstr>App.jsx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3 - React essentials</dc:title>
  <dc:creator>Joanna Wyrobek</dc:creator>
  <cp:lastModifiedBy>Joanna Wyrobek</cp:lastModifiedBy>
  <cp:revision>361</cp:revision>
  <dcterms:created xsi:type="dcterms:W3CDTF">2023-11-21T08:04:14Z</dcterms:created>
  <dcterms:modified xsi:type="dcterms:W3CDTF">2023-12-19T21:34:35Z</dcterms:modified>
</cp:coreProperties>
</file>