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D288-B7C7-4372-AB51-B5DF6769402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E24B-8FF8-447D-B946-F7DBD3873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8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D288-B7C7-4372-AB51-B5DF6769402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E24B-8FF8-447D-B946-F7DBD3873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3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D288-B7C7-4372-AB51-B5DF6769402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E24B-8FF8-447D-B946-F7DBD3873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5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D288-B7C7-4372-AB51-B5DF6769402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E24B-8FF8-447D-B946-F7DBD3873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9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D288-B7C7-4372-AB51-B5DF6769402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E24B-8FF8-447D-B946-F7DBD3873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2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D288-B7C7-4372-AB51-B5DF6769402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E24B-8FF8-447D-B946-F7DBD3873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4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D288-B7C7-4372-AB51-B5DF6769402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E24B-8FF8-447D-B946-F7DBD3873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4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D288-B7C7-4372-AB51-B5DF6769402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E24B-8FF8-447D-B946-F7DBD3873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8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D288-B7C7-4372-AB51-B5DF6769402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E24B-8FF8-447D-B946-F7DBD3873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0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D288-B7C7-4372-AB51-B5DF6769402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E24B-8FF8-447D-B946-F7DBD3873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D288-B7C7-4372-AB51-B5DF6769402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2E24B-8FF8-447D-B946-F7DBD3873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8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8D288-B7C7-4372-AB51-B5DF6769402B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2E24B-8FF8-447D-B946-F7DBD3873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6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 (</a:t>
            </a:r>
            <a:r>
              <a:rPr lang="en-US" dirty="0" err="1" smtClean="0"/>
              <a:t>columnMatrix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code to recursively add up the number in a column of a matrix exce</a:t>
            </a:r>
            <a:r>
              <a:rPr lang="en-US" dirty="0" smtClean="0"/>
              <a:t>pt if the value is a zero.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int[][] mat </a:t>
            </a:r>
            <a:r>
              <a:rPr lang="en-US" dirty="0" smtClean="0"/>
              <a:t>= {{12,5,7,90,3</a:t>
            </a:r>
            <a:r>
              <a:rPr lang="en-US" dirty="0"/>
              <a:t>},{45,6,23,1,9},{89,34,7,10,2},{8,3,78,35,28},{89,34,7,0,2</a:t>
            </a:r>
            <a:r>
              <a:rPr lang="en-US" dirty="0" smtClean="0"/>
              <a:t>}};</a:t>
            </a:r>
          </a:p>
          <a:p>
            <a:pPr marL="0" indent="0">
              <a:buNone/>
            </a:pPr>
            <a:r>
              <a:rPr lang="en-US" dirty="0" err="1" smtClean="0"/>
              <a:t>columnMatrix</a:t>
            </a:r>
            <a:r>
              <a:rPr lang="en-US" dirty="0" smtClean="0"/>
              <a:t>(4,4));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44</a:t>
            </a:r>
          </a:p>
          <a:p>
            <a:pPr marL="0" indent="0">
              <a:buNone/>
            </a:pPr>
            <a:r>
              <a:rPr lang="en-US" dirty="0" err="1" smtClean="0"/>
              <a:t>columnMatrix</a:t>
            </a:r>
            <a:r>
              <a:rPr lang="en-US" dirty="0" smtClean="0"/>
              <a:t>(2,2))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122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485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Warm-up (columnMatrix)</vt:lpstr>
    </vt:vector>
  </TitlesOfParts>
  <Company>HISD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Warm-up (columnMatrix)</dc:title>
  <dc:creator>Rendon, Isiana</dc:creator>
  <cp:lastModifiedBy>Rendon, Isiana</cp:lastModifiedBy>
  <cp:revision>1</cp:revision>
  <dcterms:created xsi:type="dcterms:W3CDTF">2016-02-23T18:58:06Z</dcterms:created>
  <dcterms:modified xsi:type="dcterms:W3CDTF">2016-02-23T18:58:36Z</dcterms:modified>
</cp:coreProperties>
</file>