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57" r:id="rId6"/>
    <p:sldId id="258"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7E982B-BCC2-4247-A531-B838BCCA77ED}"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1362B-7553-45C0-A154-417FF184D53A}" type="slidenum">
              <a:rPr lang="en-US" smtClean="0"/>
              <a:t>‹#›</a:t>
            </a:fld>
            <a:endParaRPr lang="en-US"/>
          </a:p>
        </p:txBody>
      </p:sp>
    </p:spTree>
    <p:extLst>
      <p:ext uri="{BB962C8B-B14F-4D97-AF65-F5344CB8AC3E}">
        <p14:creationId xmlns:p14="http://schemas.microsoft.com/office/powerpoint/2010/main" val="810361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7E982B-BCC2-4247-A531-B838BCCA77ED}"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1362B-7553-45C0-A154-417FF184D53A}" type="slidenum">
              <a:rPr lang="en-US" smtClean="0"/>
              <a:t>‹#›</a:t>
            </a:fld>
            <a:endParaRPr lang="en-US"/>
          </a:p>
        </p:txBody>
      </p:sp>
    </p:spTree>
    <p:extLst>
      <p:ext uri="{BB962C8B-B14F-4D97-AF65-F5344CB8AC3E}">
        <p14:creationId xmlns:p14="http://schemas.microsoft.com/office/powerpoint/2010/main" val="2787992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7E982B-BCC2-4247-A531-B838BCCA77ED}"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1362B-7553-45C0-A154-417FF184D53A}" type="slidenum">
              <a:rPr lang="en-US" smtClean="0"/>
              <a:t>‹#›</a:t>
            </a:fld>
            <a:endParaRPr lang="en-US"/>
          </a:p>
        </p:txBody>
      </p:sp>
    </p:spTree>
    <p:extLst>
      <p:ext uri="{BB962C8B-B14F-4D97-AF65-F5344CB8AC3E}">
        <p14:creationId xmlns:p14="http://schemas.microsoft.com/office/powerpoint/2010/main" val="3727294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7E982B-BCC2-4247-A531-B838BCCA77ED}"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1362B-7553-45C0-A154-417FF184D53A}" type="slidenum">
              <a:rPr lang="en-US" smtClean="0"/>
              <a:t>‹#›</a:t>
            </a:fld>
            <a:endParaRPr lang="en-US"/>
          </a:p>
        </p:txBody>
      </p:sp>
    </p:spTree>
    <p:extLst>
      <p:ext uri="{BB962C8B-B14F-4D97-AF65-F5344CB8AC3E}">
        <p14:creationId xmlns:p14="http://schemas.microsoft.com/office/powerpoint/2010/main" val="1884682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7E982B-BCC2-4247-A531-B838BCCA77ED}"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1362B-7553-45C0-A154-417FF184D53A}" type="slidenum">
              <a:rPr lang="en-US" smtClean="0"/>
              <a:t>‹#›</a:t>
            </a:fld>
            <a:endParaRPr lang="en-US"/>
          </a:p>
        </p:txBody>
      </p:sp>
    </p:spTree>
    <p:extLst>
      <p:ext uri="{BB962C8B-B14F-4D97-AF65-F5344CB8AC3E}">
        <p14:creationId xmlns:p14="http://schemas.microsoft.com/office/powerpoint/2010/main" val="2230916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87E982B-BCC2-4247-A531-B838BCCA77ED}" type="datetimeFigureOut">
              <a:rPr lang="en-US" smtClean="0"/>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1362B-7553-45C0-A154-417FF184D53A}" type="slidenum">
              <a:rPr lang="en-US" smtClean="0"/>
              <a:t>‹#›</a:t>
            </a:fld>
            <a:endParaRPr lang="en-US"/>
          </a:p>
        </p:txBody>
      </p:sp>
    </p:spTree>
    <p:extLst>
      <p:ext uri="{BB962C8B-B14F-4D97-AF65-F5344CB8AC3E}">
        <p14:creationId xmlns:p14="http://schemas.microsoft.com/office/powerpoint/2010/main" val="2636109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7E982B-BCC2-4247-A531-B838BCCA77ED}" type="datetimeFigureOut">
              <a:rPr lang="en-US" smtClean="0"/>
              <a:t>1/14/2016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21362B-7553-45C0-A154-417FF184D53A}" type="slidenum">
              <a:rPr lang="en-US" smtClean="0"/>
              <a:t>‹#›</a:t>
            </a:fld>
            <a:endParaRPr lang="en-US"/>
          </a:p>
        </p:txBody>
      </p:sp>
    </p:spTree>
    <p:extLst>
      <p:ext uri="{BB962C8B-B14F-4D97-AF65-F5344CB8AC3E}">
        <p14:creationId xmlns:p14="http://schemas.microsoft.com/office/powerpoint/2010/main" val="2690201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87E982B-BCC2-4247-A531-B838BCCA77ED}" type="datetimeFigureOut">
              <a:rPr lang="en-US" smtClean="0"/>
              <a:t>1/14/2016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21362B-7553-45C0-A154-417FF184D53A}" type="slidenum">
              <a:rPr lang="en-US" smtClean="0"/>
              <a:t>‹#›</a:t>
            </a:fld>
            <a:endParaRPr lang="en-US"/>
          </a:p>
        </p:txBody>
      </p:sp>
    </p:spTree>
    <p:extLst>
      <p:ext uri="{BB962C8B-B14F-4D97-AF65-F5344CB8AC3E}">
        <p14:creationId xmlns:p14="http://schemas.microsoft.com/office/powerpoint/2010/main" val="2495307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7E982B-BCC2-4247-A531-B838BCCA77ED}" type="datetimeFigureOut">
              <a:rPr lang="en-US" smtClean="0"/>
              <a:t>1/14/2016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21362B-7553-45C0-A154-417FF184D53A}" type="slidenum">
              <a:rPr lang="en-US" smtClean="0"/>
              <a:t>‹#›</a:t>
            </a:fld>
            <a:endParaRPr lang="en-US"/>
          </a:p>
        </p:txBody>
      </p:sp>
    </p:spTree>
    <p:extLst>
      <p:ext uri="{BB962C8B-B14F-4D97-AF65-F5344CB8AC3E}">
        <p14:creationId xmlns:p14="http://schemas.microsoft.com/office/powerpoint/2010/main" val="2991268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7E982B-BCC2-4247-A531-B838BCCA77ED}" type="datetimeFigureOut">
              <a:rPr lang="en-US" smtClean="0"/>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1362B-7553-45C0-A154-417FF184D53A}" type="slidenum">
              <a:rPr lang="en-US" smtClean="0"/>
              <a:t>‹#›</a:t>
            </a:fld>
            <a:endParaRPr lang="en-US"/>
          </a:p>
        </p:txBody>
      </p:sp>
    </p:spTree>
    <p:extLst>
      <p:ext uri="{BB962C8B-B14F-4D97-AF65-F5344CB8AC3E}">
        <p14:creationId xmlns:p14="http://schemas.microsoft.com/office/powerpoint/2010/main" val="426388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7E982B-BCC2-4247-A531-B838BCCA77ED}" type="datetimeFigureOut">
              <a:rPr lang="en-US" smtClean="0"/>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1362B-7553-45C0-A154-417FF184D53A}" type="slidenum">
              <a:rPr lang="en-US" smtClean="0"/>
              <a:t>‹#›</a:t>
            </a:fld>
            <a:endParaRPr lang="en-US"/>
          </a:p>
        </p:txBody>
      </p:sp>
    </p:spTree>
    <p:extLst>
      <p:ext uri="{BB962C8B-B14F-4D97-AF65-F5344CB8AC3E}">
        <p14:creationId xmlns:p14="http://schemas.microsoft.com/office/powerpoint/2010/main" val="3850557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7E982B-BCC2-4247-A531-B838BCCA77ED}" type="datetimeFigureOut">
              <a:rPr lang="en-US" smtClean="0"/>
              <a:t>1/14/2016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21362B-7553-45C0-A154-417FF184D53A}" type="slidenum">
              <a:rPr lang="en-US" smtClean="0"/>
              <a:t>‹#›</a:t>
            </a:fld>
            <a:endParaRPr lang="en-US"/>
          </a:p>
        </p:txBody>
      </p:sp>
    </p:spTree>
    <p:extLst>
      <p:ext uri="{BB962C8B-B14F-4D97-AF65-F5344CB8AC3E}">
        <p14:creationId xmlns:p14="http://schemas.microsoft.com/office/powerpoint/2010/main" val="2624710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Download the booleanLogic.java file and the booleanLogic.pptx file </a:t>
            </a:r>
            <a:r>
              <a:rPr lang="en-US" smtClean="0"/>
              <a:t>from the HUB</a:t>
            </a:r>
            <a:endParaRPr lang="en-US"/>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42301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cigarParty</a:t>
            </a:r>
            <a:endParaRPr lang="en-US" dirty="0"/>
          </a:p>
        </p:txBody>
      </p:sp>
      <p:sp>
        <p:nvSpPr>
          <p:cNvPr id="3" name="Content Placeholder 2"/>
          <p:cNvSpPr>
            <a:spLocks noGrp="1"/>
          </p:cNvSpPr>
          <p:nvPr>
            <p:ph idx="1"/>
          </p:nvPr>
        </p:nvSpPr>
        <p:spPr/>
        <p:txBody>
          <a:bodyPr/>
          <a:lstStyle/>
          <a:p>
            <a:pPr marL="0" indent="0">
              <a:buNone/>
            </a:pPr>
            <a:r>
              <a:rPr lang="en-US" dirty="0"/>
              <a:t>When squirrels get together for a party, they like to have cigars. A squirrel party is successful when the number of cigars is between 40 and 60, inclusive. Unless it is the weekend, in which case there is no upper bound on the number of cigars. Return true if the party with the given values is successful, or false otherwise. </a:t>
            </a:r>
            <a:r>
              <a:rPr lang="en-US" dirty="0" smtClean="0"/>
              <a:t/>
            </a:r>
            <a:br>
              <a:rPr lang="en-US" dirty="0" smtClean="0"/>
            </a:br>
            <a:r>
              <a:rPr lang="en-US" dirty="0" smtClean="0"/>
              <a:t/>
            </a:r>
            <a:br>
              <a:rPr lang="en-US" dirty="0" smtClean="0"/>
            </a:br>
            <a:r>
              <a:rPr lang="en-US" dirty="0" err="1"/>
              <a:t>cigarParty</a:t>
            </a:r>
            <a:r>
              <a:rPr lang="en-US" dirty="0"/>
              <a:t>(30, false) → false</a:t>
            </a:r>
            <a:r>
              <a:rPr lang="en-US" dirty="0" smtClean="0"/>
              <a:t/>
            </a:r>
            <a:br>
              <a:rPr lang="en-US" dirty="0" smtClean="0"/>
            </a:br>
            <a:r>
              <a:rPr lang="en-US" dirty="0" err="1"/>
              <a:t>cigarParty</a:t>
            </a:r>
            <a:r>
              <a:rPr lang="en-US" dirty="0"/>
              <a:t>(50, false) → true</a:t>
            </a:r>
            <a:r>
              <a:rPr lang="en-US" dirty="0" smtClean="0"/>
              <a:t/>
            </a:r>
            <a:br>
              <a:rPr lang="en-US" dirty="0" smtClean="0"/>
            </a:br>
            <a:r>
              <a:rPr lang="en-US" dirty="0" err="1"/>
              <a:t>cigarParty</a:t>
            </a:r>
            <a:r>
              <a:rPr lang="en-US" dirty="0"/>
              <a:t>(70, true) → true</a:t>
            </a:r>
          </a:p>
        </p:txBody>
      </p:sp>
    </p:spTree>
    <p:extLst>
      <p:ext uri="{BB962C8B-B14F-4D97-AF65-F5344CB8AC3E}">
        <p14:creationId xmlns:p14="http://schemas.microsoft.com/office/powerpoint/2010/main" val="542586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caughtSpeeding</a:t>
            </a:r>
            <a:endParaRPr lang="en-US" dirty="0"/>
          </a:p>
        </p:txBody>
      </p:sp>
      <p:sp>
        <p:nvSpPr>
          <p:cNvPr id="3" name="Content Placeholder 2"/>
          <p:cNvSpPr>
            <a:spLocks noGrp="1"/>
          </p:cNvSpPr>
          <p:nvPr>
            <p:ph idx="1"/>
          </p:nvPr>
        </p:nvSpPr>
        <p:spPr/>
        <p:txBody>
          <a:bodyPr/>
          <a:lstStyle/>
          <a:p>
            <a:pPr marL="0" indent="0">
              <a:buNone/>
            </a:pPr>
            <a:r>
              <a:rPr lang="en-US" dirty="0"/>
              <a:t>You are driving a little too fast, and a police officer stops you. Write code to compute the result, encoded as an int value: 0=no ticket, 1=small ticket, 2=big ticket. If speed is 60 or less, the result is 0. If speed is between 61 and 80 inclusive, the result is 1. If speed is 81 or more, the result is 2. Unless it is your birthday -- on that day, your speed can be 5 higher in all cases. </a:t>
            </a:r>
            <a:r>
              <a:rPr lang="en-US" dirty="0" smtClean="0"/>
              <a:t/>
            </a:r>
            <a:br>
              <a:rPr lang="en-US" dirty="0" smtClean="0"/>
            </a:br>
            <a:r>
              <a:rPr lang="en-US" dirty="0" smtClean="0"/>
              <a:t/>
            </a:r>
            <a:br>
              <a:rPr lang="en-US" dirty="0" smtClean="0"/>
            </a:br>
            <a:r>
              <a:rPr lang="en-US" dirty="0" err="1"/>
              <a:t>caughtSpeeding</a:t>
            </a:r>
            <a:r>
              <a:rPr lang="en-US" dirty="0"/>
              <a:t>(60, false) → 0</a:t>
            </a:r>
            <a:r>
              <a:rPr lang="en-US" dirty="0" smtClean="0"/>
              <a:t/>
            </a:r>
            <a:br>
              <a:rPr lang="en-US" dirty="0" smtClean="0"/>
            </a:br>
            <a:r>
              <a:rPr lang="en-US" dirty="0" err="1"/>
              <a:t>caughtSpeeding</a:t>
            </a:r>
            <a:r>
              <a:rPr lang="en-US" dirty="0"/>
              <a:t>(65, false) → 1</a:t>
            </a:r>
            <a:r>
              <a:rPr lang="en-US" dirty="0" smtClean="0"/>
              <a:t/>
            </a:r>
            <a:br>
              <a:rPr lang="en-US" dirty="0" smtClean="0"/>
            </a:br>
            <a:r>
              <a:rPr lang="en-US" dirty="0" err="1"/>
              <a:t>caughtSpeeding</a:t>
            </a:r>
            <a:r>
              <a:rPr lang="en-US" dirty="0"/>
              <a:t>(65, true) → 0</a:t>
            </a:r>
          </a:p>
        </p:txBody>
      </p:sp>
    </p:spTree>
    <p:extLst>
      <p:ext uri="{BB962C8B-B14F-4D97-AF65-F5344CB8AC3E}">
        <p14:creationId xmlns:p14="http://schemas.microsoft.com/office/powerpoint/2010/main" val="779555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dateFashion</a:t>
            </a:r>
            <a:endParaRPr lang="en-US" dirty="0"/>
          </a:p>
        </p:txBody>
      </p:sp>
      <p:sp>
        <p:nvSpPr>
          <p:cNvPr id="3" name="Content Placeholder 2"/>
          <p:cNvSpPr>
            <a:spLocks noGrp="1"/>
          </p:cNvSpPr>
          <p:nvPr>
            <p:ph idx="1"/>
          </p:nvPr>
        </p:nvSpPr>
        <p:spPr/>
        <p:txBody>
          <a:bodyPr/>
          <a:lstStyle/>
          <a:p>
            <a:pPr marL="0" indent="0">
              <a:buNone/>
            </a:pPr>
            <a:r>
              <a:rPr lang="en-US" dirty="0"/>
              <a:t>You and your date are trying to get a table at a restaurant. The parameter "you" is the stylishness of your clothes, in the range 0..10, and "date" is the stylishness of your date's clothes. The result getting the table is encoded as an int value with 0=no, 1=maybe, 2=yes. If either of you is very stylish, 8 or more, then the result is 2 (yes). With the exception that if either of you has style of 2 or less, then the result is 0 (no). Otherwise the result is 1 (maybe). </a:t>
            </a:r>
            <a:r>
              <a:rPr lang="en-US" dirty="0" smtClean="0"/>
              <a:t/>
            </a:r>
            <a:br>
              <a:rPr lang="en-US" dirty="0" smtClean="0"/>
            </a:br>
            <a:r>
              <a:rPr lang="en-US" dirty="0" smtClean="0"/>
              <a:t/>
            </a:r>
            <a:br>
              <a:rPr lang="en-US" dirty="0" smtClean="0"/>
            </a:br>
            <a:r>
              <a:rPr lang="en-US" dirty="0" err="1"/>
              <a:t>dateFashion</a:t>
            </a:r>
            <a:r>
              <a:rPr lang="en-US" dirty="0"/>
              <a:t>(5, 10) → 2</a:t>
            </a:r>
            <a:r>
              <a:rPr lang="en-US" dirty="0" smtClean="0"/>
              <a:t/>
            </a:r>
            <a:br>
              <a:rPr lang="en-US" dirty="0" smtClean="0"/>
            </a:br>
            <a:r>
              <a:rPr lang="en-US" dirty="0" err="1"/>
              <a:t>dateFashion</a:t>
            </a:r>
            <a:r>
              <a:rPr lang="en-US" dirty="0"/>
              <a:t>(5, 2) → 0</a:t>
            </a:r>
            <a:r>
              <a:rPr lang="en-US" dirty="0" smtClean="0"/>
              <a:t/>
            </a:r>
            <a:br>
              <a:rPr lang="en-US" dirty="0" smtClean="0"/>
            </a:br>
            <a:r>
              <a:rPr lang="en-US" dirty="0" err="1"/>
              <a:t>dateFashion</a:t>
            </a:r>
            <a:r>
              <a:rPr lang="en-US" dirty="0"/>
              <a:t>(5, 5) → 1</a:t>
            </a:r>
          </a:p>
        </p:txBody>
      </p:sp>
    </p:spTree>
    <p:extLst>
      <p:ext uri="{BB962C8B-B14F-4D97-AF65-F5344CB8AC3E}">
        <p14:creationId xmlns:p14="http://schemas.microsoft.com/office/powerpoint/2010/main" val="3121301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loneSum</a:t>
            </a:r>
            <a:endParaRPr lang="en-US" dirty="0"/>
          </a:p>
        </p:txBody>
      </p:sp>
      <p:sp>
        <p:nvSpPr>
          <p:cNvPr id="3" name="Content Placeholder 2"/>
          <p:cNvSpPr>
            <a:spLocks noGrp="1"/>
          </p:cNvSpPr>
          <p:nvPr>
            <p:ph idx="1"/>
          </p:nvPr>
        </p:nvSpPr>
        <p:spPr/>
        <p:txBody>
          <a:bodyPr/>
          <a:lstStyle/>
          <a:p>
            <a:pPr marL="0" indent="0">
              <a:buNone/>
            </a:pPr>
            <a:r>
              <a:rPr lang="en-US" dirty="0"/>
              <a:t>Given 3 int values, a b c, return their sum. However, if one of the values is the same as another of the values, it does not count towards the sum. </a:t>
            </a:r>
            <a:r>
              <a:rPr lang="en-US" dirty="0" smtClean="0"/>
              <a:t/>
            </a:r>
            <a:br>
              <a:rPr lang="en-US" dirty="0" smtClean="0"/>
            </a:br>
            <a:r>
              <a:rPr lang="en-US" dirty="0" smtClean="0"/>
              <a:t/>
            </a:r>
            <a:br>
              <a:rPr lang="en-US" dirty="0" smtClean="0"/>
            </a:br>
            <a:r>
              <a:rPr lang="en-US" dirty="0" err="1"/>
              <a:t>loneSum</a:t>
            </a:r>
            <a:r>
              <a:rPr lang="en-US" dirty="0"/>
              <a:t>(1, 2, 3) → 6</a:t>
            </a:r>
            <a:r>
              <a:rPr lang="en-US" dirty="0" smtClean="0"/>
              <a:t/>
            </a:r>
            <a:br>
              <a:rPr lang="en-US" dirty="0" smtClean="0"/>
            </a:br>
            <a:r>
              <a:rPr lang="en-US" dirty="0" err="1"/>
              <a:t>loneSum</a:t>
            </a:r>
            <a:r>
              <a:rPr lang="en-US" dirty="0"/>
              <a:t>(3, 2, 3) → 2</a:t>
            </a:r>
            <a:r>
              <a:rPr lang="en-US" dirty="0" smtClean="0"/>
              <a:t/>
            </a:r>
            <a:br>
              <a:rPr lang="en-US" dirty="0" smtClean="0"/>
            </a:br>
            <a:r>
              <a:rPr lang="en-US" dirty="0" err="1"/>
              <a:t>loneSum</a:t>
            </a:r>
            <a:r>
              <a:rPr lang="en-US" dirty="0"/>
              <a:t>(3, 3, 3) → 0</a:t>
            </a:r>
          </a:p>
        </p:txBody>
      </p:sp>
    </p:spTree>
    <p:extLst>
      <p:ext uri="{BB962C8B-B14F-4D97-AF65-F5344CB8AC3E}">
        <p14:creationId xmlns:p14="http://schemas.microsoft.com/office/powerpoint/2010/main" val="2355337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roundSum</a:t>
            </a:r>
            <a:endParaRPr lang="en-US" dirty="0"/>
          </a:p>
        </p:txBody>
      </p:sp>
      <p:sp>
        <p:nvSpPr>
          <p:cNvPr id="3" name="Content Placeholder 2"/>
          <p:cNvSpPr>
            <a:spLocks noGrp="1"/>
          </p:cNvSpPr>
          <p:nvPr>
            <p:ph idx="1"/>
          </p:nvPr>
        </p:nvSpPr>
        <p:spPr/>
        <p:txBody>
          <a:bodyPr/>
          <a:lstStyle/>
          <a:p>
            <a:pPr marL="0" indent="0">
              <a:buNone/>
            </a:pPr>
            <a:r>
              <a:rPr lang="en-US" dirty="0"/>
              <a:t>For this problem, we'll round an int value up to the next multiple of 10 if its rightmost digit is 5 or more, so 15 rounds up to 20. Alternately, round down to the previous multiple of 10 if its rightmost digit is less than 5, so 12 rounds down to 10. Given 3 </a:t>
            </a:r>
            <a:r>
              <a:rPr lang="en-US" dirty="0" err="1"/>
              <a:t>ints</a:t>
            </a:r>
            <a:r>
              <a:rPr lang="en-US" dirty="0"/>
              <a:t>, a b c, return the sum of their rounded values. To avoid code repetition, write a separate helper "public int round10(int </a:t>
            </a:r>
            <a:r>
              <a:rPr lang="en-US" dirty="0" err="1"/>
              <a:t>num</a:t>
            </a:r>
            <a:r>
              <a:rPr lang="en-US" dirty="0"/>
              <a:t>) {" and call it 3 times. Write the helper entirely below and at the same indent level as </a:t>
            </a:r>
            <a:r>
              <a:rPr lang="en-US" dirty="0" err="1"/>
              <a:t>roundSum</a:t>
            </a:r>
            <a:r>
              <a:rPr lang="en-US" dirty="0"/>
              <a:t>(). </a:t>
            </a:r>
            <a:r>
              <a:rPr lang="en-US" dirty="0" smtClean="0"/>
              <a:t/>
            </a:r>
            <a:br>
              <a:rPr lang="en-US" dirty="0" smtClean="0"/>
            </a:br>
            <a:r>
              <a:rPr lang="en-US" dirty="0" smtClean="0"/>
              <a:t/>
            </a:r>
            <a:br>
              <a:rPr lang="en-US" dirty="0" smtClean="0"/>
            </a:br>
            <a:r>
              <a:rPr lang="en-US" dirty="0" err="1"/>
              <a:t>roundSum</a:t>
            </a:r>
            <a:r>
              <a:rPr lang="en-US" dirty="0"/>
              <a:t>(16, 17, 18) → 60</a:t>
            </a:r>
            <a:r>
              <a:rPr lang="en-US" dirty="0" smtClean="0"/>
              <a:t/>
            </a:r>
            <a:br>
              <a:rPr lang="en-US" dirty="0" smtClean="0"/>
            </a:br>
            <a:r>
              <a:rPr lang="en-US" dirty="0" err="1"/>
              <a:t>roundSum</a:t>
            </a:r>
            <a:r>
              <a:rPr lang="en-US" dirty="0"/>
              <a:t>(12, 13, 14) → 30</a:t>
            </a:r>
            <a:r>
              <a:rPr lang="en-US" dirty="0" smtClean="0"/>
              <a:t/>
            </a:r>
            <a:br>
              <a:rPr lang="en-US" dirty="0" smtClean="0"/>
            </a:br>
            <a:r>
              <a:rPr lang="en-US" dirty="0" err="1"/>
              <a:t>roundSum</a:t>
            </a:r>
            <a:r>
              <a:rPr lang="en-US" dirty="0"/>
              <a:t>(6, 4, 4) → 10</a:t>
            </a:r>
          </a:p>
        </p:txBody>
      </p:sp>
    </p:spTree>
    <p:extLst>
      <p:ext uri="{BB962C8B-B14F-4D97-AF65-F5344CB8AC3E}">
        <p14:creationId xmlns:p14="http://schemas.microsoft.com/office/powerpoint/2010/main" val="1244965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evenlySpaced</a:t>
            </a:r>
            <a:endParaRPr lang="en-US" dirty="0"/>
          </a:p>
        </p:txBody>
      </p:sp>
      <p:sp>
        <p:nvSpPr>
          <p:cNvPr id="3" name="Content Placeholder 2"/>
          <p:cNvSpPr>
            <a:spLocks noGrp="1"/>
          </p:cNvSpPr>
          <p:nvPr>
            <p:ph idx="1"/>
          </p:nvPr>
        </p:nvSpPr>
        <p:spPr/>
        <p:txBody>
          <a:bodyPr/>
          <a:lstStyle/>
          <a:p>
            <a:pPr marL="0" indent="0">
              <a:buNone/>
            </a:pPr>
            <a:r>
              <a:rPr lang="en-US" dirty="0"/>
              <a:t>Given three </a:t>
            </a:r>
            <a:r>
              <a:rPr lang="en-US" dirty="0" err="1"/>
              <a:t>ints</a:t>
            </a:r>
            <a:r>
              <a:rPr lang="en-US" dirty="0"/>
              <a:t>, a b c, one of them is small, one is medium and one is large. Return true if the three values are evenly spaced, so the difference between small and medium is the same as the difference between medium and large. </a:t>
            </a:r>
            <a:r>
              <a:rPr lang="en-US" dirty="0" smtClean="0"/>
              <a:t/>
            </a:r>
            <a:br>
              <a:rPr lang="en-US" dirty="0" smtClean="0"/>
            </a:br>
            <a:r>
              <a:rPr lang="en-US" dirty="0" smtClean="0"/>
              <a:t/>
            </a:r>
            <a:br>
              <a:rPr lang="en-US" dirty="0" smtClean="0"/>
            </a:br>
            <a:r>
              <a:rPr lang="en-US" dirty="0" err="1"/>
              <a:t>evenlySpaced</a:t>
            </a:r>
            <a:r>
              <a:rPr lang="en-US" dirty="0"/>
              <a:t>(2, 4, 6) → true</a:t>
            </a:r>
            <a:r>
              <a:rPr lang="en-US" dirty="0" smtClean="0"/>
              <a:t/>
            </a:r>
            <a:br>
              <a:rPr lang="en-US" dirty="0" smtClean="0"/>
            </a:br>
            <a:r>
              <a:rPr lang="en-US" dirty="0" err="1"/>
              <a:t>evenlySpaced</a:t>
            </a:r>
            <a:r>
              <a:rPr lang="en-US" dirty="0"/>
              <a:t>(4, 6, 2) → true</a:t>
            </a:r>
            <a:r>
              <a:rPr lang="en-US" dirty="0" smtClean="0"/>
              <a:t/>
            </a:r>
            <a:br>
              <a:rPr lang="en-US" dirty="0" smtClean="0"/>
            </a:br>
            <a:r>
              <a:rPr lang="en-US" dirty="0" err="1"/>
              <a:t>evenlySpaced</a:t>
            </a:r>
            <a:r>
              <a:rPr lang="en-US" dirty="0"/>
              <a:t>(4, 6, 3) → false</a:t>
            </a:r>
          </a:p>
        </p:txBody>
      </p:sp>
    </p:spTree>
    <p:extLst>
      <p:ext uri="{BB962C8B-B14F-4D97-AF65-F5344CB8AC3E}">
        <p14:creationId xmlns:p14="http://schemas.microsoft.com/office/powerpoint/2010/main" val="2607506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491</Words>
  <Application>Microsoft Office PowerPoint</Application>
  <PresentationFormat>Widescreen</PresentationFormat>
  <Paragraphs>13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Download the booleanLogic.java file and the booleanLogic.pptx file from the HUB</vt:lpstr>
      <vt:lpstr>cigarParty</vt:lpstr>
      <vt:lpstr>caughtSpeeding</vt:lpstr>
      <vt:lpstr>dateFashion</vt:lpstr>
      <vt:lpstr>loneSum</vt:lpstr>
      <vt:lpstr>roundSum</vt:lpstr>
      <vt:lpstr>evenlySpaced</vt:lpstr>
    </vt:vector>
  </TitlesOfParts>
  <Company>HISD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Rendon, Isiana</dc:creator>
  <cp:lastModifiedBy>Rendon, Isiana</cp:lastModifiedBy>
  <cp:revision>4</cp:revision>
  <dcterms:created xsi:type="dcterms:W3CDTF">2016-01-14T17:30:00Z</dcterms:created>
  <dcterms:modified xsi:type="dcterms:W3CDTF">2016-01-14T19:03:13Z</dcterms:modified>
</cp:coreProperties>
</file>