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97F4-445F-4298-A490-51CCCCFB317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1819-BF4C-4F89-AD0E-5EB14879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4" y="210526"/>
            <a:ext cx="11045864" cy="61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41" y="365125"/>
            <a:ext cx="9187485" cy="630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3" y="1534148"/>
            <a:ext cx="1117460" cy="673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246" y="993493"/>
            <a:ext cx="2464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Relationship</a:t>
            </a:r>
          </a:p>
          <a:p>
            <a:r>
              <a:rPr lang="en-US" dirty="0" smtClean="0"/>
              <a:t>(Object is made)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Inheritance Relationship</a:t>
            </a:r>
          </a:p>
          <a:p>
            <a:r>
              <a:rPr lang="en-US" dirty="0" smtClean="0"/>
              <a:t>(implements or extends)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365125"/>
            <a:ext cx="8433786" cy="5783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097037" y="3528811"/>
            <a:ext cx="798490" cy="296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51583" y="3528811"/>
            <a:ext cx="643944" cy="3147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00175" y="4621368"/>
            <a:ext cx="798490" cy="296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54721" y="4621368"/>
            <a:ext cx="643944" cy="3147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52304" y="502276"/>
            <a:ext cx="1275009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03183" y="1798380"/>
            <a:ext cx="1393065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3183" y="3676918"/>
            <a:ext cx="1275009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7121" y="5149771"/>
            <a:ext cx="1275009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365125"/>
            <a:ext cx="8433786" cy="57836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52304" y="502276"/>
            <a:ext cx="1275009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96743" y="1827839"/>
            <a:ext cx="1393065" cy="680506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88828" y="5033861"/>
            <a:ext cx="1464972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72756" y="4064541"/>
            <a:ext cx="798490" cy="296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327302" y="4064541"/>
            <a:ext cx="643944" cy="3147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2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365125"/>
            <a:ext cx="8433786" cy="57836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99267" y="5190186"/>
            <a:ext cx="1275009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88828" y="5033861"/>
            <a:ext cx="1464972" cy="811369"/>
          </a:xfrm>
          <a:prstGeom prst="rect">
            <a:avLst/>
          </a:prstGeom>
          <a:solidFill>
            <a:srgbClr val="EDEDED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75786" y="2119832"/>
            <a:ext cx="798490" cy="296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30332" y="2119832"/>
            <a:ext cx="643944" cy="3147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Tic Tac Toe Project</vt:lpstr>
      <vt:lpstr>PowerPoint Presentation</vt:lpstr>
      <vt:lpstr>PowerPoint Presentation</vt:lpstr>
      <vt:lpstr>Part 1</vt:lpstr>
      <vt:lpstr>Part 2</vt:lpstr>
      <vt:lpstr>Part 3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Project</dc:title>
  <dc:creator>Rendon, Isiana</dc:creator>
  <cp:lastModifiedBy>Rendon, Isiana</cp:lastModifiedBy>
  <cp:revision>5</cp:revision>
  <dcterms:created xsi:type="dcterms:W3CDTF">2015-12-02T17:27:51Z</dcterms:created>
  <dcterms:modified xsi:type="dcterms:W3CDTF">2015-12-02T18:49:30Z</dcterms:modified>
</cp:coreProperties>
</file>