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5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5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4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0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982B-B4F3-42CE-848E-F28DB14BB50F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A1C3-4043-47F0-932B-F5CDA7163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516" y="17147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Today you have two warm-ups.</a:t>
            </a:r>
            <a:br>
              <a:rPr lang="en-US" dirty="0" smtClean="0"/>
            </a:br>
            <a:r>
              <a:rPr lang="en-US" dirty="0" smtClean="0"/>
              <a:t>Download the PowerPoint from the HUB to see them.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4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Warm-up1 (</a:t>
            </a:r>
            <a:r>
              <a:rPr lang="en-US" dirty="0" err="1" smtClean="0"/>
              <a:t>finbonacci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fibonacci</a:t>
            </a:r>
            <a:r>
              <a:rPr lang="en-US" dirty="0"/>
              <a:t> sequence is a famous bit of mathematics, and it happens to have a recursive definition. The first two values in the sequence are 0 and 1 (essentially 2 base cases). Each subsequent value is the sum of the previous two values, so the whole sequence is: 0, 1, 1, 2, 3, 5, 8, 13, 21 and so on. Define a recursive </a:t>
            </a:r>
            <a:r>
              <a:rPr lang="en-US" dirty="0" err="1"/>
              <a:t>fibonacci</a:t>
            </a:r>
            <a:r>
              <a:rPr lang="en-US" dirty="0"/>
              <a:t>(n) method that returns the nth </a:t>
            </a:r>
            <a:r>
              <a:rPr lang="en-US" dirty="0" err="1"/>
              <a:t>fibonacci</a:t>
            </a:r>
            <a:r>
              <a:rPr lang="en-US" dirty="0"/>
              <a:t> number, with n=0 representing the start of the sequence.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fibonacci</a:t>
            </a:r>
            <a:r>
              <a:rPr lang="en-US" dirty="0"/>
              <a:t>(0) →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fibonacci</a:t>
            </a:r>
            <a:r>
              <a:rPr lang="en-US" dirty="0"/>
              <a:t>(1) →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fibonacci</a:t>
            </a:r>
            <a:r>
              <a:rPr lang="en-US" dirty="0"/>
              <a:t>(2) → 1</a:t>
            </a:r>
          </a:p>
        </p:txBody>
      </p:sp>
    </p:spTree>
    <p:extLst>
      <p:ext uri="{BB962C8B-B14F-4D97-AF65-F5344CB8AC3E}">
        <p14:creationId xmlns:p14="http://schemas.microsoft.com/office/powerpoint/2010/main" val="80542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Warm-up2 (</a:t>
            </a:r>
            <a:r>
              <a:rPr lang="en-US" dirty="0" err="1" smtClean="0"/>
              <a:t>allStar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string, compute recursively a new string where all the adjacent chars are now separated by a "*".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allStar</a:t>
            </a:r>
            <a:r>
              <a:rPr lang="en-US" dirty="0"/>
              <a:t>("hello") → "h*e*l*l*o"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allStar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 → "a*b*c"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allStar</a:t>
            </a:r>
            <a:r>
              <a:rPr lang="en-US" dirty="0"/>
              <a:t>("ab") → "a*b"</a:t>
            </a:r>
          </a:p>
        </p:txBody>
      </p:sp>
    </p:spTree>
    <p:extLst>
      <p:ext uri="{BB962C8B-B14F-4D97-AF65-F5344CB8AC3E}">
        <p14:creationId xmlns:p14="http://schemas.microsoft.com/office/powerpoint/2010/main" val="101080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Today you have two warm-ups. Download the PowerPoint from the HUB to see them. </vt:lpstr>
      <vt:lpstr>Warm-up1 (finbonacci)</vt:lpstr>
      <vt:lpstr>Warm-up2 (allStar)</vt:lpstr>
    </vt:vector>
  </TitlesOfParts>
  <Company>HISD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Today you have two warm-ups. Download the PowerPoint from the HUB to see them. </dc:title>
  <dc:creator>Rendon, Isiana</dc:creator>
  <cp:lastModifiedBy>Rendon, Isiana</cp:lastModifiedBy>
  <cp:revision>1</cp:revision>
  <dcterms:created xsi:type="dcterms:W3CDTF">2016-02-08T18:43:39Z</dcterms:created>
  <dcterms:modified xsi:type="dcterms:W3CDTF">2016-02-08T18:44:23Z</dcterms:modified>
</cp:coreProperties>
</file>