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68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12DA8-5FD7-4A51-9D42-4296E3145816}" type="datetimeFigureOut">
              <a:rPr lang="fr-FR" smtClean="0"/>
              <a:t>08/06/2018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9845E-7AD1-46A9-BD34-A69FA3C3F7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33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C1B1-6E10-4352-BF28-A9CA9FE0D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A6C4E-96CA-415D-AD66-27B962F5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AF8C-F7DB-436C-A065-D813EBAA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1950-AEFA-4A3A-B8B1-1836E3D629FC}" type="datetime1">
              <a:rPr lang="fr-FR" smtClean="0"/>
              <a:t>08/06/2018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F9AC-EE3A-42F5-8359-7A528FD3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EEEE1-B2B5-4DDF-8193-82FB0301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5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617D-0F45-4ADD-8B79-543EEA48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C0976-4058-42C1-BE41-DB521504D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4027-85C6-41A4-93B9-9E9CDD79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4E74-1748-484C-ACB9-13B8E83D0FC8}" type="datetime1">
              <a:rPr lang="fr-FR" smtClean="0"/>
              <a:t>08/06/2018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DAA1-AD41-4A60-B9A0-D95167E3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821A-4AAC-4EDB-BCED-D1BB25C2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80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FDA3F-E519-4979-A88E-64FF2E42D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D7941-F3CB-498A-9CA2-BCB87DCBC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CA80A-590D-4E29-AC48-9D47D8E8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CE9D-53B5-496E-A266-0B764EE2A5EC}" type="datetime1">
              <a:rPr lang="fr-FR" smtClean="0"/>
              <a:t>08/06/2018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AF1D-7A64-4F14-9D6A-9EC1F625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2176-19E8-4463-B337-8B58D04D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2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64CF-583E-44D0-A534-E16F864A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D671-53DE-45B2-A91D-53DC0928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B621-6AEE-4019-921A-837ED250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58B0-2EEF-4E95-8661-D11EDFAFE867}" type="datetime1">
              <a:rPr lang="fr-FR" smtClean="0"/>
              <a:t>08/06/2018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F7DB-0B7D-4C82-B53B-5E85045D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E4C93-43DE-4802-A279-927C40C5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03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6665-2428-4CE6-B245-A652E9A7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A2F55-D27B-432D-A01E-E238AFC96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93A58-BF7B-44EA-AFAA-FF6ABD5E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9F57-1344-4B12-9AC9-C922E60E3B29}" type="datetime1">
              <a:rPr lang="fr-FR" smtClean="0"/>
              <a:t>08/06/2018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958E-09F6-4BDB-9A2C-CB1D8BB4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FFA11-6CF3-492B-BDC9-DA5D862E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2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92F-F320-4E3B-AC84-D051CE44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024B-1C09-4EC1-902D-4922D969F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F72AB-68C4-40F7-B836-A31B19C2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09AF5-AF01-4CED-974D-A686E096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9D6C-9002-45B8-AC36-1A8A3100F6BA}" type="datetime1">
              <a:rPr lang="fr-FR" smtClean="0"/>
              <a:t>08/06/2018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3D292-B0A9-4190-9553-3BFF58F4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E3F5E-FD96-437F-92F1-4CD2FF3D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50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D46C-EA0B-42BC-9094-2097496E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A5F15-5284-4982-A82E-BABD2EC2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9773C-8759-4361-A4B1-DFB024410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702E3-3B0E-440E-9B3D-42D775D04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36CB3-53BC-4CC9-9EB5-271173D4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72692-F19C-41BD-BCEC-9C56A3D1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46D2-208A-4778-B4E3-9E7F20198DE7}" type="datetime1">
              <a:rPr lang="fr-FR" smtClean="0"/>
              <a:t>08/06/2018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66917-46C7-41AF-AD19-D1A01CBC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F8120-3FDF-4EED-AFEA-9E914223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09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A3ED-CA2C-43A5-B2B9-320A04B1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FF2DC-C5B3-423C-BA65-62602E3F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3497-D67D-4906-A067-ACD30C308C0E}" type="datetime1">
              <a:rPr lang="fr-FR" smtClean="0"/>
              <a:t>08/06/2018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8CAF6-537E-4504-A349-A7EFEBAA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A73F3-7F9F-402E-A28A-ADF5DF31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58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F8897-7E26-40F6-ACF0-162AFC64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010E-D397-4CBE-9131-A3A28B868E50}" type="datetime1">
              <a:rPr lang="fr-FR" smtClean="0"/>
              <a:t>08/06/2018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B902D-8719-4BBA-8CBF-3893272D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97CAE-85B2-41BC-B612-CBE564EB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3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E7C9-EB99-4CD9-B359-89C3837C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B10E-BC69-476A-87C7-D5D8140E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C1441-7F17-48D7-A44D-28EC950AB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FF847-C68A-4829-B407-264EBD64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9879-E56C-4DDF-AF8D-7A4FB6739B79}" type="datetime1">
              <a:rPr lang="fr-FR" smtClean="0"/>
              <a:t>08/06/2018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1FCCB-AE88-47AE-BAC9-647267F0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BF1A6-2B7F-4419-B249-EB8BA038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87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1FE2-54E6-4EFF-BDA4-8D24C11C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71DFA-CB4A-419E-82F0-B72F72096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6B086-08E5-4602-BE0C-99A1C13CF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CD2B9-A74A-4632-81E5-F0662B56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4F99-83FA-40E0-82AA-7C6E8811C74F}" type="datetime1">
              <a:rPr lang="fr-FR" smtClean="0"/>
              <a:t>08/06/2018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80750-141F-41CE-896A-F0B46176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1E4F-D74C-4B70-A7BC-41B3A5C3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63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32E95-1BA1-45F4-B10B-000396D3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5A5C3-CBDA-4164-9639-35FEF015C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4B98-DC00-4291-9AD4-B9E854D01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E9619-3975-494D-A835-8993C8DD052C}" type="datetime1">
              <a:rPr lang="fr-FR" smtClean="0"/>
              <a:t>08/06/2018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178B-689B-44C6-9C29-2241CC650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3CE65-0CFF-4FC5-8EFE-43C98E72D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115D-C199-4159-A1AD-9EE5BF8F5B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51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F72-F6AE-4A2C-94C7-25EEF29E4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3695"/>
            <a:ext cx="9144000" cy="1042339"/>
          </a:xfrm>
        </p:spPr>
        <p:txBody>
          <a:bodyPr/>
          <a:lstStyle/>
          <a:p>
            <a:r>
              <a:rPr lang="fr-FR" dirty="0">
                <a:latin typeface="+mn-lt"/>
              </a:rPr>
              <a:t>Démonstration </a:t>
            </a:r>
            <a:r>
              <a:rPr lang="fr-FR" dirty="0" err="1">
                <a:latin typeface="+mn-lt"/>
              </a:rPr>
              <a:t>Risk’ISEP</a:t>
            </a:r>
            <a:endParaRPr lang="fr-FR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D73D1-2606-4236-B8AD-09F0053C7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199" y="5018945"/>
            <a:ext cx="9579429" cy="1655762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pPr algn="l"/>
            <a:r>
              <a:rPr lang="fr-FR" dirty="0"/>
              <a:t>Projet développé par Thomas </a:t>
            </a:r>
            <a:r>
              <a:rPr lang="fr-FR" dirty="0" err="1"/>
              <a:t>Buatois</a:t>
            </a:r>
            <a:r>
              <a:rPr lang="fr-FR" dirty="0"/>
              <a:t>, Maxime </a:t>
            </a:r>
            <a:r>
              <a:rPr lang="fr-FR" dirty="0" err="1"/>
              <a:t>Golfier</a:t>
            </a:r>
            <a:r>
              <a:rPr lang="fr-FR" dirty="0"/>
              <a:t> et Lancelot Kinkelin</a:t>
            </a:r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9198D44F-744D-4F2B-AC55-989E36B55401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 l="4934" t="19690"/>
          <a:stretch>
            <a:fillRect/>
          </a:stretch>
        </p:blipFill>
        <p:spPr>
          <a:xfrm>
            <a:off x="1524000" y="1446034"/>
            <a:ext cx="8448503" cy="40121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7A193-F332-43D5-BC80-892AFBFF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49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F24C-3313-4B91-A01C-FDCE2D25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5461-41A7-4961-86B1-46104E1A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Nous a permis de faire de la programmation évènementielle</a:t>
            </a:r>
          </a:p>
          <a:p>
            <a:r>
              <a:rPr lang="fr-FR" dirty="0"/>
              <a:t>De manipuler des images avec GIMP</a:t>
            </a:r>
          </a:p>
          <a:p>
            <a:r>
              <a:rPr lang="fr-FR" dirty="0"/>
              <a:t>De progresser en Java et en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Il y a eu une bonne cohésion dans l’équipe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D1942-0A8F-4A40-9DCA-FEB6706D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91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F24C-3313-4B91-A01C-FDCE2D25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5461-41A7-4961-86B1-46104E1A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D1942-0A8F-4A40-9DCA-FEB6706D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5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F24C-3313-4B91-A01C-FDCE2D25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5461-41A7-4961-86B1-46104E1A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D1942-0A8F-4A40-9DCA-FEB6706D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34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F24C-3313-4B91-A01C-FDCE2D25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Choix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5461-41A7-4961-86B1-46104E1A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 </a:t>
            </a:r>
          </a:p>
          <a:p>
            <a:r>
              <a:rPr lang="fr-FR" dirty="0"/>
              <a:t>Modélisation de la carte : à l’initialisation du jeu, on met chaque pixel de la carte dans une liste selon sa couleur</a:t>
            </a:r>
          </a:p>
          <a:p>
            <a:r>
              <a:rPr lang="fr-FR" dirty="0"/>
              <a:t>Modification des couleurs de la carte de base pour bien avoir 42 couleurs différentes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D1942-0A8F-4A40-9DCA-FEB6706D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2</a:t>
            </a:fld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DA419-A674-44B2-BFF4-63BD26D4A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3" t="7215" r="8996" b="22240"/>
          <a:stretch/>
        </p:blipFill>
        <p:spPr>
          <a:xfrm>
            <a:off x="1219201" y="1825625"/>
            <a:ext cx="2365828" cy="10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3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F24C-3313-4B91-A01C-FDCE2D25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Création d’une partie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5461-41A7-4961-86B1-46104E1A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D1942-0A8F-4A40-9DCA-FEB6706D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3">
            <a:extLst>
              <a:ext uri="{FF2B5EF4-FFF2-40B4-BE49-F238E27FC236}">
                <a16:creationId xmlns:a16="http://schemas.microsoft.com/office/drawing/2014/main" id="{5871E067-96F9-47C3-A5F1-474248E55173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 l="5097" t="7456"/>
          <a:stretch>
            <a:fillRect/>
          </a:stretch>
        </p:blipFill>
        <p:spPr>
          <a:xfrm>
            <a:off x="1658396" y="1491774"/>
            <a:ext cx="8875207" cy="48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2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F24C-3313-4B91-A01C-FDCE2D25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Création d’une partie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5461-41A7-4961-86B1-46104E1A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D1942-0A8F-4A40-9DCA-FEB6706D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3">
            <a:extLst>
              <a:ext uri="{FF2B5EF4-FFF2-40B4-BE49-F238E27FC236}">
                <a16:creationId xmlns:a16="http://schemas.microsoft.com/office/drawing/2014/main" id="{5871E067-96F9-47C3-A5F1-474248E55173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 l="5097" t="7456"/>
          <a:stretch>
            <a:fillRect/>
          </a:stretch>
        </p:blipFill>
        <p:spPr>
          <a:xfrm>
            <a:off x="1658396" y="1491774"/>
            <a:ext cx="8875207" cy="4864576"/>
          </a:xfrm>
          <a:prstGeom prst="rect">
            <a:avLst/>
          </a:prstGeom>
        </p:spPr>
      </p:pic>
      <p:pic>
        <p:nvPicPr>
          <p:cNvPr id="7" name="Image4">
            <a:extLst>
              <a:ext uri="{FF2B5EF4-FFF2-40B4-BE49-F238E27FC236}">
                <a16:creationId xmlns:a16="http://schemas.microsoft.com/office/drawing/2014/main" id="{7A58C85E-3026-414E-A311-6313ED692282}"/>
              </a:ext>
            </a:extLst>
          </p:cNvPr>
          <p:cNvPicPr/>
          <p:nvPr/>
        </p:nvPicPr>
        <p:blipFill rotWithShape="1">
          <a:blip r:embed="rId3">
            <a:lum/>
            <a:alphaModFix/>
          </a:blip>
          <a:srcRect l="5012" t="7249"/>
          <a:stretch/>
        </p:blipFill>
        <p:spPr>
          <a:xfrm>
            <a:off x="1682750" y="1491774"/>
            <a:ext cx="8862520" cy="48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2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F24C-3313-4B91-A01C-FDCE2D25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Création d’une partie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5461-41A7-4961-86B1-46104E1A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D1942-0A8F-4A40-9DCA-FEB6706D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3">
            <a:extLst>
              <a:ext uri="{FF2B5EF4-FFF2-40B4-BE49-F238E27FC236}">
                <a16:creationId xmlns:a16="http://schemas.microsoft.com/office/drawing/2014/main" id="{5871E067-96F9-47C3-A5F1-474248E55173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 l="5097" t="7456"/>
          <a:stretch>
            <a:fillRect/>
          </a:stretch>
        </p:blipFill>
        <p:spPr>
          <a:xfrm>
            <a:off x="1658396" y="1491774"/>
            <a:ext cx="8875207" cy="4864576"/>
          </a:xfrm>
          <a:prstGeom prst="rect">
            <a:avLst/>
          </a:prstGeom>
        </p:spPr>
      </p:pic>
      <p:pic>
        <p:nvPicPr>
          <p:cNvPr id="7" name="Image5">
            <a:extLst>
              <a:ext uri="{FF2B5EF4-FFF2-40B4-BE49-F238E27FC236}">
                <a16:creationId xmlns:a16="http://schemas.microsoft.com/office/drawing/2014/main" id="{7C446E5C-818D-46C1-B6CE-16D3744E4E65}"/>
              </a:ext>
            </a:extLst>
          </p:cNvPr>
          <p:cNvPicPr/>
          <p:nvPr/>
        </p:nvPicPr>
        <p:blipFill rotWithShape="1">
          <a:blip r:embed="rId3">
            <a:lum/>
            <a:alphaModFix/>
          </a:blip>
          <a:srcRect l="4927" t="7141"/>
          <a:stretch/>
        </p:blipFill>
        <p:spPr>
          <a:xfrm>
            <a:off x="1675065" y="1483281"/>
            <a:ext cx="8891356" cy="48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5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F24C-3313-4B91-A01C-FDCE2D25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Déroulement d’une partie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5461-41A7-4961-86B1-46104E1A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D1942-0A8F-4A40-9DCA-FEB6706D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3">
            <a:extLst>
              <a:ext uri="{FF2B5EF4-FFF2-40B4-BE49-F238E27FC236}">
                <a16:creationId xmlns:a16="http://schemas.microsoft.com/office/drawing/2014/main" id="{5871E067-96F9-47C3-A5F1-474248E55173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 l="5097" t="7456"/>
          <a:stretch>
            <a:fillRect/>
          </a:stretch>
        </p:blipFill>
        <p:spPr>
          <a:xfrm>
            <a:off x="1658396" y="1491774"/>
            <a:ext cx="8875207" cy="4864576"/>
          </a:xfrm>
          <a:prstGeom prst="rect">
            <a:avLst/>
          </a:prstGeom>
        </p:spPr>
      </p:pic>
      <p:pic>
        <p:nvPicPr>
          <p:cNvPr id="8" name="Image6">
            <a:extLst>
              <a:ext uri="{FF2B5EF4-FFF2-40B4-BE49-F238E27FC236}">
                <a16:creationId xmlns:a16="http://schemas.microsoft.com/office/drawing/2014/main" id="{CBEE3CED-218F-4EB1-AE3E-6C95E0CB4C94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 l="4895" t="7544"/>
          <a:stretch>
            <a:fillRect/>
          </a:stretch>
        </p:blipFill>
        <p:spPr>
          <a:xfrm>
            <a:off x="1658395" y="1460500"/>
            <a:ext cx="8875207" cy="484912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0F5E2F4-7FF3-4E2B-8F71-00A000EC82F5}"/>
              </a:ext>
            </a:extLst>
          </p:cNvPr>
          <p:cNvSpPr/>
          <p:nvPr/>
        </p:nvSpPr>
        <p:spPr>
          <a:xfrm rot="2325333">
            <a:off x="965202" y="1148001"/>
            <a:ext cx="82019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7C1A2-3AC9-4254-A4BA-9AEA2718C011}"/>
              </a:ext>
            </a:extLst>
          </p:cNvPr>
          <p:cNvSpPr txBox="1"/>
          <p:nvPr/>
        </p:nvSpPr>
        <p:spPr>
          <a:xfrm>
            <a:off x="165099" y="365125"/>
            <a:ext cx="1493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du joueur en train de jouer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B5F0DE-D239-4F73-AF4F-01C80F9741D0}"/>
              </a:ext>
            </a:extLst>
          </p:cNvPr>
          <p:cNvSpPr/>
          <p:nvPr/>
        </p:nvSpPr>
        <p:spPr>
          <a:xfrm rot="4355237">
            <a:off x="2586846" y="1012349"/>
            <a:ext cx="82019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579DA-4C0A-4E7A-9B00-29612F5EC24B}"/>
              </a:ext>
            </a:extLst>
          </p:cNvPr>
          <p:cNvSpPr txBox="1"/>
          <p:nvPr/>
        </p:nvSpPr>
        <p:spPr>
          <a:xfrm>
            <a:off x="2018510" y="346633"/>
            <a:ext cx="149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Mission du joueur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16E639-5EA7-4790-A702-3712F1EF08B4}"/>
              </a:ext>
            </a:extLst>
          </p:cNvPr>
          <p:cNvSpPr/>
          <p:nvPr/>
        </p:nvSpPr>
        <p:spPr>
          <a:xfrm rot="20695863">
            <a:off x="3773849" y="1663351"/>
            <a:ext cx="1388770" cy="335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343E5-4390-4B82-B2B8-5DCC2AE08634}"/>
              </a:ext>
            </a:extLst>
          </p:cNvPr>
          <p:cNvSpPr txBox="1"/>
          <p:nvPr/>
        </p:nvSpPr>
        <p:spPr>
          <a:xfrm>
            <a:off x="2365545" y="1886948"/>
            <a:ext cx="1493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Nombre d’unités à placer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65DC63-9409-4457-888F-9D3EFB802937}"/>
              </a:ext>
            </a:extLst>
          </p:cNvPr>
          <p:cNvSpPr txBox="1"/>
          <p:nvPr/>
        </p:nvSpPr>
        <p:spPr>
          <a:xfrm>
            <a:off x="187321" y="3438525"/>
            <a:ext cx="1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RENFORT</a:t>
            </a:r>
          </a:p>
        </p:txBody>
      </p:sp>
    </p:spTree>
    <p:extLst>
      <p:ext uri="{BB962C8B-B14F-4D97-AF65-F5344CB8AC3E}">
        <p14:creationId xmlns:p14="http://schemas.microsoft.com/office/powerpoint/2010/main" val="138394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  <p:bldP spid="11" grpId="0"/>
      <p:bldP spid="12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F24C-3313-4B91-A01C-FDCE2D25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latin typeface="+mn-lt"/>
              </a:rPr>
              <a:t>Déroulement d’une partie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5461-41A7-4961-86B1-46104E1A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D1942-0A8F-4A40-9DCA-FEB6706D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3">
            <a:extLst>
              <a:ext uri="{FF2B5EF4-FFF2-40B4-BE49-F238E27FC236}">
                <a16:creationId xmlns:a16="http://schemas.microsoft.com/office/drawing/2014/main" id="{5871E067-96F9-47C3-A5F1-474248E55173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 l="5097" t="7456"/>
          <a:stretch>
            <a:fillRect/>
          </a:stretch>
        </p:blipFill>
        <p:spPr>
          <a:xfrm>
            <a:off x="1658396" y="1491774"/>
            <a:ext cx="8875207" cy="4864576"/>
          </a:xfrm>
          <a:prstGeom prst="rect">
            <a:avLst/>
          </a:prstGeom>
        </p:spPr>
      </p:pic>
      <p:pic>
        <p:nvPicPr>
          <p:cNvPr id="7" name="Image5">
            <a:extLst>
              <a:ext uri="{FF2B5EF4-FFF2-40B4-BE49-F238E27FC236}">
                <a16:creationId xmlns:a16="http://schemas.microsoft.com/office/drawing/2014/main" id="{7C446E5C-818D-46C1-B6CE-16D3744E4E65}"/>
              </a:ext>
            </a:extLst>
          </p:cNvPr>
          <p:cNvPicPr/>
          <p:nvPr/>
        </p:nvPicPr>
        <p:blipFill rotWithShape="1">
          <a:blip r:embed="rId3">
            <a:lum/>
            <a:alphaModFix/>
          </a:blip>
          <a:srcRect l="4927" t="7141"/>
          <a:stretch/>
        </p:blipFill>
        <p:spPr>
          <a:xfrm>
            <a:off x="1675065" y="1483281"/>
            <a:ext cx="8891356" cy="4881562"/>
          </a:xfrm>
          <a:prstGeom prst="rect">
            <a:avLst/>
          </a:prstGeom>
        </p:spPr>
      </p:pic>
      <p:pic>
        <p:nvPicPr>
          <p:cNvPr id="8" name="Image7">
            <a:extLst>
              <a:ext uri="{FF2B5EF4-FFF2-40B4-BE49-F238E27FC236}">
                <a16:creationId xmlns:a16="http://schemas.microsoft.com/office/drawing/2014/main" id="{4898B0A4-9473-49FD-923B-2E7135FD9CD0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 l="4997" t="7544"/>
          <a:stretch>
            <a:fillRect/>
          </a:stretch>
        </p:blipFill>
        <p:spPr>
          <a:xfrm>
            <a:off x="1658396" y="1468993"/>
            <a:ext cx="8908025" cy="4872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24BB0DD-FF0F-4D2D-88D5-6B9295EC0704}"/>
              </a:ext>
            </a:extLst>
          </p:cNvPr>
          <p:cNvSpPr/>
          <p:nvPr/>
        </p:nvSpPr>
        <p:spPr>
          <a:xfrm rot="16200000">
            <a:off x="5326799" y="4410712"/>
            <a:ext cx="805854" cy="335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908E5-E5B9-4DAC-AAB6-B5288421CF4A}"/>
              </a:ext>
            </a:extLst>
          </p:cNvPr>
          <p:cNvSpPr txBox="1"/>
          <p:nvPr/>
        </p:nvSpPr>
        <p:spPr>
          <a:xfrm>
            <a:off x="4627448" y="5075237"/>
            <a:ext cx="1493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Nombre d’unités sur le territoire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51D13-78D9-4E9E-BF96-2150213C2EAB}"/>
              </a:ext>
            </a:extLst>
          </p:cNvPr>
          <p:cNvSpPr txBox="1"/>
          <p:nvPr/>
        </p:nvSpPr>
        <p:spPr>
          <a:xfrm>
            <a:off x="0" y="3438525"/>
            <a:ext cx="174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DEPLACEMENT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ET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ATTAQUE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2E9F088-EE91-43F4-A6C1-C89F37651AA9}"/>
              </a:ext>
            </a:extLst>
          </p:cNvPr>
          <p:cNvSpPr/>
          <p:nvPr/>
        </p:nvSpPr>
        <p:spPr>
          <a:xfrm rot="2506628">
            <a:off x="4746500" y="3405009"/>
            <a:ext cx="805854" cy="335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F12D712-13E7-474D-A850-7E1BEA288568}"/>
              </a:ext>
            </a:extLst>
          </p:cNvPr>
          <p:cNvSpPr/>
          <p:nvPr/>
        </p:nvSpPr>
        <p:spPr>
          <a:xfrm rot="12580099">
            <a:off x="6946245" y="4542295"/>
            <a:ext cx="805854" cy="335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FEFC8-9CCD-4F9F-8B32-D79FED6C6483}"/>
              </a:ext>
            </a:extLst>
          </p:cNvPr>
          <p:cNvSpPr txBox="1"/>
          <p:nvPr/>
        </p:nvSpPr>
        <p:spPr>
          <a:xfrm>
            <a:off x="3990414" y="2964751"/>
            <a:ext cx="1493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Bodoni MT Black" panose="02070A03080606020203" pitchFamily="18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D1D12-7BBA-44F1-B24F-4117C0B160C2}"/>
              </a:ext>
            </a:extLst>
          </p:cNvPr>
          <p:cNvSpPr txBox="1"/>
          <p:nvPr/>
        </p:nvSpPr>
        <p:spPr>
          <a:xfrm>
            <a:off x="7109304" y="4781520"/>
            <a:ext cx="1493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Bodoni MT Black" panose="02070A030806060202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6026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 animBg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F24C-3313-4B91-A01C-FDCE2D25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latin typeface="+mn-lt"/>
              </a:rPr>
              <a:t>Déroulement d’une partie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5461-41A7-4961-86B1-46104E1A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D1942-0A8F-4A40-9DCA-FEB6706D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3">
            <a:extLst>
              <a:ext uri="{FF2B5EF4-FFF2-40B4-BE49-F238E27FC236}">
                <a16:creationId xmlns:a16="http://schemas.microsoft.com/office/drawing/2014/main" id="{5871E067-96F9-47C3-A5F1-474248E55173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 l="5097" t="7456"/>
          <a:stretch>
            <a:fillRect/>
          </a:stretch>
        </p:blipFill>
        <p:spPr>
          <a:xfrm>
            <a:off x="1658396" y="1491774"/>
            <a:ext cx="8875207" cy="4864576"/>
          </a:xfrm>
          <a:prstGeom prst="rect">
            <a:avLst/>
          </a:prstGeom>
        </p:spPr>
      </p:pic>
      <p:pic>
        <p:nvPicPr>
          <p:cNvPr id="7" name="Image5">
            <a:extLst>
              <a:ext uri="{FF2B5EF4-FFF2-40B4-BE49-F238E27FC236}">
                <a16:creationId xmlns:a16="http://schemas.microsoft.com/office/drawing/2014/main" id="{7C446E5C-818D-46C1-B6CE-16D3744E4E65}"/>
              </a:ext>
            </a:extLst>
          </p:cNvPr>
          <p:cNvPicPr/>
          <p:nvPr/>
        </p:nvPicPr>
        <p:blipFill rotWithShape="1">
          <a:blip r:embed="rId3">
            <a:lum/>
            <a:alphaModFix/>
          </a:blip>
          <a:srcRect l="4927" t="7141"/>
          <a:stretch/>
        </p:blipFill>
        <p:spPr>
          <a:xfrm>
            <a:off x="1675065" y="1483281"/>
            <a:ext cx="8891356" cy="4881562"/>
          </a:xfrm>
          <a:prstGeom prst="rect">
            <a:avLst/>
          </a:prstGeom>
        </p:spPr>
      </p:pic>
      <p:pic>
        <p:nvPicPr>
          <p:cNvPr id="8" name="Image7">
            <a:extLst>
              <a:ext uri="{FF2B5EF4-FFF2-40B4-BE49-F238E27FC236}">
                <a16:creationId xmlns:a16="http://schemas.microsoft.com/office/drawing/2014/main" id="{4898B0A4-9473-49FD-923B-2E7135FD9CD0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 l="4997" t="7544"/>
          <a:stretch>
            <a:fillRect/>
          </a:stretch>
        </p:blipFill>
        <p:spPr>
          <a:xfrm>
            <a:off x="1658396" y="1468993"/>
            <a:ext cx="8908025" cy="4872899"/>
          </a:xfrm>
          <a:prstGeom prst="rect">
            <a:avLst/>
          </a:prstGeom>
        </p:spPr>
      </p:pic>
      <p:pic>
        <p:nvPicPr>
          <p:cNvPr id="9" name="Image8">
            <a:extLst>
              <a:ext uri="{FF2B5EF4-FFF2-40B4-BE49-F238E27FC236}">
                <a16:creationId xmlns:a16="http://schemas.microsoft.com/office/drawing/2014/main" id="{3F5DDAB2-604A-4A41-A753-873F59862BA3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 l="4895" t="7589"/>
          <a:stretch>
            <a:fillRect/>
          </a:stretch>
        </p:blipFill>
        <p:spPr>
          <a:xfrm>
            <a:off x="1658395" y="1483281"/>
            <a:ext cx="8875207" cy="4848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242C3-8FDA-4EA0-A44E-D832F1835A9A}"/>
              </a:ext>
            </a:extLst>
          </p:cNvPr>
          <p:cNvSpPr txBox="1"/>
          <p:nvPr/>
        </p:nvSpPr>
        <p:spPr>
          <a:xfrm>
            <a:off x="0" y="3438525"/>
            <a:ext cx="174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DEPLACEMENT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ET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ATTAQUE</a:t>
            </a:r>
          </a:p>
        </p:txBody>
      </p:sp>
    </p:spTree>
    <p:extLst>
      <p:ext uri="{BB962C8B-B14F-4D97-AF65-F5344CB8AC3E}">
        <p14:creationId xmlns:p14="http://schemas.microsoft.com/office/powerpoint/2010/main" val="230232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F24C-3313-4B91-A01C-FDCE2D25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Victoire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5461-41A7-4961-86B1-46104E1A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D1942-0A8F-4A40-9DCA-FEB6706D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115D-C199-4159-A1AD-9EE5BF8F5B77}" type="slidenum">
              <a:rPr lang="fr-FR" smtClean="0"/>
              <a:t>9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0791C-D49D-47BF-A05F-DF1C828E3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092753"/>
            <a:ext cx="3429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5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153</TotalTime>
  <Words>154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Bodoni MT Black</vt:lpstr>
      <vt:lpstr>Calibri</vt:lpstr>
      <vt:lpstr>Calibri Light</vt:lpstr>
      <vt:lpstr>Office Theme</vt:lpstr>
      <vt:lpstr>Démonstration Risk’ISEP</vt:lpstr>
      <vt:lpstr>Choix techniques</vt:lpstr>
      <vt:lpstr>Création d’une partie</vt:lpstr>
      <vt:lpstr>Création d’une partie</vt:lpstr>
      <vt:lpstr>Création d’une partie</vt:lpstr>
      <vt:lpstr>Déroulement d’une partie</vt:lpstr>
      <vt:lpstr>Déroulement d’une partie</vt:lpstr>
      <vt:lpstr>Déroulement d’une partie</vt:lpstr>
      <vt:lpstr>Victoire !</vt:lpstr>
      <vt:lpstr>Conclusion</vt:lpstr>
      <vt:lpstr>C</vt:lpstr>
      <vt:lpstr>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Démonstration Risk’ISEP</dc:title>
  <dc:creator>Lancelot Kinkelin</dc:creator>
  <cp:lastModifiedBy>Lancelot Kinkelin</cp:lastModifiedBy>
  <cp:revision>10</cp:revision>
  <dcterms:created xsi:type="dcterms:W3CDTF">2018-06-07T18:18:13Z</dcterms:created>
  <dcterms:modified xsi:type="dcterms:W3CDTF">2018-06-07T22:56:44Z</dcterms:modified>
</cp:coreProperties>
</file>