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5F74-E896-8445-B1C7-37B78D04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704CE-51A6-DD49-9634-E68C3740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5AEE6-29EE-D44F-9627-91B95A60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9EEC-7B08-5E40-AE56-E8DD7A62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6922-3D2D-9B47-B860-3E945EB4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9B9-1B95-BD46-981E-42A80C83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FB93-65F3-2047-AC77-39D1B706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0105-940A-DF4C-99DE-52F79B7D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F41B-29EB-4D44-9643-A60E7D0A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4A56-5FD7-BC47-BE00-90EDAC86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3531-DCDA-A848-A7A9-F53B80AA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02A9B-51AC-DA43-939F-5676A9B3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F037-6C7A-7045-9C4C-35F5CCAB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6411-8038-0F45-8B8F-105F6A5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4FAE-3DAE-0C42-B0A2-58C4561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B291-A3AB-7941-8335-47B3770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7919-E015-ED41-BA75-1EC625C4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5269-1113-6047-9AA4-DF21E68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DE86-88E6-064F-A0E8-B797A5D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3EE1-F443-6D42-9048-31E8C84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E77-0EF3-BB4B-995F-173CC9FC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1A80E-810F-174B-94D9-4EE323A7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8846-F233-CB45-8D92-69AB59B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9C09-4C30-FE4D-8E49-8FCCAE7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E3DF-9950-2D42-9C9B-42EBF021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36BC-A8EA-3C43-A991-80BD0B56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8B42-FE80-A94B-9DF5-5B21045B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F1E8-430D-DF4D-A8BC-2CC1F08E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B77F-64B6-DF40-8519-4A0BA589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3C21-AC79-0742-ABAD-D3EFBD6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9D80-E0D5-1642-A988-01DC40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2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EB76-2BE6-6644-857D-BFA7DC12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A8A4-E48B-E24B-AC41-03D9230F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7A66F-4417-894F-A83A-4268EC27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DB31B-DA77-F844-AD57-51D4AC6C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8D63E-CC53-3942-92F0-4D30B8DD5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84D64-B330-0F49-92FA-8FBADB6C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C5917-8552-DA4F-816B-3BB477F9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A00D9-C804-B848-9B08-F6BC9BF5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2887-C2A8-0A45-A256-0AF24B0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BC06-90D7-2040-B875-84FD4030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76F03-4C7E-8B4D-819A-23B51BBF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A14DE-4EE0-A549-B4F9-CB09042D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7BCA7-204F-B94E-8603-8AB32A1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B3DB1-C8DE-A74D-9684-4C2D79DC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D9672-5BF5-554D-A4A4-1C18B02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28BE-DAFC-A940-AE94-B4CD53D0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6BD3-A1BE-F441-94EE-10CB1D51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484D6-0197-5D44-B945-79349502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4D0D-E45F-7444-A654-A7C4909A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7B54-7848-DC4C-9042-B1C33B42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0F19-6D37-344F-8C3A-DB4B178D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C70F-1547-ED42-AB45-2E1647C1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F6831-1976-2A4A-ACFF-F67ED8ED0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BE48-7E04-A343-A410-B1780824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7F76-87BE-8D4D-8C86-9A0661F6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31D9-5FE5-4144-A1A9-C737204E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4574-0955-1E48-AB39-1FFCF3BF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83AD0-0463-C840-B163-C979AF68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E962-D643-DA42-B9F8-177B1D1B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EF90-F147-594F-B3A8-7CA2F51F9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AB1B-45C5-8441-AD8F-73DF3F08E3E0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E326-D1A2-424F-B3AE-5173B09D7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7F48-9CD1-1E47-85EC-CF20B337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A357-7CA0-A645-B6B8-D19714C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kiva/data-science-for-good-kiva-crowdfund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1663-F9FA-DB45-A76E-8F4D47205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57" y="817563"/>
            <a:ext cx="9144000" cy="1261608"/>
          </a:xfrm>
        </p:spPr>
        <p:txBody>
          <a:bodyPr>
            <a:normAutofit/>
          </a:bodyPr>
          <a:lstStyle/>
          <a:p>
            <a:r>
              <a:rPr lang="en-US" sz="4000" b="1" i="1" dirty="0"/>
              <a:t>Kiva Crowdfunding Data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2D1-95D7-0649-9FEF-0EBE64E8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236029"/>
            <a:ext cx="8964386" cy="146957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N" sz="1200" dirty="0"/>
              <a:t>Kiva.org is an online crowdfunding platform to extend financial services to poor and financially excluded people around the world.</a:t>
            </a:r>
            <a:endParaRPr lang="en-US" sz="1200" dirty="0"/>
          </a:p>
          <a:p>
            <a:pPr algn="l"/>
            <a:r>
              <a:rPr lang="en-US" sz="1100" b="1" i="1" dirty="0">
                <a:hlinkClick r:id="rId2"/>
              </a:rPr>
              <a:t>Dataset</a:t>
            </a:r>
            <a:endParaRPr lang="en-US" sz="1100" b="1" i="1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8C1B4-8338-A441-A03F-85516890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7" y="2079171"/>
            <a:ext cx="7173686" cy="36358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C963EA-7DBC-4147-911D-9B3AFCE0AFB5}"/>
              </a:ext>
            </a:extLst>
          </p:cNvPr>
          <p:cNvSpPr/>
          <p:nvPr/>
        </p:nvSpPr>
        <p:spPr>
          <a:xfrm>
            <a:off x="8829706" y="3543143"/>
            <a:ext cx="30125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Prashanth 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4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40EB-955E-E44F-A234-792B64A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162265"/>
            <a:ext cx="2667000" cy="653143"/>
          </a:xfrm>
        </p:spPr>
        <p:txBody>
          <a:bodyPr>
            <a:normAutofit/>
          </a:bodyPr>
          <a:lstStyle/>
          <a:p>
            <a:r>
              <a:rPr lang="en-US" sz="2000" b="1" i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E163-AD1F-2442-9001-E61922E7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24882"/>
            <a:ext cx="3352800" cy="55331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100" dirty="0"/>
              <a:t>Types of repayment intervals : </a:t>
            </a:r>
          </a:p>
          <a:p>
            <a:pPr algn="ctr">
              <a:buFont typeface="Wingdings" pitchFamily="2" charset="2"/>
              <a:buChar char="q"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r>
              <a:rPr lang="en-US" sz="1100" dirty="0"/>
              <a:t>Top frequent countries who got loans :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>
              <a:buFont typeface="Wingdings" pitchFamily="2" charset="2"/>
              <a:buChar char="q"/>
            </a:pPr>
            <a:r>
              <a:rPr lang="en-US" sz="1100" dirty="0"/>
              <a:t>Word cloud of reasons for taking loans : </a:t>
            </a:r>
          </a:p>
          <a:p>
            <a:pPr marL="0" indent="0">
              <a:buNone/>
            </a:pPr>
            <a:r>
              <a:rPr lang="en-US" sz="1100" dirty="0"/>
              <a:t>	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367F0-568E-CC4C-80ED-E75F1E3C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1669438"/>
            <a:ext cx="1961758" cy="1215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1D94-6C7A-E44A-9DE8-E2EEFA09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" y="3315833"/>
            <a:ext cx="2126843" cy="1462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B8D6B6-DC4E-614A-9D64-70D62A69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7" y="5209425"/>
            <a:ext cx="1701449" cy="156035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9E27128-5B7A-314D-8375-7C80779079CC}"/>
              </a:ext>
            </a:extLst>
          </p:cNvPr>
          <p:cNvSpPr txBox="1">
            <a:spLocks/>
          </p:cNvSpPr>
          <p:nvPr/>
        </p:nvSpPr>
        <p:spPr>
          <a:xfrm>
            <a:off x="5094513" y="498701"/>
            <a:ext cx="5606143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Data Preparation	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1A09AD-0F8A-D346-9B71-50CD1320B968}"/>
              </a:ext>
            </a:extLst>
          </p:cNvPr>
          <p:cNvSpPr txBox="1">
            <a:spLocks/>
          </p:cNvSpPr>
          <p:nvPr/>
        </p:nvSpPr>
        <p:spPr>
          <a:xfrm>
            <a:off x="5094513" y="1324882"/>
            <a:ext cx="6901543" cy="148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100" dirty="0"/>
              <a:t>Replacing the missing values.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Removal of duplicate values.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Data Integration 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Data Transformation.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Handling outliers and incomplete variables. </a:t>
            </a:r>
          </a:p>
          <a:p>
            <a:pPr marL="0" indent="0" algn="ctr">
              <a:buNone/>
            </a:pPr>
            <a:endParaRPr lang="en-US" sz="1100" dirty="0"/>
          </a:p>
          <a:p>
            <a:pPr marL="0" indent="0">
              <a:buNone/>
            </a:pPr>
            <a:r>
              <a:rPr lang="en-IN" sz="2000" dirty="0"/>
              <a:t>Meaningful analysis</a:t>
            </a:r>
            <a:r>
              <a:rPr lang="en-US" sz="2000" dirty="0"/>
              <a:t> of few </a:t>
            </a:r>
            <a:r>
              <a:rPr lang="en-IN" sz="2000" dirty="0"/>
              <a:t>columns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	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94DDE9-9760-D44C-85AB-3354099934F8}"/>
              </a:ext>
            </a:extLst>
          </p:cNvPr>
          <p:cNvSpPr txBox="1">
            <a:spLocks/>
          </p:cNvSpPr>
          <p:nvPr/>
        </p:nvSpPr>
        <p:spPr>
          <a:xfrm>
            <a:off x="5089068" y="3350702"/>
            <a:ext cx="6901543" cy="341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IN" sz="1100" dirty="0"/>
              <a:t>Borrower Genders’ column ({female},{female, female},{female, male, male, female},{male, male})</a:t>
            </a: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	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DE7742-DD86-DB47-ADFE-BCF532969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068" y="3551508"/>
            <a:ext cx="7102932" cy="33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A716-11AC-724F-897D-551DD340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7543" cy="462189"/>
          </a:xfrm>
        </p:spPr>
        <p:txBody>
          <a:bodyPr>
            <a:normAutofit/>
          </a:bodyPr>
          <a:lstStyle/>
          <a:p>
            <a:r>
              <a:rPr lang="en-US" sz="2000" b="1" i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EBCB-1473-3F4C-84AD-9C8F83B0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80"/>
            <a:ext cx="5649686" cy="55222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100" dirty="0"/>
              <a:t>Comparison study of which classifier method would be best for the available transformed dataset.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Dividing the dataset into train and test data by following the standard rule 70%(test data) and 30%(train data) using user defined function.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Comparison study is made on most of classification methods </a:t>
            </a:r>
            <a:r>
              <a:rPr lang="en-US" sz="700" dirty="0"/>
              <a:t> </a:t>
            </a:r>
            <a:r>
              <a:rPr lang="en-US" sz="1100" dirty="0"/>
              <a:t>such as NaïveBayes, Logistic regression, NearestNeighbors, RandomForest, SVM.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Comparison study of Accuracy, Rejections rate, Error, PerformanceGoal (TrainingSpeed, Memory) values for each classifier methods.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B48F32-C29D-F84F-BE48-E9A5B417A57E}"/>
              </a:ext>
            </a:extLst>
          </p:cNvPr>
          <p:cNvSpPr txBox="1">
            <a:spLocks/>
          </p:cNvSpPr>
          <p:nvPr/>
        </p:nvSpPr>
        <p:spPr>
          <a:xfrm>
            <a:off x="7195457" y="365125"/>
            <a:ext cx="1567543" cy="46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Prediction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1E1AD5-914E-2C46-902C-B3FD707BEEA1}"/>
              </a:ext>
            </a:extLst>
          </p:cNvPr>
          <p:cNvSpPr txBox="1">
            <a:spLocks/>
          </p:cNvSpPr>
          <p:nvPr/>
        </p:nvSpPr>
        <p:spPr>
          <a:xfrm>
            <a:off x="7195457" y="943881"/>
            <a:ext cx="4942115" cy="552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A54F3-3501-7245-B5AF-65D1C988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2" y="4748893"/>
            <a:ext cx="3331030" cy="169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1834B-F212-6C42-8E9D-FF29A0A6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86" y="2617333"/>
            <a:ext cx="3062389" cy="1802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9E3D3-FF29-7044-98B0-695B171AA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9088"/>
            <a:ext cx="5725886" cy="93617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9764FF-BF2B-AD43-AA2A-A9035F5385F3}"/>
              </a:ext>
            </a:extLst>
          </p:cNvPr>
          <p:cNvSpPr txBox="1">
            <a:spLocks/>
          </p:cNvSpPr>
          <p:nvPr/>
        </p:nvSpPr>
        <p:spPr>
          <a:xfrm>
            <a:off x="6487886" y="943879"/>
            <a:ext cx="5649686" cy="552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100" dirty="0"/>
              <a:t>From the available test and train data different predict methods </a:t>
            </a:r>
            <a:r>
              <a:rPr lang="en-US" sz="700" dirty="0"/>
              <a:t> </a:t>
            </a:r>
            <a:r>
              <a:rPr lang="en-US" sz="1100" dirty="0"/>
              <a:t>such as NeuralNetwork, LinearRegression, GaussianProcess, NearestNeighbors, RandomForest used to understand  the StandardDeviation, TrainingTime, Memory, TrainingSpeed.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/>
              <a:t>Forcing the train speed to few seconds than default to understand how Standard deviation is varying between default and forced training speed.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5B614-B1E0-A041-8D12-097ED5128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457" y="2168629"/>
            <a:ext cx="3875315" cy="25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254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Kiva Crowdfunding Data Analysis and Visualization</vt:lpstr>
      <vt:lpstr>Data Exploration</vt:lpstr>
      <vt:lpstr>Classification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Crowdfunding Data Analysis and Visualization</dc:title>
  <dc:creator>Prashanth G</dc:creator>
  <cp:lastModifiedBy>Prashanth G</cp:lastModifiedBy>
  <cp:revision>46</cp:revision>
  <dcterms:created xsi:type="dcterms:W3CDTF">2018-11-26T18:12:06Z</dcterms:created>
  <dcterms:modified xsi:type="dcterms:W3CDTF">2019-04-12T21:21:34Z</dcterms:modified>
</cp:coreProperties>
</file>