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7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2"/>
  </p:notesMasterIdLst>
  <p:sldIdLst>
    <p:sldId id="256" r:id="rId2"/>
    <p:sldId id="257" r:id="rId3"/>
    <p:sldId id="360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70" r:id="rId12"/>
    <p:sldId id="359" r:id="rId13"/>
    <p:sldId id="325" r:id="rId14"/>
    <p:sldId id="326" r:id="rId15"/>
    <p:sldId id="327" r:id="rId16"/>
    <p:sldId id="328" r:id="rId17"/>
    <p:sldId id="329" r:id="rId18"/>
    <p:sldId id="272" r:id="rId19"/>
    <p:sldId id="330" r:id="rId20"/>
    <p:sldId id="331" r:id="rId21"/>
    <p:sldId id="334" r:id="rId22"/>
    <p:sldId id="335" r:id="rId23"/>
    <p:sldId id="332" r:id="rId24"/>
    <p:sldId id="338" r:id="rId25"/>
    <p:sldId id="333" r:id="rId26"/>
    <p:sldId id="336" r:id="rId27"/>
    <p:sldId id="337" r:id="rId28"/>
    <p:sldId id="339" r:id="rId29"/>
    <p:sldId id="340" r:id="rId30"/>
    <p:sldId id="342" r:id="rId31"/>
    <p:sldId id="343" r:id="rId32"/>
    <p:sldId id="344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8" r:id="rId45"/>
    <p:sldId id="357" r:id="rId46"/>
    <p:sldId id="285" r:id="rId47"/>
    <p:sldId id="286" r:id="rId48"/>
    <p:sldId id="287" r:id="rId49"/>
    <p:sldId id="290" r:id="rId50"/>
    <p:sldId id="291" r:id="rId51"/>
    <p:sldId id="292" r:id="rId52"/>
    <p:sldId id="361" r:id="rId53"/>
    <p:sldId id="362" r:id="rId54"/>
    <p:sldId id="294" r:id="rId55"/>
    <p:sldId id="296" r:id="rId56"/>
    <p:sldId id="298" r:id="rId57"/>
    <p:sldId id="299" r:id="rId58"/>
    <p:sldId id="297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  <p:sldId id="319" r:id="rId79"/>
    <p:sldId id="320" r:id="rId80"/>
    <p:sldId id="323" r:id="rId81"/>
    <p:sldId id="322" r:id="rId82"/>
    <p:sldId id="274" r:id="rId83"/>
    <p:sldId id="281" r:id="rId84"/>
    <p:sldId id="279" r:id="rId85"/>
    <p:sldId id="284" r:id="rId86"/>
    <p:sldId id="283" r:id="rId87"/>
    <p:sldId id="280" r:id="rId88"/>
    <p:sldId id="276" r:id="rId89"/>
    <p:sldId id="278" r:id="rId90"/>
    <p:sldId id="277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estion 01" id="{1ABD5EDC-4D2C-4697-B988-5128C69287AC}">
          <p14:sldIdLst>
            <p14:sldId id="256"/>
            <p14:sldId id="257"/>
            <p14:sldId id="360"/>
            <p14:sldId id="260"/>
            <p14:sldId id="261"/>
            <p14:sldId id="262"/>
            <p14:sldId id="263"/>
            <p14:sldId id="266"/>
            <p14:sldId id="264"/>
          </p14:sldIdLst>
        </p14:section>
        <p14:section name="Question 02" id="{AE43E64D-1BF4-4227-AC42-1DEE96372EAE}">
          <p14:sldIdLst>
            <p14:sldId id="265"/>
            <p14:sldId id="270"/>
            <p14:sldId id="359"/>
            <p14:sldId id="325"/>
            <p14:sldId id="326"/>
            <p14:sldId id="327"/>
            <p14:sldId id="328"/>
            <p14:sldId id="329"/>
            <p14:sldId id="272"/>
          </p14:sldIdLst>
        </p14:section>
        <p14:section name="Question 03" id="{ED5EE876-2B23-4A98-BFF2-0FC56CFDAB03}">
          <p14:sldIdLst>
            <p14:sldId id="330"/>
            <p14:sldId id="331"/>
            <p14:sldId id="334"/>
            <p14:sldId id="335"/>
            <p14:sldId id="332"/>
            <p14:sldId id="338"/>
            <p14:sldId id="333"/>
            <p14:sldId id="336"/>
            <p14:sldId id="337"/>
          </p14:sldIdLst>
        </p14:section>
        <p14:section name="Question 04" id="{CB83177D-0E76-47F9-B475-2BA3E1B3C5B2}">
          <p14:sldIdLst>
            <p14:sldId id="339"/>
            <p14:sldId id="340"/>
            <p14:sldId id="342"/>
            <p14:sldId id="343"/>
            <p14:sldId id="344"/>
            <p14:sldId id="346"/>
            <p14:sldId id="347"/>
            <p14:sldId id="348"/>
            <p14:sldId id="349"/>
          </p14:sldIdLst>
        </p14:section>
        <p14:section name="Question 05" id="{8B72F593-EB80-404C-B102-E1549EF82E07}">
          <p14:sldIdLst>
            <p14:sldId id="350"/>
            <p14:sldId id="351"/>
            <p14:sldId id="352"/>
            <p14:sldId id="353"/>
            <p14:sldId id="354"/>
            <p14:sldId id="355"/>
            <p14:sldId id="356"/>
            <p14:sldId id="358"/>
            <p14:sldId id="357"/>
          </p14:sldIdLst>
        </p14:section>
        <p14:section name="Question 06" id="{CED12880-C20D-4126-B081-F0ED526A1368}">
          <p14:sldIdLst>
            <p14:sldId id="285"/>
            <p14:sldId id="286"/>
            <p14:sldId id="287"/>
            <p14:sldId id="290"/>
            <p14:sldId id="291"/>
            <p14:sldId id="292"/>
            <p14:sldId id="361"/>
            <p14:sldId id="362"/>
            <p14:sldId id="294"/>
          </p14:sldIdLst>
        </p14:section>
        <p14:section name="Question 07" id="{ED346F3D-D73B-44BF-8902-18A235337523}">
          <p14:sldIdLst>
            <p14:sldId id="296"/>
            <p14:sldId id="298"/>
            <p14:sldId id="299"/>
            <p14:sldId id="297"/>
            <p14:sldId id="300"/>
            <p14:sldId id="301"/>
            <p14:sldId id="302"/>
            <p14:sldId id="303"/>
            <p14:sldId id="304"/>
          </p14:sldIdLst>
        </p14:section>
        <p14:section name="Question 08" id="{C46522B6-F352-4CD5-8D7A-D72118BBB4B0}">
          <p14:sldIdLst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Question 09" id="{574BEC2F-718B-49DF-8A9E-51CAB8194C0A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3"/>
            <p14:sldId id="322"/>
          </p14:sldIdLst>
        </p14:section>
        <p14:section name="Question 10" id="{1F8356E0-E33D-430E-A261-8AC8B94DF556}">
          <p14:sldIdLst>
            <p14:sldId id="274"/>
            <p14:sldId id="281"/>
            <p14:sldId id="279"/>
            <p14:sldId id="284"/>
            <p14:sldId id="283"/>
            <p14:sldId id="280"/>
            <p14:sldId id="276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52969" autoAdjust="0"/>
  </p:normalViewPr>
  <p:slideViewPr>
    <p:cSldViewPr snapToGrid="0">
      <p:cViewPr varScale="1">
        <p:scale>
          <a:sx n="53" d="100"/>
          <a:sy n="53" d="100"/>
        </p:scale>
        <p:origin x="944" y="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41E97-CE94-47AA-AA46-8A223E61950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C7FB489-28AA-4373-97E4-A45AC8F50F3B}">
      <dgm:prSet/>
      <dgm:spPr/>
      <dgm:t>
        <a:bodyPr/>
        <a:lstStyle/>
        <a:p>
          <a:r>
            <a:rPr lang="en-US"/>
            <a:t>Intro</a:t>
          </a:r>
        </a:p>
      </dgm:t>
    </dgm:pt>
    <dgm:pt modelId="{9DB26094-BD70-4C15-BE72-13B7C6DDD2F4}" type="parTrans" cxnId="{E471FE77-B61B-4266-A7AB-1D6BF2BB4EA8}">
      <dgm:prSet/>
      <dgm:spPr/>
      <dgm:t>
        <a:bodyPr/>
        <a:lstStyle/>
        <a:p>
          <a:endParaRPr lang="en-US"/>
        </a:p>
      </dgm:t>
    </dgm:pt>
    <dgm:pt modelId="{45FA2CE0-A3CD-413E-8B37-A4F7A0AD9A3A}" type="sibTrans" cxnId="{E471FE77-B61B-4266-A7AB-1D6BF2BB4EA8}">
      <dgm:prSet phldrT="01" phldr="0"/>
      <dgm:spPr/>
      <dgm:t>
        <a:bodyPr/>
        <a:lstStyle/>
        <a:p>
          <a:endParaRPr lang="en-US"/>
        </a:p>
      </dgm:t>
    </dgm:pt>
    <dgm:pt modelId="{01EDC8D2-BD21-404D-B078-BB2B74DF4677}">
      <dgm:prSet/>
      <dgm:spPr/>
      <dgm:t>
        <a:bodyPr/>
        <a:lstStyle/>
        <a:p>
          <a:r>
            <a:rPr lang="en-US"/>
            <a:t>Reactive programming </a:t>
          </a:r>
        </a:p>
      </dgm:t>
    </dgm:pt>
    <dgm:pt modelId="{0E3B3EB4-58DA-4B7E-961D-D62BBA468C12}" type="parTrans" cxnId="{D5A54352-415E-48A2-A4E4-F5C64C68090D}">
      <dgm:prSet/>
      <dgm:spPr/>
      <dgm:t>
        <a:bodyPr/>
        <a:lstStyle/>
        <a:p>
          <a:endParaRPr lang="en-US"/>
        </a:p>
      </dgm:t>
    </dgm:pt>
    <dgm:pt modelId="{C7D36418-0B49-4206-88F9-F1A5DFF6ED94}" type="sibTrans" cxnId="{D5A54352-415E-48A2-A4E4-F5C64C68090D}">
      <dgm:prSet phldrT="02" phldr="0"/>
      <dgm:spPr/>
      <dgm:t>
        <a:bodyPr/>
        <a:lstStyle/>
        <a:p>
          <a:endParaRPr lang="en-US"/>
        </a:p>
      </dgm:t>
    </dgm:pt>
    <dgm:pt modelId="{B03351C4-B93D-46F2-8A42-BAEA7AD4CA2B}">
      <dgm:prSet/>
      <dgm:spPr/>
      <dgm:t>
        <a:bodyPr/>
        <a:lstStyle/>
        <a:p>
          <a:r>
            <a:rPr lang="en-US"/>
            <a:t>RxJS</a:t>
          </a:r>
        </a:p>
      </dgm:t>
    </dgm:pt>
    <dgm:pt modelId="{08DCCB17-49F0-4927-8333-AED44E809BA8}" type="parTrans" cxnId="{9E13D6A4-2DDF-4B48-8221-236CFB20A45B}">
      <dgm:prSet/>
      <dgm:spPr/>
      <dgm:t>
        <a:bodyPr/>
        <a:lstStyle/>
        <a:p>
          <a:endParaRPr lang="en-US"/>
        </a:p>
      </dgm:t>
    </dgm:pt>
    <dgm:pt modelId="{EDD23C0C-9EA1-4862-BFC2-1B9347073678}" type="sibTrans" cxnId="{9E13D6A4-2DDF-4B48-8221-236CFB20A45B}">
      <dgm:prSet phldrT="03" phldr="0"/>
      <dgm:spPr/>
      <dgm:t>
        <a:bodyPr/>
        <a:lstStyle/>
        <a:p>
          <a:endParaRPr lang="en-US"/>
        </a:p>
      </dgm:t>
    </dgm:pt>
    <dgm:pt modelId="{1DDB1C3A-EC99-4582-9687-AC011019AED2}">
      <dgm:prSet/>
      <dgm:spPr/>
      <dgm:t>
        <a:bodyPr/>
        <a:lstStyle/>
        <a:p>
          <a:r>
            <a:rPr lang="en-US"/>
            <a:t>Network communication</a:t>
          </a:r>
        </a:p>
      </dgm:t>
    </dgm:pt>
    <dgm:pt modelId="{F33C12CA-3F50-4DC4-8235-3236FE70402F}" type="parTrans" cxnId="{8D71CE11-F24D-40E5-BA6B-FBBF2511A671}">
      <dgm:prSet/>
      <dgm:spPr/>
      <dgm:t>
        <a:bodyPr/>
        <a:lstStyle/>
        <a:p>
          <a:endParaRPr lang="en-US"/>
        </a:p>
      </dgm:t>
    </dgm:pt>
    <dgm:pt modelId="{ACBF81A4-F754-4F5F-9A6F-B0187FC316BF}" type="sibTrans" cxnId="{8D71CE11-F24D-40E5-BA6B-FBBF2511A671}">
      <dgm:prSet phldrT="04" phldr="0"/>
      <dgm:spPr/>
      <dgm:t>
        <a:bodyPr/>
        <a:lstStyle/>
        <a:p>
          <a:endParaRPr lang="en-US"/>
        </a:p>
      </dgm:t>
    </dgm:pt>
    <dgm:pt modelId="{E37127D1-149F-4353-B370-2CF9DD8661E2}" type="pres">
      <dgm:prSet presAssocID="{DFE41E97-CE94-47AA-AA46-8A223E619503}" presName="linear" presStyleCnt="0">
        <dgm:presLayoutVars>
          <dgm:animLvl val="lvl"/>
          <dgm:resizeHandles val="exact"/>
        </dgm:presLayoutVars>
      </dgm:prSet>
      <dgm:spPr/>
    </dgm:pt>
    <dgm:pt modelId="{314747EB-962F-49BC-8BFE-0B21971093BA}" type="pres">
      <dgm:prSet presAssocID="{BC7FB489-28AA-4373-97E4-A45AC8F50F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8059EED-B8B7-4E73-903A-D19183951FFA}" type="pres">
      <dgm:prSet presAssocID="{45FA2CE0-A3CD-413E-8B37-A4F7A0AD9A3A}" presName="spacer" presStyleCnt="0"/>
      <dgm:spPr/>
    </dgm:pt>
    <dgm:pt modelId="{41348EF6-E290-4CB6-818C-8724378808A0}" type="pres">
      <dgm:prSet presAssocID="{01EDC8D2-BD21-404D-B078-BB2B74DF46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116122-E3CC-419D-942A-ED4F559A0792}" type="pres">
      <dgm:prSet presAssocID="{C7D36418-0B49-4206-88F9-F1A5DFF6ED94}" presName="spacer" presStyleCnt="0"/>
      <dgm:spPr/>
    </dgm:pt>
    <dgm:pt modelId="{FD3C8471-92C6-45F2-8972-B18847C828A9}" type="pres">
      <dgm:prSet presAssocID="{B03351C4-B93D-46F2-8A42-BAEA7AD4CA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4F138C-C10E-4660-881B-202D37444F7A}" type="pres">
      <dgm:prSet presAssocID="{EDD23C0C-9EA1-4862-BFC2-1B9347073678}" presName="spacer" presStyleCnt="0"/>
      <dgm:spPr/>
    </dgm:pt>
    <dgm:pt modelId="{1D706BD1-B7D0-473B-A7CE-6FD63ECC4ADC}" type="pres">
      <dgm:prSet presAssocID="{1DDB1C3A-EC99-4582-9687-AC011019AED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97A9C05-390A-43FB-BCC5-33A7DE26AAAA}" type="presOf" srcId="{DFE41E97-CE94-47AA-AA46-8A223E619503}" destId="{E37127D1-149F-4353-B370-2CF9DD8661E2}" srcOrd="0" destOrd="0" presId="urn:microsoft.com/office/officeart/2005/8/layout/vList2"/>
    <dgm:cxn modelId="{8D71CE11-F24D-40E5-BA6B-FBBF2511A671}" srcId="{DFE41E97-CE94-47AA-AA46-8A223E619503}" destId="{1DDB1C3A-EC99-4582-9687-AC011019AED2}" srcOrd="3" destOrd="0" parTransId="{F33C12CA-3F50-4DC4-8235-3236FE70402F}" sibTransId="{ACBF81A4-F754-4F5F-9A6F-B0187FC316BF}"/>
    <dgm:cxn modelId="{7286A542-060C-451B-9B45-8CA6FEF2832B}" type="presOf" srcId="{01EDC8D2-BD21-404D-B078-BB2B74DF4677}" destId="{41348EF6-E290-4CB6-818C-8724378808A0}" srcOrd="0" destOrd="0" presId="urn:microsoft.com/office/officeart/2005/8/layout/vList2"/>
    <dgm:cxn modelId="{D5A54352-415E-48A2-A4E4-F5C64C68090D}" srcId="{DFE41E97-CE94-47AA-AA46-8A223E619503}" destId="{01EDC8D2-BD21-404D-B078-BB2B74DF4677}" srcOrd="1" destOrd="0" parTransId="{0E3B3EB4-58DA-4B7E-961D-D62BBA468C12}" sibTransId="{C7D36418-0B49-4206-88F9-F1A5DFF6ED94}"/>
    <dgm:cxn modelId="{E471FE77-B61B-4266-A7AB-1D6BF2BB4EA8}" srcId="{DFE41E97-CE94-47AA-AA46-8A223E619503}" destId="{BC7FB489-28AA-4373-97E4-A45AC8F50F3B}" srcOrd="0" destOrd="0" parTransId="{9DB26094-BD70-4C15-BE72-13B7C6DDD2F4}" sibTransId="{45FA2CE0-A3CD-413E-8B37-A4F7A0AD9A3A}"/>
    <dgm:cxn modelId="{9E13D6A4-2DDF-4B48-8221-236CFB20A45B}" srcId="{DFE41E97-CE94-47AA-AA46-8A223E619503}" destId="{B03351C4-B93D-46F2-8A42-BAEA7AD4CA2B}" srcOrd="2" destOrd="0" parTransId="{08DCCB17-49F0-4927-8333-AED44E809BA8}" sibTransId="{EDD23C0C-9EA1-4862-BFC2-1B9347073678}"/>
    <dgm:cxn modelId="{31DD5FD1-8825-4083-AC3D-F1810E752D1F}" type="presOf" srcId="{B03351C4-B93D-46F2-8A42-BAEA7AD4CA2B}" destId="{FD3C8471-92C6-45F2-8972-B18847C828A9}" srcOrd="0" destOrd="0" presId="urn:microsoft.com/office/officeart/2005/8/layout/vList2"/>
    <dgm:cxn modelId="{4B1A90D6-64E2-4453-B448-5FD914834A21}" type="presOf" srcId="{1DDB1C3A-EC99-4582-9687-AC011019AED2}" destId="{1D706BD1-B7D0-473B-A7CE-6FD63ECC4ADC}" srcOrd="0" destOrd="0" presId="urn:microsoft.com/office/officeart/2005/8/layout/vList2"/>
    <dgm:cxn modelId="{5CD322F2-E2AB-4C9B-A4C8-47EF2A420CB5}" type="presOf" srcId="{BC7FB489-28AA-4373-97E4-A45AC8F50F3B}" destId="{314747EB-962F-49BC-8BFE-0B21971093BA}" srcOrd="0" destOrd="0" presId="urn:microsoft.com/office/officeart/2005/8/layout/vList2"/>
    <dgm:cxn modelId="{BF04D8CB-EAD5-4456-A66B-B4F28C0DB8BC}" type="presParOf" srcId="{E37127D1-149F-4353-B370-2CF9DD8661E2}" destId="{314747EB-962F-49BC-8BFE-0B21971093BA}" srcOrd="0" destOrd="0" presId="urn:microsoft.com/office/officeart/2005/8/layout/vList2"/>
    <dgm:cxn modelId="{532D2AD2-8582-403C-A03D-610AE93A38A0}" type="presParOf" srcId="{E37127D1-149F-4353-B370-2CF9DD8661E2}" destId="{58059EED-B8B7-4E73-903A-D19183951FFA}" srcOrd="1" destOrd="0" presId="urn:microsoft.com/office/officeart/2005/8/layout/vList2"/>
    <dgm:cxn modelId="{54D57EDC-CE28-4CFD-865C-1315F361AAB9}" type="presParOf" srcId="{E37127D1-149F-4353-B370-2CF9DD8661E2}" destId="{41348EF6-E290-4CB6-818C-8724378808A0}" srcOrd="2" destOrd="0" presId="urn:microsoft.com/office/officeart/2005/8/layout/vList2"/>
    <dgm:cxn modelId="{3CB9CB32-9280-4112-B6FB-3F08506ACB5F}" type="presParOf" srcId="{E37127D1-149F-4353-B370-2CF9DD8661E2}" destId="{77116122-E3CC-419D-942A-ED4F559A0792}" srcOrd="3" destOrd="0" presId="urn:microsoft.com/office/officeart/2005/8/layout/vList2"/>
    <dgm:cxn modelId="{B014D64B-1401-464C-A12B-AE7B72992BB9}" type="presParOf" srcId="{E37127D1-149F-4353-B370-2CF9DD8661E2}" destId="{FD3C8471-92C6-45F2-8972-B18847C828A9}" srcOrd="4" destOrd="0" presId="urn:microsoft.com/office/officeart/2005/8/layout/vList2"/>
    <dgm:cxn modelId="{EB8EC13B-178F-4A74-A8AF-D21E4B9745AA}" type="presParOf" srcId="{E37127D1-149F-4353-B370-2CF9DD8661E2}" destId="{634F138C-C10E-4660-881B-202D37444F7A}" srcOrd="5" destOrd="0" presId="urn:microsoft.com/office/officeart/2005/8/layout/vList2"/>
    <dgm:cxn modelId="{F1BA9D4E-ED7F-4E86-A1CE-6856DF4B275A}" type="presParOf" srcId="{E37127D1-149F-4353-B370-2CF9DD8661E2}" destId="{1D706BD1-B7D0-473B-A7CE-6FD63ECC4AD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0D48FF-0550-4746-B518-B415E9D25FD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EED9DD-E6FF-4170-AE39-321AB2A0B47B}">
      <dgm:prSet/>
      <dgm:spPr/>
      <dgm:t>
        <a:bodyPr/>
        <a:lstStyle/>
        <a:p>
          <a:r>
            <a:rPr lang="da-DK"/>
            <a:t>React </a:t>
          </a:r>
          <a:endParaRPr lang="en-US"/>
        </a:p>
      </dgm:t>
    </dgm:pt>
    <dgm:pt modelId="{228AFCCD-5956-4E82-B401-4668E7A7E72D}" type="parTrans" cxnId="{B5D7EE74-A5F7-4CDE-ACE4-92B2AF8075C0}">
      <dgm:prSet/>
      <dgm:spPr/>
      <dgm:t>
        <a:bodyPr/>
        <a:lstStyle/>
        <a:p>
          <a:endParaRPr lang="en-US"/>
        </a:p>
      </dgm:t>
    </dgm:pt>
    <dgm:pt modelId="{25D6D4BD-A38C-4785-8A70-E859204E8C15}" type="sibTrans" cxnId="{B5D7EE74-A5F7-4CDE-ACE4-92B2AF8075C0}">
      <dgm:prSet/>
      <dgm:spPr/>
      <dgm:t>
        <a:bodyPr/>
        <a:lstStyle/>
        <a:p>
          <a:endParaRPr lang="en-US"/>
        </a:p>
      </dgm:t>
    </dgm:pt>
    <dgm:pt modelId="{CE1CF6AA-9B0B-4BAA-8289-910C1FA243F2}">
      <dgm:prSet/>
      <dgm:spPr/>
      <dgm:t>
        <a:bodyPr/>
        <a:lstStyle/>
        <a:p>
          <a:r>
            <a:rPr lang="da-DK"/>
            <a:t>Komponenter </a:t>
          </a:r>
          <a:endParaRPr lang="en-US"/>
        </a:p>
      </dgm:t>
    </dgm:pt>
    <dgm:pt modelId="{E128C591-A809-4C89-90E1-CD85B57677E9}" type="parTrans" cxnId="{1DAFC665-BE0A-49E7-A0AD-88655DC71903}">
      <dgm:prSet/>
      <dgm:spPr/>
      <dgm:t>
        <a:bodyPr/>
        <a:lstStyle/>
        <a:p>
          <a:endParaRPr lang="en-US"/>
        </a:p>
      </dgm:t>
    </dgm:pt>
    <dgm:pt modelId="{F79BB1A9-DBBD-43A5-884C-5B6EEF94E232}" type="sibTrans" cxnId="{1DAFC665-BE0A-49E7-A0AD-88655DC71903}">
      <dgm:prSet/>
      <dgm:spPr/>
      <dgm:t>
        <a:bodyPr/>
        <a:lstStyle/>
        <a:p>
          <a:endParaRPr lang="en-US"/>
        </a:p>
      </dgm:t>
    </dgm:pt>
    <dgm:pt modelId="{A85816F1-1E63-45CE-B870-DD8580561589}">
      <dgm:prSet/>
      <dgm:spPr/>
      <dgm:t>
        <a:bodyPr/>
        <a:lstStyle/>
        <a:p>
          <a:r>
            <a:rPr lang="da-DK"/>
            <a:t>JSX</a:t>
          </a:r>
          <a:endParaRPr lang="en-US"/>
        </a:p>
      </dgm:t>
    </dgm:pt>
    <dgm:pt modelId="{CCDB26EA-1EDE-4519-A11A-F9B83EF9904E}" type="parTrans" cxnId="{01949B62-0C93-4CD1-8D27-D9DC0A312DB9}">
      <dgm:prSet/>
      <dgm:spPr/>
      <dgm:t>
        <a:bodyPr/>
        <a:lstStyle/>
        <a:p>
          <a:endParaRPr lang="en-US"/>
        </a:p>
      </dgm:t>
    </dgm:pt>
    <dgm:pt modelId="{78227DBE-0B1F-4445-BF8D-E3450D292A7A}" type="sibTrans" cxnId="{01949B62-0C93-4CD1-8D27-D9DC0A312DB9}">
      <dgm:prSet/>
      <dgm:spPr/>
      <dgm:t>
        <a:bodyPr/>
        <a:lstStyle/>
        <a:p>
          <a:endParaRPr lang="en-US"/>
        </a:p>
      </dgm:t>
    </dgm:pt>
    <dgm:pt modelId="{7F138D12-F0AA-4A4F-A7E9-BA408E62F806}">
      <dgm:prSet/>
      <dgm:spPr/>
      <dgm:t>
        <a:bodyPr/>
        <a:lstStyle/>
        <a:p>
          <a:r>
            <a:rPr lang="da-DK"/>
            <a:t>Hooks </a:t>
          </a:r>
          <a:endParaRPr lang="en-US"/>
        </a:p>
      </dgm:t>
    </dgm:pt>
    <dgm:pt modelId="{25D0F984-1E65-496F-ACC0-B32D124557A5}" type="parTrans" cxnId="{32B20736-46E9-44B0-8A59-BB8D6EC2EF69}">
      <dgm:prSet/>
      <dgm:spPr/>
      <dgm:t>
        <a:bodyPr/>
        <a:lstStyle/>
        <a:p>
          <a:endParaRPr lang="en-US"/>
        </a:p>
      </dgm:t>
    </dgm:pt>
    <dgm:pt modelId="{926257CA-A7FB-4DF1-9D18-A3E751E73F02}" type="sibTrans" cxnId="{32B20736-46E9-44B0-8A59-BB8D6EC2EF69}">
      <dgm:prSet/>
      <dgm:spPr/>
      <dgm:t>
        <a:bodyPr/>
        <a:lstStyle/>
        <a:p>
          <a:endParaRPr lang="en-US"/>
        </a:p>
      </dgm:t>
    </dgm:pt>
    <dgm:pt modelId="{EC20EAEA-D479-4B75-B997-909B2960A4A9}">
      <dgm:prSet/>
      <dgm:spPr/>
      <dgm:t>
        <a:bodyPr/>
        <a:lstStyle/>
        <a:p>
          <a:r>
            <a:rPr lang="da-DK"/>
            <a:t>Routing </a:t>
          </a:r>
          <a:endParaRPr lang="en-US"/>
        </a:p>
      </dgm:t>
    </dgm:pt>
    <dgm:pt modelId="{9722E316-349B-4AFA-8EB5-5598D32ED608}" type="parTrans" cxnId="{C31C60F4-ED1A-4809-BF94-0708F9E4251F}">
      <dgm:prSet/>
      <dgm:spPr/>
      <dgm:t>
        <a:bodyPr/>
        <a:lstStyle/>
        <a:p>
          <a:endParaRPr lang="en-US"/>
        </a:p>
      </dgm:t>
    </dgm:pt>
    <dgm:pt modelId="{3480A244-3F7F-49AB-8043-4574653BBEB1}" type="sibTrans" cxnId="{C31C60F4-ED1A-4809-BF94-0708F9E4251F}">
      <dgm:prSet/>
      <dgm:spPr/>
      <dgm:t>
        <a:bodyPr/>
        <a:lstStyle/>
        <a:p>
          <a:endParaRPr lang="en-US"/>
        </a:p>
      </dgm:t>
    </dgm:pt>
    <dgm:pt modelId="{41A5D6A6-6707-4E4D-AB04-A9E04FCB157C}">
      <dgm:prSet/>
      <dgm:spPr/>
      <dgm:t>
        <a:bodyPr/>
        <a:lstStyle/>
        <a:p>
          <a:r>
            <a:rPr lang="da-DK"/>
            <a:t>Demo</a:t>
          </a:r>
          <a:endParaRPr lang="en-US"/>
        </a:p>
      </dgm:t>
    </dgm:pt>
    <dgm:pt modelId="{FFF8AAA5-008C-45A4-86AF-C8BC841E0622}" type="parTrans" cxnId="{5FDF72D1-E299-49C9-8945-D1FF7E8B23B4}">
      <dgm:prSet/>
      <dgm:spPr/>
      <dgm:t>
        <a:bodyPr/>
        <a:lstStyle/>
        <a:p>
          <a:endParaRPr lang="en-US"/>
        </a:p>
      </dgm:t>
    </dgm:pt>
    <dgm:pt modelId="{C2F8EC63-1DA4-4A22-991E-0B0F388281EC}" type="sibTrans" cxnId="{5FDF72D1-E299-49C9-8945-D1FF7E8B23B4}">
      <dgm:prSet/>
      <dgm:spPr/>
      <dgm:t>
        <a:bodyPr/>
        <a:lstStyle/>
        <a:p>
          <a:endParaRPr lang="en-US"/>
        </a:p>
      </dgm:t>
    </dgm:pt>
    <dgm:pt modelId="{87D320AB-281F-4BEC-9EAD-5BF4BAF3CC24}" type="pres">
      <dgm:prSet presAssocID="{5B0D48FF-0550-4746-B518-B415E9D25FD1}" presName="Name0" presStyleCnt="0">
        <dgm:presLayoutVars>
          <dgm:dir/>
          <dgm:animLvl val="lvl"/>
          <dgm:resizeHandles val="exact"/>
        </dgm:presLayoutVars>
      </dgm:prSet>
      <dgm:spPr/>
    </dgm:pt>
    <dgm:pt modelId="{7EDD8582-9599-4264-9C5D-D9AD9B7D8A12}" type="pres">
      <dgm:prSet presAssocID="{15EED9DD-E6FF-4170-AE39-321AB2A0B47B}" presName="linNode" presStyleCnt="0"/>
      <dgm:spPr/>
    </dgm:pt>
    <dgm:pt modelId="{438997B8-BEC6-41CD-87B1-08B3CABECF3F}" type="pres">
      <dgm:prSet presAssocID="{15EED9DD-E6FF-4170-AE39-321AB2A0B47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704B3D05-671C-4CED-B2A3-20215A02F7D7}" type="pres">
      <dgm:prSet presAssocID="{25D6D4BD-A38C-4785-8A70-E859204E8C15}" presName="sp" presStyleCnt="0"/>
      <dgm:spPr/>
    </dgm:pt>
    <dgm:pt modelId="{0F7B8BBE-CED3-4F38-A121-8796D311826C}" type="pres">
      <dgm:prSet presAssocID="{CE1CF6AA-9B0B-4BAA-8289-910C1FA243F2}" presName="linNode" presStyleCnt="0"/>
      <dgm:spPr/>
    </dgm:pt>
    <dgm:pt modelId="{742AD052-2670-4D25-9872-D664FEBB8318}" type="pres">
      <dgm:prSet presAssocID="{CE1CF6AA-9B0B-4BAA-8289-910C1FA243F2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A9DBAD0F-F88C-4BEA-B724-55E16F2044D9}" type="pres">
      <dgm:prSet presAssocID="{F79BB1A9-DBBD-43A5-884C-5B6EEF94E232}" presName="sp" presStyleCnt="0"/>
      <dgm:spPr/>
    </dgm:pt>
    <dgm:pt modelId="{72C436D0-1C49-44E0-AA15-6EF4E55BDA4C}" type="pres">
      <dgm:prSet presAssocID="{A85816F1-1E63-45CE-B870-DD8580561589}" presName="linNode" presStyleCnt="0"/>
      <dgm:spPr/>
    </dgm:pt>
    <dgm:pt modelId="{0B8A7BBC-08CF-42C7-8CAC-BEB49FDF9ECE}" type="pres">
      <dgm:prSet presAssocID="{A85816F1-1E63-45CE-B870-DD858056158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ED9FDD09-4AB7-45E1-9284-EF9530D6B676}" type="pres">
      <dgm:prSet presAssocID="{78227DBE-0B1F-4445-BF8D-E3450D292A7A}" presName="sp" presStyleCnt="0"/>
      <dgm:spPr/>
    </dgm:pt>
    <dgm:pt modelId="{EEE61B28-4AF1-4F28-A6DA-29E3E128EDE0}" type="pres">
      <dgm:prSet presAssocID="{7F138D12-F0AA-4A4F-A7E9-BA408E62F806}" presName="linNode" presStyleCnt="0"/>
      <dgm:spPr/>
    </dgm:pt>
    <dgm:pt modelId="{0147BAB1-1CB5-4EC2-995A-EC2CC9999697}" type="pres">
      <dgm:prSet presAssocID="{7F138D12-F0AA-4A4F-A7E9-BA408E62F806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B8EE5145-DD8E-42E7-9317-A0B37FF89B5D}" type="pres">
      <dgm:prSet presAssocID="{926257CA-A7FB-4DF1-9D18-A3E751E73F02}" presName="sp" presStyleCnt="0"/>
      <dgm:spPr/>
    </dgm:pt>
    <dgm:pt modelId="{66E92228-739E-4A33-AF23-84EB1849744A}" type="pres">
      <dgm:prSet presAssocID="{EC20EAEA-D479-4B75-B997-909B2960A4A9}" presName="linNode" presStyleCnt="0"/>
      <dgm:spPr/>
    </dgm:pt>
    <dgm:pt modelId="{BE081A5F-1573-4CE4-AE9B-FCEE64986558}" type="pres">
      <dgm:prSet presAssocID="{EC20EAEA-D479-4B75-B997-909B2960A4A9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D0BE7D7F-2F28-4B08-947D-813FEDDE97AD}" type="pres">
      <dgm:prSet presAssocID="{3480A244-3F7F-49AB-8043-4574653BBEB1}" presName="sp" presStyleCnt="0"/>
      <dgm:spPr/>
    </dgm:pt>
    <dgm:pt modelId="{DE040AC8-F4E7-4160-B591-4C6F88979C7C}" type="pres">
      <dgm:prSet presAssocID="{41A5D6A6-6707-4E4D-AB04-A9E04FCB157C}" presName="linNode" presStyleCnt="0"/>
      <dgm:spPr/>
    </dgm:pt>
    <dgm:pt modelId="{7E0270B7-91D7-4ED2-BEAC-4D35A86344EA}" type="pres">
      <dgm:prSet presAssocID="{41A5D6A6-6707-4E4D-AB04-A9E04FCB157C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54068C0D-1672-4E70-99AF-270F1FE8B7D4}" type="presOf" srcId="{A85816F1-1E63-45CE-B870-DD8580561589}" destId="{0B8A7BBC-08CF-42C7-8CAC-BEB49FDF9ECE}" srcOrd="0" destOrd="0" presId="urn:microsoft.com/office/officeart/2005/8/layout/vList5"/>
    <dgm:cxn modelId="{32B20736-46E9-44B0-8A59-BB8D6EC2EF69}" srcId="{5B0D48FF-0550-4746-B518-B415E9D25FD1}" destId="{7F138D12-F0AA-4A4F-A7E9-BA408E62F806}" srcOrd="3" destOrd="0" parTransId="{25D0F984-1E65-496F-ACC0-B32D124557A5}" sibTransId="{926257CA-A7FB-4DF1-9D18-A3E751E73F02}"/>
    <dgm:cxn modelId="{46602D60-07C7-43C3-8D52-2E02E13D9298}" type="presOf" srcId="{5B0D48FF-0550-4746-B518-B415E9D25FD1}" destId="{87D320AB-281F-4BEC-9EAD-5BF4BAF3CC24}" srcOrd="0" destOrd="0" presId="urn:microsoft.com/office/officeart/2005/8/layout/vList5"/>
    <dgm:cxn modelId="{10C36A41-39E2-4819-9510-6E9617FEEC70}" type="presOf" srcId="{CE1CF6AA-9B0B-4BAA-8289-910C1FA243F2}" destId="{742AD052-2670-4D25-9872-D664FEBB8318}" srcOrd="0" destOrd="0" presId="urn:microsoft.com/office/officeart/2005/8/layout/vList5"/>
    <dgm:cxn modelId="{01949B62-0C93-4CD1-8D27-D9DC0A312DB9}" srcId="{5B0D48FF-0550-4746-B518-B415E9D25FD1}" destId="{A85816F1-1E63-45CE-B870-DD8580561589}" srcOrd="2" destOrd="0" parTransId="{CCDB26EA-1EDE-4519-A11A-F9B83EF9904E}" sibTransId="{78227DBE-0B1F-4445-BF8D-E3450D292A7A}"/>
    <dgm:cxn modelId="{1DAFC665-BE0A-49E7-A0AD-88655DC71903}" srcId="{5B0D48FF-0550-4746-B518-B415E9D25FD1}" destId="{CE1CF6AA-9B0B-4BAA-8289-910C1FA243F2}" srcOrd="1" destOrd="0" parTransId="{E128C591-A809-4C89-90E1-CD85B57677E9}" sibTransId="{F79BB1A9-DBBD-43A5-884C-5B6EEF94E232}"/>
    <dgm:cxn modelId="{19A02B49-28C7-4E09-86CD-E9A72E6C9D8D}" type="presOf" srcId="{EC20EAEA-D479-4B75-B997-909B2960A4A9}" destId="{BE081A5F-1573-4CE4-AE9B-FCEE64986558}" srcOrd="0" destOrd="0" presId="urn:microsoft.com/office/officeart/2005/8/layout/vList5"/>
    <dgm:cxn modelId="{B5D7EE74-A5F7-4CDE-ACE4-92B2AF8075C0}" srcId="{5B0D48FF-0550-4746-B518-B415E9D25FD1}" destId="{15EED9DD-E6FF-4170-AE39-321AB2A0B47B}" srcOrd="0" destOrd="0" parTransId="{228AFCCD-5956-4E82-B401-4668E7A7E72D}" sibTransId="{25D6D4BD-A38C-4785-8A70-E859204E8C15}"/>
    <dgm:cxn modelId="{7EB49ECA-436D-4700-84BF-29CECC2B39A9}" type="presOf" srcId="{7F138D12-F0AA-4A4F-A7E9-BA408E62F806}" destId="{0147BAB1-1CB5-4EC2-995A-EC2CC9999697}" srcOrd="0" destOrd="0" presId="urn:microsoft.com/office/officeart/2005/8/layout/vList5"/>
    <dgm:cxn modelId="{5FDF72D1-E299-49C9-8945-D1FF7E8B23B4}" srcId="{5B0D48FF-0550-4746-B518-B415E9D25FD1}" destId="{41A5D6A6-6707-4E4D-AB04-A9E04FCB157C}" srcOrd="5" destOrd="0" parTransId="{FFF8AAA5-008C-45A4-86AF-C8BC841E0622}" sibTransId="{C2F8EC63-1DA4-4A22-991E-0B0F388281EC}"/>
    <dgm:cxn modelId="{380902E1-C05B-45C8-A339-4C42381298D6}" type="presOf" srcId="{41A5D6A6-6707-4E4D-AB04-A9E04FCB157C}" destId="{7E0270B7-91D7-4ED2-BEAC-4D35A86344EA}" srcOrd="0" destOrd="0" presId="urn:microsoft.com/office/officeart/2005/8/layout/vList5"/>
    <dgm:cxn modelId="{0B2E63F2-163D-410B-A21F-D3415009CAD5}" type="presOf" srcId="{15EED9DD-E6FF-4170-AE39-321AB2A0B47B}" destId="{438997B8-BEC6-41CD-87B1-08B3CABECF3F}" srcOrd="0" destOrd="0" presId="urn:microsoft.com/office/officeart/2005/8/layout/vList5"/>
    <dgm:cxn modelId="{C31C60F4-ED1A-4809-BF94-0708F9E4251F}" srcId="{5B0D48FF-0550-4746-B518-B415E9D25FD1}" destId="{EC20EAEA-D479-4B75-B997-909B2960A4A9}" srcOrd="4" destOrd="0" parTransId="{9722E316-349B-4AFA-8EB5-5598D32ED608}" sibTransId="{3480A244-3F7F-49AB-8043-4574653BBEB1}"/>
    <dgm:cxn modelId="{05F4B957-AC25-4DF9-9052-AAF68E435929}" type="presParOf" srcId="{87D320AB-281F-4BEC-9EAD-5BF4BAF3CC24}" destId="{7EDD8582-9599-4264-9C5D-D9AD9B7D8A12}" srcOrd="0" destOrd="0" presId="urn:microsoft.com/office/officeart/2005/8/layout/vList5"/>
    <dgm:cxn modelId="{F6CBC819-BD37-4030-95F7-8598231100A0}" type="presParOf" srcId="{7EDD8582-9599-4264-9C5D-D9AD9B7D8A12}" destId="{438997B8-BEC6-41CD-87B1-08B3CABECF3F}" srcOrd="0" destOrd="0" presId="urn:microsoft.com/office/officeart/2005/8/layout/vList5"/>
    <dgm:cxn modelId="{9DCDE835-72BC-4327-B76D-C1A72473F826}" type="presParOf" srcId="{87D320AB-281F-4BEC-9EAD-5BF4BAF3CC24}" destId="{704B3D05-671C-4CED-B2A3-20215A02F7D7}" srcOrd="1" destOrd="0" presId="urn:microsoft.com/office/officeart/2005/8/layout/vList5"/>
    <dgm:cxn modelId="{1A3B65CD-8268-426B-B6E8-F5EE02F51E83}" type="presParOf" srcId="{87D320AB-281F-4BEC-9EAD-5BF4BAF3CC24}" destId="{0F7B8BBE-CED3-4F38-A121-8796D311826C}" srcOrd="2" destOrd="0" presId="urn:microsoft.com/office/officeart/2005/8/layout/vList5"/>
    <dgm:cxn modelId="{CF55A188-3CB8-44C1-B714-53E03F8FC0F1}" type="presParOf" srcId="{0F7B8BBE-CED3-4F38-A121-8796D311826C}" destId="{742AD052-2670-4D25-9872-D664FEBB8318}" srcOrd="0" destOrd="0" presId="urn:microsoft.com/office/officeart/2005/8/layout/vList5"/>
    <dgm:cxn modelId="{53F952A9-883A-4C2A-89BA-DC01EC1D80FB}" type="presParOf" srcId="{87D320AB-281F-4BEC-9EAD-5BF4BAF3CC24}" destId="{A9DBAD0F-F88C-4BEA-B724-55E16F2044D9}" srcOrd="3" destOrd="0" presId="urn:microsoft.com/office/officeart/2005/8/layout/vList5"/>
    <dgm:cxn modelId="{90114B38-0754-4DD5-89F3-777100EDB00D}" type="presParOf" srcId="{87D320AB-281F-4BEC-9EAD-5BF4BAF3CC24}" destId="{72C436D0-1C49-44E0-AA15-6EF4E55BDA4C}" srcOrd="4" destOrd="0" presId="urn:microsoft.com/office/officeart/2005/8/layout/vList5"/>
    <dgm:cxn modelId="{1D6D143D-F40D-46E0-97D8-EC74BF5190CF}" type="presParOf" srcId="{72C436D0-1C49-44E0-AA15-6EF4E55BDA4C}" destId="{0B8A7BBC-08CF-42C7-8CAC-BEB49FDF9ECE}" srcOrd="0" destOrd="0" presId="urn:microsoft.com/office/officeart/2005/8/layout/vList5"/>
    <dgm:cxn modelId="{CD82E566-8211-424B-B43D-523E993E76FE}" type="presParOf" srcId="{87D320AB-281F-4BEC-9EAD-5BF4BAF3CC24}" destId="{ED9FDD09-4AB7-45E1-9284-EF9530D6B676}" srcOrd="5" destOrd="0" presId="urn:microsoft.com/office/officeart/2005/8/layout/vList5"/>
    <dgm:cxn modelId="{2009AD78-DF5E-49F5-971B-FCBCA17449EC}" type="presParOf" srcId="{87D320AB-281F-4BEC-9EAD-5BF4BAF3CC24}" destId="{EEE61B28-4AF1-4F28-A6DA-29E3E128EDE0}" srcOrd="6" destOrd="0" presId="urn:microsoft.com/office/officeart/2005/8/layout/vList5"/>
    <dgm:cxn modelId="{C4102562-7FF4-4B78-AD53-5B013A7F807A}" type="presParOf" srcId="{EEE61B28-4AF1-4F28-A6DA-29E3E128EDE0}" destId="{0147BAB1-1CB5-4EC2-995A-EC2CC9999697}" srcOrd="0" destOrd="0" presId="urn:microsoft.com/office/officeart/2005/8/layout/vList5"/>
    <dgm:cxn modelId="{06DB432A-F99C-4A87-A532-97BB173D0238}" type="presParOf" srcId="{87D320AB-281F-4BEC-9EAD-5BF4BAF3CC24}" destId="{B8EE5145-DD8E-42E7-9317-A0B37FF89B5D}" srcOrd="7" destOrd="0" presId="urn:microsoft.com/office/officeart/2005/8/layout/vList5"/>
    <dgm:cxn modelId="{3CB30BD2-486B-4C41-B2EA-E17BA745222D}" type="presParOf" srcId="{87D320AB-281F-4BEC-9EAD-5BF4BAF3CC24}" destId="{66E92228-739E-4A33-AF23-84EB1849744A}" srcOrd="8" destOrd="0" presId="urn:microsoft.com/office/officeart/2005/8/layout/vList5"/>
    <dgm:cxn modelId="{94C5BBB2-D22C-4F77-A8D2-1794289F578D}" type="presParOf" srcId="{66E92228-739E-4A33-AF23-84EB1849744A}" destId="{BE081A5F-1573-4CE4-AE9B-FCEE64986558}" srcOrd="0" destOrd="0" presId="urn:microsoft.com/office/officeart/2005/8/layout/vList5"/>
    <dgm:cxn modelId="{C84F19B1-23EC-4D5D-A872-FA34DF619ABF}" type="presParOf" srcId="{87D320AB-281F-4BEC-9EAD-5BF4BAF3CC24}" destId="{D0BE7D7F-2F28-4B08-947D-813FEDDE97AD}" srcOrd="9" destOrd="0" presId="urn:microsoft.com/office/officeart/2005/8/layout/vList5"/>
    <dgm:cxn modelId="{15F0ED8E-6592-4677-BA37-9C1A42F20632}" type="presParOf" srcId="{87D320AB-281F-4BEC-9EAD-5BF4BAF3CC24}" destId="{DE040AC8-F4E7-4160-B591-4C6F88979C7C}" srcOrd="10" destOrd="0" presId="urn:microsoft.com/office/officeart/2005/8/layout/vList5"/>
    <dgm:cxn modelId="{37D02D5D-031A-4353-BFEE-6F1A5F2205DD}" type="presParOf" srcId="{DE040AC8-F4E7-4160-B591-4C6F88979C7C}" destId="{7E0270B7-91D7-4ED2-BEAC-4D35A86344E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35C066B-6853-457A-8B3A-2A39FA82ED34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DB0C6F-0CE9-4260-BF91-8BCB61E8CE68}">
      <dgm:prSet/>
      <dgm:spPr/>
      <dgm:t>
        <a:bodyPr/>
        <a:lstStyle/>
        <a:p>
          <a:r>
            <a:rPr lang="da-DK"/>
            <a:t>React </a:t>
          </a:r>
          <a:endParaRPr lang="en-US"/>
        </a:p>
      </dgm:t>
    </dgm:pt>
    <dgm:pt modelId="{26CADB70-FED7-41E3-905E-1B5C182AB4B0}" type="parTrans" cxnId="{249DC7CB-15E9-4FAB-AC38-55F6BB7177E1}">
      <dgm:prSet/>
      <dgm:spPr/>
      <dgm:t>
        <a:bodyPr/>
        <a:lstStyle/>
        <a:p>
          <a:endParaRPr lang="en-US"/>
        </a:p>
      </dgm:t>
    </dgm:pt>
    <dgm:pt modelId="{981FA2C3-FF7F-4BB4-9F74-321494D6E4EA}" type="sibTrans" cxnId="{249DC7CB-15E9-4FAB-AC38-55F6BB7177E1}">
      <dgm:prSet/>
      <dgm:spPr/>
      <dgm:t>
        <a:bodyPr/>
        <a:lstStyle/>
        <a:p>
          <a:endParaRPr lang="en-US"/>
        </a:p>
      </dgm:t>
    </dgm:pt>
    <dgm:pt modelId="{96AB488D-1B60-48C7-99E2-F025E564D134}">
      <dgm:prSet/>
      <dgm:spPr/>
      <dgm:t>
        <a:bodyPr/>
        <a:lstStyle/>
        <a:p>
          <a:r>
            <a:rPr lang="da-DK"/>
            <a:t>Management state </a:t>
          </a:r>
          <a:endParaRPr lang="en-US"/>
        </a:p>
      </dgm:t>
    </dgm:pt>
    <dgm:pt modelId="{42395F6B-F284-47EB-8D3F-B4E508313EE8}" type="parTrans" cxnId="{0041E357-DE28-498B-A071-D2443A63ACDD}">
      <dgm:prSet/>
      <dgm:spPr/>
      <dgm:t>
        <a:bodyPr/>
        <a:lstStyle/>
        <a:p>
          <a:endParaRPr lang="en-US"/>
        </a:p>
      </dgm:t>
    </dgm:pt>
    <dgm:pt modelId="{DF76F3AD-DCD0-4534-921C-CF2CC930ED62}" type="sibTrans" cxnId="{0041E357-DE28-498B-A071-D2443A63ACDD}">
      <dgm:prSet/>
      <dgm:spPr/>
      <dgm:t>
        <a:bodyPr/>
        <a:lstStyle/>
        <a:p>
          <a:endParaRPr lang="en-US"/>
        </a:p>
      </dgm:t>
    </dgm:pt>
    <dgm:pt modelId="{9BB8E0B9-05AD-42C8-9A3E-7CCBA960CF47}">
      <dgm:prSet/>
      <dgm:spPr/>
      <dgm:t>
        <a:bodyPr/>
        <a:lstStyle/>
        <a:p>
          <a:r>
            <a:rPr lang="da-DK"/>
            <a:t>Catching </a:t>
          </a:r>
          <a:endParaRPr lang="en-US"/>
        </a:p>
      </dgm:t>
    </dgm:pt>
    <dgm:pt modelId="{F52CEE78-1851-4947-9F4B-D711F34392A0}" type="parTrans" cxnId="{06581A69-62BF-4AC7-B84E-F16EB3493131}">
      <dgm:prSet/>
      <dgm:spPr/>
      <dgm:t>
        <a:bodyPr/>
        <a:lstStyle/>
        <a:p>
          <a:endParaRPr lang="en-US"/>
        </a:p>
      </dgm:t>
    </dgm:pt>
    <dgm:pt modelId="{98410FE1-7B5A-40A3-B485-7191E3C08B94}" type="sibTrans" cxnId="{06581A69-62BF-4AC7-B84E-F16EB3493131}">
      <dgm:prSet/>
      <dgm:spPr/>
      <dgm:t>
        <a:bodyPr/>
        <a:lstStyle/>
        <a:p>
          <a:endParaRPr lang="en-US"/>
        </a:p>
      </dgm:t>
    </dgm:pt>
    <dgm:pt modelId="{1A0FA3E4-952A-4E63-9851-F20A3F35D6D5}">
      <dgm:prSet/>
      <dgm:spPr/>
      <dgm:t>
        <a:bodyPr/>
        <a:lstStyle/>
        <a:p>
          <a:r>
            <a:rPr lang="da-DK"/>
            <a:t>Context API</a:t>
          </a:r>
          <a:endParaRPr lang="en-US"/>
        </a:p>
      </dgm:t>
    </dgm:pt>
    <dgm:pt modelId="{381908E9-529B-4680-9153-559FC971733B}" type="parTrans" cxnId="{27E5C587-3F6A-424E-9065-96FCF2A4A221}">
      <dgm:prSet/>
      <dgm:spPr/>
      <dgm:t>
        <a:bodyPr/>
        <a:lstStyle/>
        <a:p>
          <a:endParaRPr lang="en-US"/>
        </a:p>
      </dgm:t>
    </dgm:pt>
    <dgm:pt modelId="{A2356FFD-054C-46C9-BF7F-CAF982572C01}" type="sibTrans" cxnId="{27E5C587-3F6A-424E-9065-96FCF2A4A221}">
      <dgm:prSet/>
      <dgm:spPr/>
      <dgm:t>
        <a:bodyPr/>
        <a:lstStyle/>
        <a:p>
          <a:endParaRPr lang="en-US"/>
        </a:p>
      </dgm:t>
    </dgm:pt>
    <dgm:pt modelId="{EF25A536-5B93-4B02-BB31-303D0A1CA485}">
      <dgm:prSet/>
      <dgm:spPr/>
      <dgm:t>
        <a:bodyPr/>
        <a:lstStyle/>
        <a:p>
          <a:r>
            <a:rPr lang="da-DK"/>
            <a:t>Redux</a:t>
          </a:r>
          <a:endParaRPr lang="en-US"/>
        </a:p>
      </dgm:t>
    </dgm:pt>
    <dgm:pt modelId="{FB5A9BAC-D823-42C5-B672-11DCBCE376B1}" type="parTrans" cxnId="{C4DFE4F9-A773-4E39-BF4D-FD8AC340918A}">
      <dgm:prSet/>
      <dgm:spPr/>
      <dgm:t>
        <a:bodyPr/>
        <a:lstStyle/>
        <a:p>
          <a:endParaRPr lang="en-US"/>
        </a:p>
      </dgm:t>
    </dgm:pt>
    <dgm:pt modelId="{FC033D21-7DB0-438F-8D13-3367FE7483BC}" type="sibTrans" cxnId="{C4DFE4F9-A773-4E39-BF4D-FD8AC340918A}">
      <dgm:prSet/>
      <dgm:spPr/>
      <dgm:t>
        <a:bodyPr/>
        <a:lstStyle/>
        <a:p>
          <a:endParaRPr lang="en-US"/>
        </a:p>
      </dgm:t>
    </dgm:pt>
    <dgm:pt modelId="{CE920563-8BA1-44AE-A9CF-2279A030CE83}">
      <dgm:prSet/>
      <dgm:spPr/>
      <dgm:t>
        <a:bodyPr/>
        <a:lstStyle/>
        <a:p>
          <a:r>
            <a:rPr lang="da-DK"/>
            <a:t>Code Demo</a:t>
          </a:r>
          <a:endParaRPr lang="en-US"/>
        </a:p>
      </dgm:t>
    </dgm:pt>
    <dgm:pt modelId="{C9CBB860-16BF-48DD-B730-19CB5F525AA2}" type="parTrans" cxnId="{57B7574A-3B55-4E2F-9B28-ACD1B1E8F5D4}">
      <dgm:prSet/>
      <dgm:spPr/>
      <dgm:t>
        <a:bodyPr/>
        <a:lstStyle/>
        <a:p>
          <a:endParaRPr lang="en-US"/>
        </a:p>
      </dgm:t>
    </dgm:pt>
    <dgm:pt modelId="{FD7AB40D-B6BC-4E70-BBBD-EB5DD75FAF86}" type="sibTrans" cxnId="{57B7574A-3B55-4E2F-9B28-ACD1B1E8F5D4}">
      <dgm:prSet/>
      <dgm:spPr/>
      <dgm:t>
        <a:bodyPr/>
        <a:lstStyle/>
        <a:p>
          <a:endParaRPr lang="en-US"/>
        </a:p>
      </dgm:t>
    </dgm:pt>
    <dgm:pt modelId="{C60D54DE-9440-410F-9162-0827F835E657}" type="pres">
      <dgm:prSet presAssocID="{F35C066B-6853-457A-8B3A-2A39FA82ED34}" presName="Name0" presStyleCnt="0">
        <dgm:presLayoutVars>
          <dgm:dir/>
          <dgm:animLvl val="lvl"/>
          <dgm:resizeHandles val="exact"/>
        </dgm:presLayoutVars>
      </dgm:prSet>
      <dgm:spPr/>
    </dgm:pt>
    <dgm:pt modelId="{05C7A9E0-DB98-4625-A258-B26D6F29D1B2}" type="pres">
      <dgm:prSet presAssocID="{B4DB0C6F-0CE9-4260-BF91-8BCB61E8CE68}" presName="linNode" presStyleCnt="0"/>
      <dgm:spPr/>
    </dgm:pt>
    <dgm:pt modelId="{498D9F5D-4C59-40CB-A989-60D3CFB1B39F}" type="pres">
      <dgm:prSet presAssocID="{B4DB0C6F-0CE9-4260-BF91-8BCB61E8CE68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3107B7B-45EE-4F32-9CB2-46F16CFFCB58}" type="pres">
      <dgm:prSet presAssocID="{981FA2C3-FF7F-4BB4-9F74-321494D6E4EA}" presName="sp" presStyleCnt="0"/>
      <dgm:spPr/>
    </dgm:pt>
    <dgm:pt modelId="{650C7CC4-5348-46ED-9D34-B590A98DC3D4}" type="pres">
      <dgm:prSet presAssocID="{96AB488D-1B60-48C7-99E2-F025E564D134}" presName="linNode" presStyleCnt="0"/>
      <dgm:spPr/>
    </dgm:pt>
    <dgm:pt modelId="{1B50FE51-603B-4193-9641-C9E757CD95ED}" type="pres">
      <dgm:prSet presAssocID="{96AB488D-1B60-48C7-99E2-F025E564D134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BAB5D03-67DB-4313-9646-710C1F8F26BE}" type="pres">
      <dgm:prSet presAssocID="{DF76F3AD-DCD0-4534-921C-CF2CC930ED62}" presName="sp" presStyleCnt="0"/>
      <dgm:spPr/>
    </dgm:pt>
    <dgm:pt modelId="{300AA324-EA59-49F4-818A-4A2493B7C394}" type="pres">
      <dgm:prSet presAssocID="{9BB8E0B9-05AD-42C8-9A3E-7CCBA960CF47}" presName="linNode" presStyleCnt="0"/>
      <dgm:spPr/>
    </dgm:pt>
    <dgm:pt modelId="{8B69CF19-A20B-4515-8895-EF4B332B54F1}" type="pres">
      <dgm:prSet presAssocID="{9BB8E0B9-05AD-42C8-9A3E-7CCBA960CF4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A8D6BC0A-1C45-4B2C-B659-F4BD5832CE6C}" type="pres">
      <dgm:prSet presAssocID="{98410FE1-7B5A-40A3-B485-7191E3C08B94}" presName="sp" presStyleCnt="0"/>
      <dgm:spPr/>
    </dgm:pt>
    <dgm:pt modelId="{6F01CE67-4480-4F88-94B7-F8A30F2BA4C8}" type="pres">
      <dgm:prSet presAssocID="{1A0FA3E4-952A-4E63-9851-F20A3F35D6D5}" presName="linNode" presStyleCnt="0"/>
      <dgm:spPr/>
    </dgm:pt>
    <dgm:pt modelId="{4CA101CE-C32B-4B59-800C-E2B2521B0A8A}" type="pres">
      <dgm:prSet presAssocID="{1A0FA3E4-952A-4E63-9851-F20A3F35D6D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CEEA238-AD1E-47EB-BC24-16B06E1EC1AD}" type="pres">
      <dgm:prSet presAssocID="{A2356FFD-054C-46C9-BF7F-CAF982572C01}" presName="sp" presStyleCnt="0"/>
      <dgm:spPr/>
    </dgm:pt>
    <dgm:pt modelId="{C5398C90-8519-4861-8277-4695ED3CEAED}" type="pres">
      <dgm:prSet presAssocID="{EF25A536-5B93-4B02-BB31-303D0A1CA485}" presName="linNode" presStyleCnt="0"/>
      <dgm:spPr/>
    </dgm:pt>
    <dgm:pt modelId="{24CC89A7-C229-4C7B-9EFC-70B5C958A7ED}" type="pres">
      <dgm:prSet presAssocID="{EF25A536-5B93-4B02-BB31-303D0A1CA485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99C24EC-DACD-4827-80DD-72136A54A615}" type="pres">
      <dgm:prSet presAssocID="{FC033D21-7DB0-438F-8D13-3367FE7483BC}" presName="sp" presStyleCnt="0"/>
      <dgm:spPr/>
    </dgm:pt>
    <dgm:pt modelId="{657CA775-BB37-454D-B5CB-E1E99E4C9080}" type="pres">
      <dgm:prSet presAssocID="{CE920563-8BA1-44AE-A9CF-2279A030CE83}" presName="linNode" presStyleCnt="0"/>
      <dgm:spPr/>
    </dgm:pt>
    <dgm:pt modelId="{7CE00C44-E7A1-41FF-8A84-8033C18FF2AD}" type="pres">
      <dgm:prSet presAssocID="{CE920563-8BA1-44AE-A9CF-2279A030CE83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37BBDD09-3F61-4DD4-B294-7337357AD466}" type="presOf" srcId="{EF25A536-5B93-4B02-BB31-303D0A1CA485}" destId="{24CC89A7-C229-4C7B-9EFC-70B5C958A7ED}" srcOrd="0" destOrd="0" presId="urn:microsoft.com/office/officeart/2005/8/layout/vList5"/>
    <dgm:cxn modelId="{3EC57C26-41E7-4E5C-9AF5-B6AA8CF69BE4}" type="presOf" srcId="{9BB8E0B9-05AD-42C8-9A3E-7CCBA960CF47}" destId="{8B69CF19-A20B-4515-8895-EF4B332B54F1}" srcOrd="0" destOrd="0" presId="urn:microsoft.com/office/officeart/2005/8/layout/vList5"/>
    <dgm:cxn modelId="{BA426936-9009-491D-BA79-E106792B6E37}" type="presOf" srcId="{CE920563-8BA1-44AE-A9CF-2279A030CE83}" destId="{7CE00C44-E7A1-41FF-8A84-8033C18FF2AD}" srcOrd="0" destOrd="0" presId="urn:microsoft.com/office/officeart/2005/8/layout/vList5"/>
    <dgm:cxn modelId="{AC24B03C-3F68-4295-87A1-B6608B6A0022}" type="presOf" srcId="{F35C066B-6853-457A-8B3A-2A39FA82ED34}" destId="{C60D54DE-9440-410F-9162-0827F835E657}" srcOrd="0" destOrd="0" presId="urn:microsoft.com/office/officeart/2005/8/layout/vList5"/>
    <dgm:cxn modelId="{06581A69-62BF-4AC7-B84E-F16EB3493131}" srcId="{F35C066B-6853-457A-8B3A-2A39FA82ED34}" destId="{9BB8E0B9-05AD-42C8-9A3E-7CCBA960CF47}" srcOrd="2" destOrd="0" parTransId="{F52CEE78-1851-4947-9F4B-D711F34392A0}" sibTransId="{98410FE1-7B5A-40A3-B485-7191E3C08B94}"/>
    <dgm:cxn modelId="{57B7574A-3B55-4E2F-9B28-ACD1B1E8F5D4}" srcId="{F35C066B-6853-457A-8B3A-2A39FA82ED34}" destId="{CE920563-8BA1-44AE-A9CF-2279A030CE83}" srcOrd="5" destOrd="0" parTransId="{C9CBB860-16BF-48DD-B730-19CB5F525AA2}" sibTransId="{FD7AB40D-B6BC-4E70-BBBD-EB5DD75FAF86}"/>
    <dgm:cxn modelId="{FA034E6E-740B-4CE5-9EE8-6EE4B26FCEF1}" type="presOf" srcId="{1A0FA3E4-952A-4E63-9851-F20A3F35D6D5}" destId="{4CA101CE-C32B-4B59-800C-E2B2521B0A8A}" srcOrd="0" destOrd="0" presId="urn:microsoft.com/office/officeart/2005/8/layout/vList5"/>
    <dgm:cxn modelId="{0041E357-DE28-498B-A071-D2443A63ACDD}" srcId="{F35C066B-6853-457A-8B3A-2A39FA82ED34}" destId="{96AB488D-1B60-48C7-99E2-F025E564D134}" srcOrd="1" destOrd="0" parTransId="{42395F6B-F284-47EB-8D3F-B4E508313EE8}" sibTransId="{DF76F3AD-DCD0-4534-921C-CF2CC930ED62}"/>
    <dgm:cxn modelId="{27E5C587-3F6A-424E-9065-96FCF2A4A221}" srcId="{F35C066B-6853-457A-8B3A-2A39FA82ED34}" destId="{1A0FA3E4-952A-4E63-9851-F20A3F35D6D5}" srcOrd="3" destOrd="0" parTransId="{381908E9-529B-4680-9153-559FC971733B}" sibTransId="{A2356FFD-054C-46C9-BF7F-CAF982572C01}"/>
    <dgm:cxn modelId="{249DC7CB-15E9-4FAB-AC38-55F6BB7177E1}" srcId="{F35C066B-6853-457A-8B3A-2A39FA82ED34}" destId="{B4DB0C6F-0CE9-4260-BF91-8BCB61E8CE68}" srcOrd="0" destOrd="0" parTransId="{26CADB70-FED7-41E3-905E-1B5C182AB4B0}" sibTransId="{981FA2C3-FF7F-4BB4-9F74-321494D6E4EA}"/>
    <dgm:cxn modelId="{1769C7DC-E9AC-4605-9571-D839C8A61101}" type="presOf" srcId="{96AB488D-1B60-48C7-99E2-F025E564D134}" destId="{1B50FE51-603B-4193-9641-C9E757CD95ED}" srcOrd="0" destOrd="0" presId="urn:microsoft.com/office/officeart/2005/8/layout/vList5"/>
    <dgm:cxn modelId="{1A9F48E9-9410-4E86-BEB5-C28E6992732A}" type="presOf" srcId="{B4DB0C6F-0CE9-4260-BF91-8BCB61E8CE68}" destId="{498D9F5D-4C59-40CB-A989-60D3CFB1B39F}" srcOrd="0" destOrd="0" presId="urn:microsoft.com/office/officeart/2005/8/layout/vList5"/>
    <dgm:cxn modelId="{C4DFE4F9-A773-4E39-BF4D-FD8AC340918A}" srcId="{F35C066B-6853-457A-8B3A-2A39FA82ED34}" destId="{EF25A536-5B93-4B02-BB31-303D0A1CA485}" srcOrd="4" destOrd="0" parTransId="{FB5A9BAC-D823-42C5-B672-11DCBCE376B1}" sibTransId="{FC033D21-7DB0-438F-8D13-3367FE7483BC}"/>
    <dgm:cxn modelId="{307CA638-52FC-42B0-AF2C-A423CDC327CB}" type="presParOf" srcId="{C60D54DE-9440-410F-9162-0827F835E657}" destId="{05C7A9E0-DB98-4625-A258-B26D6F29D1B2}" srcOrd="0" destOrd="0" presId="urn:microsoft.com/office/officeart/2005/8/layout/vList5"/>
    <dgm:cxn modelId="{1BC8E551-48DC-4D87-A2D0-C60AB4879CBD}" type="presParOf" srcId="{05C7A9E0-DB98-4625-A258-B26D6F29D1B2}" destId="{498D9F5D-4C59-40CB-A989-60D3CFB1B39F}" srcOrd="0" destOrd="0" presId="urn:microsoft.com/office/officeart/2005/8/layout/vList5"/>
    <dgm:cxn modelId="{21A26D9A-67B6-43BA-A1E0-78FF08B59A9D}" type="presParOf" srcId="{C60D54DE-9440-410F-9162-0827F835E657}" destId="{83107B7B-45EE-4F32-9CB2-46F16CFFCB58}" srcOrd="1" destOrd="0" presId="urn:microsoft.com/office/officeart/2005/8/layout/vList5"/>
    <dgm:cxn modelId="{EF7E684A-4B48-4552-B8A2-6474223C70C9}" type="presParOf" srcId="{C60D54DE-9440-410F-9162-0827F835E657}" destId="{650C7CC4-5348-46ED-9D34-B590A98DC3D4}" srcOrd="2" destOrd="0" presId="urn:microsoft.com/office/officeart/2005/8/layout/vList5"/>
    <dgm:cxn modelId="{4D049509-0760-4EC4-98CD-0F17637EE399}" type="presParOf" srcId="{650C7CC4-5348-46ED-9D34-B590A98DC3D4}" destId="{1B50FE51-603B-4193-9641-C9E757CD95ED}" srcOrd="0" destOrd="0" presId="urn:microsoft.com/office/officeart/2005/8/layout/vList5"/>
    <dgm:cxn modelId="{99192993-FEA4-4369-906A-D7207D0CE2A9}" type="presParOf" srcId="{C60D54DE-9440-410F-9162-0827F835E657}" destId="{8BAB5D03-67DB-4313-9646-710C1F8F26BE}" srcOrd="3" destOrd="0" presId="urn:microsoft.com/office/officeart/2005/8/layout/vList5"/>
    <dgm:cxn modelId="{9BEB03F1-6583-48EB-981A-0DF76D0FF354}" type="presParOf" srcId="{C60D54DE-9440-410F-9162-0827F835E657}" destId="{300AA324-EA59-49F4-818A-4A2493B7C394}" srcOrd="4" destOrd="0" presId="urn:microsoft.com/office/officeart/2005/8/layout/vList5"/>
    <dgm:cxn modelId="{13683BA2-0C4D-48F6-8006-9AC600A9D7BA}" type="presParOf" srcId="{300AA324-EA59-49F4-818A-4A2493B7C394}" destId="{8B69CF19-A20B-4515-8895-EF4B332B54F1}" srcOrd="0" destOrd="0" presId="urn:microsoft.com/office/officeart/2005/8/layout/vList5"/>
    <dgm:cxn modelId="{FEF4E278-61D7-4117-A3D5-DFAC2CA52ECF}" type="presParOf" srcId="{C60D54DE-9440-410F-9162-0827F835E657}" destId="{A8D6BC0A-1C45-4B2C-B659-F4BD5832CE6C}" srcOrd="5" destOrd="0" presId="urn:microsoft.com/office/officeart/2005/8/layout/vList5"/>
    <dgm:cxn modelId="{7644B48C-D50A-4D72-B3B7-D68435500FFA}" type="presParOf" srcId="{C60D54DE-9440-410F-9162-0827F835E657}" destId="{6F01CE67-4480-4F88-94B7-F8A30F2BA4C8}" srcOrd="6" destOrd="0" presId="urn:microsoft.com/office/officeart/2005/8/layout/vList5"/>
    <dgm:cxn modelId="{1A11328C-7CA0-4B95-98DA-A10F696FA064}" type="presParOf" srcId="{6F01CE67-4480-4F88-94B7-F8A30F2BA4C8}" destId="{4CA101CE-C32B-4B59-800C-E2B2521B0A8A}" srcOrd="0" destOrd="0" presId="urn:microsoft.com/office/officeart/2005/8/layout/vList5"/>
    <dgm:cxn modelId="{3E759BFF-63E7-4DDB-B51E-8191D5FC8824}" type="presParOf" srcId="{C60D54DE-9440-410F-9162-0827F835E657}" destId="{6CEEA238-AD1E-47EB-BC24-16B06E1EC1AD}" srcOrd="7" destOrd="0" presId="urn:microsoft.com/office/officeart/2005/8/layout/vList5"/>
    <dgm:cxn modelId="{7850A287-69F4-4868-B5C3-A10FC3D9CEAF}" type="presParOf" srcId="{C60D54DE-9440-410F-9162-0827F835E657}" destId="{C5398C90-8519-4861-8277-4695ED3CEAED}" srcOrd="8" destOrd="0" presId="urn:microsoft.com/office/officeart/2005/8/layout/vList5"/>
    <dgm:cxn modelId="{D9306D0E-C141-4008-80B5-A801325A1DE8}" type="presParOf" srcId="{C5398C90-8519-4861-8277-4695ED3CEAED}" destId="{24CC89A7-C229-4C7B-9EFC-70B5C958A7ED}" srcOrd="0" destOrd="0" presId="urn:microsoft.com/office/officeart/2005/8/layout/vList5"/>
    <dgm:cxn modelId="{F871774F-8A20-4535-A177-2746A9AA9ECE}" type="presParOf" srcId="{C60D54DE-9440-410F-9162-0827F835E657}" destId="{899C24EC-DACD-4827-80DD-72136A54A615}" srcOrd="9" destOrd="0" presId="urn:microsoft.com/office/officeart/2005/8/layout/vList5"/>
    <dgm:cxn modelId="{7417C14E-C82E-49BC-86B4-701E605EB339}" type="presParOf" srcId="{C60D54DE-9440-410F-9162-0827F835E657}" destId="{657CA775-BB37-454D-B5CB-E1E99E4C9080}" srcOrd="10" destOrd="0" presId="urn:microsoft.com/office/officeart/2005/8/layout/vList5"/>
    <dgm:cxn modelId="{58CF054D-48C0-4D9B-968D-5A070407835D}" type="presParOf" srcId="{657CA775-BB37-454D-B5CB-E1E99E4C9080}" destId="{7CE00C44-E7A1-41FF-8A84-8033C18FF2A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E2BD5EF-FC7E-49A2-9EF8-9FF936E6C0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10AF8C-D2A1-45FE-B88C-49DCBDF95681}">
      <dgm:prSet/>
      <dgm:spPr/>
      <dgm:t>
        <a:bodyPr/>
        <a:lstStyle/>
        <a:p>
          <a:r>
            <a:rPr lang="da-DK"/>
            <a:t>RESTful </a:t>
          </a:r>
          <a:endParaRPr lang="en-US"/>
        </a:p>
      </dgm:t>
    </dgm:pt>
    <dgm:pt modelId="{23E0B508-9F10-49DE-B392-FBE4BC54AFEE}" type="parTrans" cxnId="{E0ECB4EF-FD28-4D66-B1F8-B2CD3E7789B9}">
      <dgm:prSet/>
      <dgm:spPr/>
      <dgm:t>
        <a:bodyPr/>
        <a:lstStyle/>
        <a:p>
          <a:endParaRPr lang="en-US"/>
        </a:p>
      </dgm:t>
    </dgm:pt>
    <dgm:pt modelId="{67E806A0-C767-4C96-AC5C-A3BDDBC7BCFA}" type="sibTrans" cxnId="{E0ECB4EF-FD28-4D66-B1F8-B2CD3E7789B9}">
      <dgm:prSet/>
      <dgm:spPr/>
      <dgm:t>
        <a:bodyPr/>
        <a:lstStyle/>
        <a:p>
          <a:endParaRPr lang="en-US"/>
        </a:p>
      </dgm:t>
    </dgm:pt>
    <dgm:pt modelId="{EEEE3A11-608C-43B9-B717-FA9A323479ED}">
      <dgm:prSet/>
      <dgm:spPr/>
      <dgm:t>
        <a:bodyPr/>
        <a:lstStyle/>
        <a:p>
          <a:r>
            <a:rPr lang="da-DK"/>
            <a:t>GraphQL </a:t>
          </a:r>
          <a:endParaRPr lang="en-US"/>
        </a:p>
      </dgm:t>
    </dgm:pt>
    <dgm:pt modelId="{95099D12-1F08-473B-8B56-A56FA8281E7F}" type="parTrans" cxnId="{69DA79FD-8C85-4D19-89B9-9275E2C16F87}">
      <dgm:prSet/>
      <dgm:spPr/>
      <dgm:t>
        <a:bodyPr/>
        <a:lstStyle/>
        <a:p>
          <a:endParaRPr lang="en-US"/>
        </a:p>
      </dgm:t>
    </dgm:pt>
    <dgm:pt modelId="{87CEDB29-7699-42A1-9FBA-E6D16DDE0ECA}" type="sibTrans" cxnId="{69DA79FD-8C85-4D19-89B9-9275E2C16F87}">
      <dgm:prSet/>
      <dgm:spPr/>
      <dgm:t>
        <a:bodyPr/>
        <a:lstStyle/>
        <a:p>
          <a:endParaRPr lang="en-US"/>
        </a:p>
      </dgm:t>
    </dgm:pt>
    <dgm:pt modelId="{8FE866A8-9241-4545-8DE9-F3513DD84D9F}">
      <dgm:prSet/>
      <dgm:spPr/>
      <dgm:t>
        <a:bodyPr/>
        <a:lstStyle/>
        <a:p>
          <a:r>
            <a:rPr lang="da-DK"/>
            <a:t>ApolloClient </a:t>
          </a:r>
          <a:endParaRPr lang="en-US"/>
        </a:p>
      </dgm:t>
    </dgm:pt>
    <dgm:pt modelId="{9ED3DFD6-1C86-46A6-A816-D3CAC5146F9E}" type="parTrans" cxnId="{D8CD6AA4-93C7-4E7A-84FD-9EE06E7D1D99}">
      <dgm:prSet/>
      <dgm:spPr/>
      <dgm:t>
        <a:bodyPr/>
        <a:lstStyle/>
        <a:p>
          <a:endParaRPr lang="en-US"/>
        </a:p>
      </dgm:t>
    </dgm:pt>
    <dgm:pt modelId="{C91ECAD3-A599-49A3-A95B-CAE913029D6F}" type="sibTrans" cxnId="{D8CD6AA4-93C7-4E7A-84FD-9EE06E7D1D99}">
      <dgm:prSet/>
      <dgm:spPr/>
      <dgm:t>
        <a:bodyPr/>
        <a:lstStyle/>
        <a:p>
          <a:endParaRPr lang="en-US"/>
        </a:p>
      </dgm:t>
    </dgm:pt>
    <dgm:pt modelId="{8A95BE87-1824-44DB-9C92-23C511DD8A74}">
      <dgm:prSet/>
      <dgm:spPr/>
      <dgm:t>
        <a:bodyPr/>
        <a:lstStyle/>
        <a:p>
          <a:r>
            <a:rPr lang="da-DK"/>
            <a:t>RESTful vs. GraphQL </a:t>
          </a:r>
          <a:endParaRPr lang="en-US"/>
        </a:p>
      </dgm:t>
    </dgm:pt>
    <dgm:pt modelId="{0AEFE8A5-DCAB-410A-99CF-9C081910CDFD}" type="parTrans" cxnId="{BFB9C700-935C-460A-93DA-4AC2F44FCC86}">
      <dgm:prSet/>
      <dgm:spPr/>
      <dgm:t>
        <a:bodyPr/>
        <a:lstStyle/>
        <a:p>
          <a:endParaRPr lang="en-US"/>
        </a:p>
      </dgm:t>
    </dgm:pt>
    <dgm:pt modelId="{94A084CB-8DB7-450D-81F9-8E4D7E02CB88}" type="sibTrans" cxnId="{BFB9C700-935C-460A-93DA-4AC2F44FCC86}">
      <dgm:prSet/>
      <dgm:spPr/>
      <dgm:t>
        <a:bodyPr/>
        <a:lstStyle/>
        <a:p>
          <a:endParaRPr lang="en-US"/>
        </a:p>
      </dgm:t>
    </dgm:pt>
    <dgm:pt modelId="{F5B708B7-CE74-4EBE-AE51-51F739CA8854}">
      <dgm:prSet/>
      <dgm:spPr/>
      <dgm:t>
        <a:bodyPr/>
        <a:lstStyle/>
        <a:p>
          <a:r>
            <a:rPr lang="da-DK"/>
            <a:t>Code Demo</a:t>
          </a:r>
          <a:endParaRPr lang="en-US"/>
        </a:p>
      </dgm:t>
    </dgm:pt>
    <dgm:pt modelId="{881AE5E9-8C16-4E02-BBF5-83A62422CA52}" type="parTrans" cxnId="{1D8F6116-D335-48E4-8E17-D09705B4EB22}">
      <dgm:prSet/>
      <dgm:spPr/>
      <dgm:t>
        <a:bodyPr/>
        <a:lstStyle/>
        <a:p>
          <a:endParaRPr lang="en-US"/>
        </a:p>
      </dgm:t>
    </dgm:pt>
    <dgm:pt modelId="{8B0E4E96-3998-4827-B3E7-3722C0CD8213}" type="sibTrans" cxnId="{1D8F6116-D335-48E4-8E17-D09705B4EB22}">
      <dgm:prSet/>
      <dgm:spPr/>
      <dgm:t>
        <a:bodyPr/>
        <a:lstStyle/>
        <a:p>
          <a:endParaRPr lang="en-US"/>
        </a:p>
      </dgm:t>
    </dgm:pt>
    <dgm:pt modelId="{CA6F280C-7C06-48AC-84D2-CF46EDDCF9FB}" type="pres">
      <dgm:prSet presAssocID="{DE2BD5EF-FC7E-49A2-9EF8-9FF936E6C0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FD2B62-67EF-411D-86C3-4668B2ED80BC}" type="pres">
      <dgm:prSet presAssocID="{C810AF8C-D2A1-45FE-B88C-49DCBDF95681}" presName="hierRoot1" presStyleCnt="0"/>
      <dgm:spPr/>
    </dgm:pt>
    <dgm:pt modelId="{5FC1CDAE-6167-48E9-AEA1-6FA6265AD3E1}" type="pres">
      <dgm:prSet presAssocID="{C810AF8C-D2A1-45FE-B88C-49DCBDF95681}" presName="composite" presStyleCnt="0"/>
      <dgm:spPr/>
    </dgm:pt>
    <dgm:pt modelId="{1547A0F6-FEB7-4C08-A2BD-092F9007DD90}" type="pres">
      <dgm:prSet presAssocID="{C810AF8C-D2A1-45FE-B88C-49DCBDF95681}" presName="background" presStyleLbl="node0" presStyleIdx="0" presStyleCnt="5"/>
      <dgm:spPr/>
    </dgm:pt>
    <dgm:pt modelId="{C23335F4-6BFA-46A4-94B6-E46E14E2D2BB}" type="pres">
      <dgm:prSet presAssocID="{C810AF8C-D2A1-45FE-B88C-49DCBDF95681}" presName="text" presStyleLbl="fgAcc0" presStyleIdx="0" presStyleCnt="5">
        <dgm:presLayoutVars>
          <dgm:chPref val="3"/>
        </dgm:presLayoutVars>
      </dgm:prSet>
      <dgm:spPr/>
    </dgm:pt>
    <dgm:pt modelId="{FB025555-E571-4600-BA5C-F5964DD60275}" type="pres">
      <dgm:prSet presAssocID="{C810AF8C-D2A1-45FE-B88C-49DCBDF95681}" presName="hierChild2" presStyleCnt="0"/>
      <dgm:spPr/>
    </dgm:pt>
    <dgm:pt modelId="{BC0F4FE8-DEF6-4F06-A7B2-D8147F223A1B}" type="pres">
      <dgm:prSet presAssocID="{EEEE3A11-608C-43B9-B717-FA9A323479ED}" presName="hierRoot1" presStyleCnt="0"/>
      <dgm:spPr/>
    </dgm:pt>
    <dgm:pt modelId="{E817BFFC-D232-4AC6-BB1D-1E0700931D14}" type="pres">
      <dgm:prSet presAssocID="{EEEE3A11-608C-43B9-B717-FA9A323479ED}" presName="composite" presStyleCnt="0"/>
      <dgm:spPr/>
    </dgm:pt>
    <dgm:pt modelId="{5A4BE5A5-A352-4F8F-B135-69D83FBDDF2A}" type="pres">
      <dgm:prSet presAssocID="{EEEE3A11-608C-43B9-B717-FA9A323479ED}" presName="background" presStyleLbl="node0" presStyleIdx="1" presStyleCnt="5"/>
      <dgm:spPr/>
    </dgm:pt>
    <dgm:pt modelId="{104BA58E-5BD2-4ECB-83DB-8D66EEBCBD7E}" type="pres">
      <dgm:prSet presAssocID="{EEEE3A11-608C-43B9-B717-FA9A323479ED}" presName="text" presStyleLbl="fgAcc0" presStyleIdx="1" presStyleCnt="5">
        <dgm:presLayoutVars>
          <dgm:chPref val="3"/>
        </dgm:presLayoutVars>
      </dgm:prSet>
      <dgm:spPr/>
    </dgm:pt>
    <dgm:pt modelId="{500AB742-8B92-497B-B212-405D870562F2}" type="pres">
      <dgm:prSet presAssocID="{EEEE3A11-608C-43B9-B717-FA9A323479ED}" presName="hierChild2" presStyleCnt="0"/>
      <dgm:spPr/>
    </dgm:pt>
    <dgm:pt modelId="{B7A60577-1CDF-45C2-85E2-EFE21705611D}" type="pres">
      <dgm:prSet presAssocID="{8FE866A8-9241-4545-8DE9-F3513DD84D9F}" presName="hierRoot1" presStyleCnt="0"/>
      <dgm:spPr/>
    </dgm:pt>
    <dgm:pt modelId="{11AD5E94-4A17-4176-965D-1961E51CFF80}" type="pres">
      <dgm:prSet presAssocID="{8FE866A8-9241-4545-8DE9-F3513DD84D9F}" presName="composite" presStyleCnt="0"/>
      <dgm:spPr/>
    </dgm:pt>
    <dgm:pt modelId="{14054BAC-B2B8-4DD1-B0D7-B5215CEABE8E}" type="pres">
      <dgm:prSet presAssocID="{8FE866A8-9241-4545-8DE9-F3513DD84D9F}" presName="background" presStyleLbl="node0" presStyleIdx="2" presStyleCnt="5"/>
      <dgm:spPr/>
    </dgm:pt>
    <dgm:pt modelId="{63810118-BE6B-448C-A4DF-537D027352A9}" type="pres">
      <dgm:prSet presAssocID="{8FE866A8-9241-4545-8DE9-F3513DD84D9F}" presName="text" presStyleLbl="fgAcc0" presStyleIdx="2" presStyleCnt="5">
        <dgm:presLayoutVars>
          <dgm:chPref val="3"/>
        </dgm:presLayoutVars>
      </dgm:prSet>
      <dgm:spPr/>
    </dgm:pt>
    <dgm:pt modelId="{076D6E1A-8739-4D30-8249-E34E73D3E333}" type="pres">
      <dgm:prSet presAssocID="{8FE866A8-9241-4545-8DE9-F3513DD84D9F}" presName="hierChild2" presStyleCnt="0"/>
      <dgm:spPr/>
    </dgm:pt>
    <dgm:pt modelId="{FFE64D23-7617-45DE-B361-E795EC2746EA}" type="pres">
      <dgm:prSet presAssocID="{8A95BE87-1824-44DB-9C92-23C511DD8A74}" presName="hierRoot1" presStyleCnt="0"/>
      <dgm:spPr/>
    </dgm:pt>
    <dgm:pt modelId="{4350FAAA-D418-44DC-B782-919B1931735D}" type="pres">
      <dgm:prSet presAssocID="{8A95BE87-1824-44DB-9C92-23C511DD8A74}" presName="composite" presStyleCnt="0"/>
      <dgm:spPr/>
    </dgm:pt>
    <dgm:pt modelId="{437A7821-DFF6-4F56-9464-A1F4FB1D62B9}" type="pres">
      <dgm:prSet presAssocID="{8A95BE87-1824-44DB-9C92-23C511DD8A74}" presName="background" presStyleLbl="node0" presStyleIdx="3" presStyleCnt="5"/>
      <dgm:spPr/>
    </dgm:pt>
    <dgm:pt modelId="{0C9857E9-A7EF-4FC7-8C0F-E157B4540EB3}" type="pres">
      <dgm:prSet presAssocID="{8A95BE87-1824-44DB-9C92-23C511DD8A74}" presName="text" presStyleLbl="fgAcc0" presStyleIdx="3" presStyleCnt="5">
        <dgm:presLayoutVars>
          <dgm:chPref val="3"/>
        </dgm:presLayoutVars>
      </dgm:prSet>
      <dgm:spPr/>
    </dgm:pt>
    <dgm:pt modelId="{6B1FE6B5-3556-4C46-A448-D2436CB0A636}" type="pres">
      <dgm:prSet presAssocID="{8A95BE87-1824-44DB-9C92-23C511DD8A74}" presName="hierChild2" presStyleCnt="0"/>
      <dgm:spPr/>
    </dgm:pt>
    <dgm:pt modelId="{2694BF22-2279-4229-A18C-2F58406FBF4C}" type="pres">
      <dgm:prSet presAssocID="{F5B708B7-CE74-4EBE-AE51-51F739CA8854}" presName="hierRoot1" presStyleCnt="0"/>
      <dgm:spPr/>
    </dgm:pt>
    <dgm:pt modelId="{469C2E63-9312-4BF5-BB21-4E962FCD2251}" type="pres">
      <dgm:prSet presAssocID="{F5B708B7-CE74-4EBE-AE51-51F739CA8854}" presName="composite" presStyleCnt="0"/>
      <dgm:spPr/>
    </dgm:pt>
    <dgm:pt modelId="{70920597-6B2E-495A-8798-4A168383811A}" type="pres">
      <dgm:prSet presAssocID="{F5B708B7-CE74-4EBE-AE51-51F739CA8854}" presName="background" presStyleLbl="node0" presStyleIdx="4" presStyleCnt="5"/>
      <dgm:spPr/>
    </dgm:pt>
    <dgm:pt modelId="{7FE67E6E-CD3A-42AD-A593-C850D91FF2B8}" type="pres">
      <dgm:prSet presAssocID="{F5B708B7-CE74-4EBE-AE51-51F739CA8854}" presName="text" presStyleLbl="fgAcc0" presStyleIdx="4" presStyleCnt="5">
        <dgm:presLayoutVars>
          <dgm:chPref val="3"/>
        </dgm:presLayoutVars>
      </dgm:prSet>
      <dgm:spPr/>
    </dgm:pt>
    <dgm:pt modelId="{4AA0427A-5A95-4555-B600-5ED38123656D}" type="pres">
      <dgm:prSet presAssocID="{F5B708B7-CE74-4EBE-AE51-51F739CA8854}" presName="hierChild2" presStyleCnt="0"/>
      <dgm:spPr/>
    </dgm:pt>
  </dgm:ptLst>
  <dgm:cxnLst>
    <dgm:cxn modelId="{BFB9C700-935C-460A-93DA-4AC2F44FCC86}" srcId="{DE2BD5EF-FC7E-49A2-9EF8-9FF936E6C011}" destId="{8A95BE87-1824-44DB-9C92-23C511DD8A74}" srcOrd="3" destOrd="0" parTransId="{0AEFE8A5-DCAB-410A-99CF-9C081910CDFD}" sibTransId="{94A084CB-8DB7-450D-81F9-8E4D7E02CB88}"/>
    <dgm:cxn modelId="{1D8F6116-D335-48E4-8E17-D09705B4EB22}" srcId="{DE2BD5EF-FC7E-49A2-9EF8-9FF936E6C011}" destId="{F5B708B7-CE74-4EBE-AE51-51F739CA8854}" srcOrd="4" destOrd="0" parTransId="{881AE5E9-8C16-4E02-BBF5-83A62422CA52}" sibTransId="{8B0E4E96-3998-4827-B3E7-3722C0CD8213}"/>
    <dgm:cxn modelId="{EF17D76D-2FE3-4B59-90F3-39EC2AF39DF0}" type="presOf" srcId="{DE2BD5EF-FC7E-49A2-9EF8-9FF936E6C011}" destId="{CA6F280C-7C06-48AC-84D2-CF46EDDCF9FB}" srcOrd="0" destOrd="0" presId="urn:microsoft.com/office/officeart/2005/8/layout/hierarchy1"/>
    <dgm:cxn modelId="{1CFD4179-C3EA-4EEF-83A4-413C2882EE58}" type="presOf" srcId="{8FE866A8-9241-4545-8DE9-F3513DD84D9F}" destId="{63810118-BE6B-448C-A4DF-537D027352A9}" srcOrd="0" destOrd="0" presId="urn:microsoft.com/office/officeart/2005/8/layout/hierarchy1"/>
    <dgm:cxn modelId="{17B8FF9A-1086-4B97-9523-EEDA1728BE9F}" type="presOf" srcId="{8A95BE87-1824-44DB-9C92-23C511DD8A74}" destId="{0C9857E9-A7EF-4FC7-8C0F-E157B4540EB3}" srcOrd="0" destOrd="0" presId="urn:microsoft.com/office/officeart/2005/8/layout/hierarchy1"/>
    <dgm:cxn modelId="{D8CD6AA4-93C7-4E7A-84FD-9EE06E7D1D99}" srcId="{DE2BD5EF-FC7E-49A2-9EF8-9FF936E6C011}" destId="{8FE866A8-9241-4545-8DE9-F3513DD84D9F}" srcOrd="2" destOrd="0" parTransId="{9ED3DFD6-1C86-46A6-A816-D3CAC5146F9E}" sibTransId="{C91ECAD3-A599-49A3-A95B-CAE913029D6F}"/>
    <dgm:cxn modelId="{D9CE42CA-16F5-4E4D-9347-B04481C20A65}" type="presOf" srcId="{EEEE3A11-608C-43B9-B717-FA9A323479ED}" destId="{104BA58E-5BD2-4ECB-83DB-8D66EEBCBD7E}" srcOrd="0" destOrd="0" presId="urn:microsoft.com/office/officeart/2005/8/layout/hierarchy1"/>
    <dgm:cxn modelId="{E0ECB4EF-FD28-4D66-B1F8-B2CD3E7789B9}" srcId="{DE2BD5EF-FC7E-49A2-9EF8-9FF936E6C011}" destId="{C810AF8C-D2A1-45FE-B88C-49DCBDF95681}" srcOrd="0" destOrd="0" parTransId="{23E0B508-9F10-49DE-B392-FBE4BC54AFEE}" sibTransId="{67E806A0-C767-4C96-AC5C-A3BDDBC7BCFA}"/>
    <dgm:cxn modelId="{1FB1C5F6-6F1A-4B80-9990-DC9F484A4682}" type="presOf" srcId="{C810AF8C-D2A1-45FE-B88C-49DCBDF95681}" destId="{C23335F4-6BFA-46A4-94B6-E46E14E2D2BB}" srcOrd="0" destOrd="0" presId="urn:microsoft.com/office/officeart/2005/8/layout/hierarchy1"/>
    <dgm:cxn modelId="{52A220FC-64C2-4297-BDE0-92B4CFB1C205}" type="presOf" srcId="{F5B708B7-CE74-4EBE-AE51-51F739CA8854}" destId="{7FE67E6E-CD3A-42AD-A593-C850D91FF2B8}" srcOrd="0" destOrd="0" presId="urn:microsoft.com/office/officeart/2005/8/layout/hierarchy1"/>
    <dgm:cxn modelId="{69DA79FD-8C85-4D19-89B9-9275E2C16F87}" srcId="{DE2BD5EF-FC7E-49A2-9EF8-9FF936E6C011}" destId="{EEEE3A11-608C-43B9-B717-FA9A323479ED}" srcOrd="1" destOrd="0" parTransId="{95099D12-1F08-473B-8B56-A56FA8281E7F}" sibTransId="{87CEDB29-7699-42A1-9FBA-E6D16DDE0ECA}"/>
    <dgm:cxn modelId="{464C059C-523A-451F-892F-A3962BDA2E44}" type="presParOf" srcId="{CA6F280C-7C06-48AC-84D2-CF46EDDCF9FB}" destId="{0EFD2B62-67EF-411D-86C3-4668B2ED80BC}" srcOrd="0" destOrd="0" presId="urn:microsoft.com/office/officeart/2005/8/layout/hierarchy1"/>
    <dgm:cxn modelId="{50CBAA90-39E1-4257-99C9-A96FFD24C765}" type="presParOf" srcId="{0EFD2B62-67EF-411D-86C3-4668B2ED80BC}" destId="{5FC1CDAE-6167-48E9-AEA1-6FA6265AD3E1}" srcOrd="0" destOrd="0" presId="urn:microsoft.com/office/officeart/2005/8/layout/hierarchy1"/>
    <dgm:cxn modelId="{CDAEC216-06CB-45F2-82F2-B9F0EF42C429}" type="presParOf" srcId="{5FC1CDAE-6167-48E9-AEA1-6FA6265AD3E1}" destId="{1547A0F6-FEB7-4C08-A2BD-092F9007DD90}" srcOrd="0" destOrd="0" presId="urn:microsoft.com/office/officeart/2005/8/layout/hierarchy1"/>
    <dgm:cxn modelId="{4817A964-0212-4520-B574-02BF8C0672C2}" type="presParOf" srcId="{5FC1CDAE-6167-48E9-AEA1-6FA6265AD3E1}" destId="{C23335F4-6BFA-46A4-94B6-E46E14E2D2BB}" srcOrd="1" destOrd="0" presId="urn:microsoft.com/office/officeart/2005/8/layout/hierarchy1"/>
    <dgm:cxn modelId="{7DC0C01E-8061-4E9D-AA8F-15177FE0E777}" type="presParOf" srcId="{0EFD2B62-67EF-411D-86C3-4668B2ED80BC}" destId="{FB025555-E571-4600-BA5C-F5964DD60275}" srcOrd="1" destOrd="0" presId="urn:microsoft.com/office/officeart/2005/8/layout/hierarchy1"/>
    <dgm:cxn modelId="{26E7D2D0-5DD4-429F-A1A7-19269CF3ED37}" type="presParOf" srcId="{CA6F280C-7C06-48AC-84D2-CF46EDDCF9FB}" destId="{BC0F4FE8-DEF6-4F06-A7B2-D8147F223A1B}" srcOrd="1" destOrd="0" presId="urn:microsoft.com/office/officeart/2005/8/layout/hierarchy1"/>
    <dgm:cxn modelId="{9678312F-4617-49D6-B0C9-86FFBA57B907}" type="presParOf" srcId="{BC0F4FE8-DEF6-4F06-A7B2-D8147F223A1B}" destId="{E817BFFC-D232-4AC6-BB1D-1E0700931D14}" srcOrd="0" destOrd="0" presId="urn:microsoft.com/office/officeart/2005/8/layout/hierarchy1"/>
    <dgm:cxn modelId="{A2E12E5E-874B-4D43-8657-44E8850FD411}" type="presParOf" srcId="{E817BFFC-D232-4AC6-BB1D-1E0700931D14}" destId="{5A4BE5A5-A352-4F8F-B135-69D83FBDDF2A}" srcOrd="0" destOrd="0" presId="urn:microsoft.com/office/officeart/2005/8/layout/hierarchy1"/>
    <dgm:cxn modelId="{7D1D990D-950C-4ACC-92B9-A3EF0DF7D986}" type="presParOf" srcId="{E817BFFC-D232-4AC6-BB1D-1E0700931D14}" destId="{104BA58E-5BD2-4ECB-83DB-8D66EEBCBD7E}" srcOrd="1" destOrd="0" presId="urn:microsoft.com/office/officeart/2005/8/layout/hierarchy1"/>
    <dgm:cxn modelId="{053B1D39-A409-4940-BE0F-776DED014F4D}" type="presParOf" srcId="{BC0F4FE8-DEF6-4F06-A7B2-D8147F223A1B}" destId="{500AB742-8B92-497B-B212-405D870562F2}" srcOrd="1" destOrd="0" presId="urn:microsoft.com/office/officeart/2005/8/layout/hierarchy1"/>
    <dgm:cxn modelId="{82209EE2-987B-4112-8A9B-E7AD9AC657A1}" type="presParOf" srcId="{CA6F280C-7C06-48AC-84D2-CF46EDDCF9FB}" destId="{B7A60577-1CDF-45C2-85E2-EFE21705611D}" srcOrd="2" destOrd="0" presId="urn:microsoft.com/office/officeart/2005/8/layout/hierarchy1"/>
    <dgm:cxn modelId="{7B43372D-3A3B-43E1-AA1D-837CDF0B10E2}" type="presParOf" srcId="{B7A60577-1CDF-45C2-85E2-EFE21705611D}" destId="{11AD5E94-4A17-4176-965D-1961E51CFF80}" srcOrd="0" destOrd="0" presId="urn:microsoft.com/office/officeart/2005/8/layout/hierarchy1"/>
    <dgm:cxn modelId="{3D6656D7-718A-4478-826F-A0A9C2FFCABA}" type="presParOf" srcId="{11AD5E94-4A17-4176-965D-1961E51CFF80}" destId="{14054BAC-B2B8-4DD1-B0D7-B5215CEABE8E}" srcOrd="0" destOrd="0" presId="urn:microsoft.com/office/officeart/2005/8/layout/hierarchy1"/>
    <dgm:cxn modelId="{1F564E3C-B99E-4911-AB93-FC2877C71633}" type="presParOf" srcId="{11AD5E94-4A17-4176-965D-1961E51CFF80}" destId="{63810118-BE6B-448C-A4DF-537D027352A9}" srcOrd="1" destOrd="0" presId="urn:microsoft.com/office/officeart/2005/8/layout/hierarchy1"/>
    <dgm:cxn modelId="{0B3E765C-449C-45F2-8667-54286D471304}" type="presParOf" srcId="{B7A60577-1CDF-45C2-85E2-EFE21705611D}" destId="{076D6E1A-8739-4D30-8249-E34E73D3E333}" srcOrd="1" destOrd="0" presId="urn:microsoft.com/office/officeart/2005/8/layout/hierarchy1"/>
    <dgm:cxn modelId="{14A158AF-2B68-481F-AA97-90EB76CCBC2B}" type="presParOf" srcId="{CA6F280C-7C06-48AC-84D2-CF46EDDCF9FB}" destId="{FFE64D23-7617-45DE-B361-E795EC2746EA}" srcOrd="3" destOrd="0" presId="urn:microsoft.com/office/officeart/2005/8/layout/hierarchy1"/>
    <dgm:cxn modelId="{AF6B6163-A93A-457E-94DA-92930592572D}" type="presParOf" srcId="{FFE64D23-7617-45DE-B361-E795EC2746EA}" destId="{4350FAAA-D418-44DC-B782-919B1931735D}" srcOrd="0" destOrd="0" presId="urn:microsoft.com/office/officeart/2005/8/layout/hierarchy1"/>
    <dgm:cxn modelId="{BA69D3CE-BC52-4D9A-9DAB-FBA7619C1B71}" type="presParOf" srcId="{4350FAAA-D418-44DC-B782-919B1931735D}" destId="{437A7821-DFF6-4F56-9464-A1F4FB1D62B9}" srcOrd="0" destOrd="0" presId="urn:microsoft.com/office/officeart/2005/8/layout/hierarchy1"/>
    <dgm:cxn modelId="{0E3538A6-1648-4ED7-8447-A9164CA50F1A}" type="presParOf" srcId="{4350FAAA-D418-44DC-B782-919B1931735D}" destId="{0C9857E9-A7EF-4FC7-8C0F-E157B4540EB3}" srcOrd="1" destOrd="0" presId="urn:microsoft.com/office/officeart/2005/8/layout/hierarchy1"/>
    <dgm:cxn modelId="{F46579A4-C4C5-4FCE-A490-09E15387DC99}" type="presParOf" srcId="{FFE64D23-7617-45DE-B361-E795EC2746EA}" destId="{6B1FE6B5-3556-4C46-A448-D2436CB0A636}" srcOrd="1" destOrd="0" presId="urn:microsoft.com/office/officeart/2005/8/layout/hierarchy1"/>
    <dgm:cxn modelId="{4D595792-3AD4-4907-89CA-0B6119D186E5}" type="presParOf" srcId="{CA6F280C-7C06-48AC-84D2-CF46EDDCF9FB}" destId="{2694BF22-2279-4229-A18C-2F58406FBF4C}" srcOrd="4" destOrd="0" presId="urn:microsoft.com/office/officeart/2005/8/layout/hierarchy1"/>
    <dgm:cxn modelId="{1E17093B-8B01-41E3-A310-D01625399EDC}" type="presParOf" srcId="{2694BF22-2279-4229-A18C-2F58406FBF4C}" destId="{469C2E63-9312-4BF5-BB21-4E962FCD2251}" srcOrd="0" destOrd="0" presId="urn:microsoft.com/office/officeart/2005/8/layout/hierarchy1"/>
    <dgm:cxn modelId="{C3E044A8-F0D0-4A70-A8A1-69BD8665090E}" type="presParOf" srcId="{469C2E63-9312-4BF5-BB21-4E962FCD2251}" destId="{70920597-6B2E-495A-8798-4A168383811A}" srcOrd="0" destOrd="0" presId="urn:microsoft.com/office/officeart/2005/8/layout/hierarchy1"/>
    <dgm:cxn modelId="{3A55111F-5F30-4D5A-97EC-E138D23E2CBF}" type="presParOf" srcId="{469C2E63-9312-4BF5-BB21-4E962FCD2251}" destId="{7FE67E6E-CD3A-42AD-A593-C850D91FF2B8}" srcOrd="1" destOrd="0" presId="urn:microsoft.com/office/officeart/2005/8/layout/hierarchy1"/>
    <dgm:cxn modelId="{D0D32D85-E32E-4009-9241-D48F71D1865C}" type="presParOf" srcId="{2694BF22-2279-4229-A18C-2F58406FBF4C}" destId="{4AA0427A-5A95-4555-B600-5ED3812365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42D32BA-0618-458A-A4A7-F7B0C41FEA1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D09C42-A2BD-4E6D-B275-1AD1B2BF84E8}">
      <dgm:prSet/>
      <dgm:spPr/>
      <dgm:t>
        <a:bodyPr/>
        <a:lstStyle/>
        <a:p>
          <a:r>
            <a:rPr lang="en-DK"/>
            <a:t>One Unified Graph</a:t>
          </a:r>
          <a:endParaRPr lang="en-US"/>
        </a:p>
      </dgm:t>
    </dgm:pt>
    <dgm:pt modelId="{2C097517-628D-4177-B65D-70FF972A7A5C}" type="parTrans" cxnId="{FB302112-6B14-45C9-A351-2B33E288946E}">
      <dgm:prSet/>
      <dgm:spPr/>
      <dgm:t>
        <a:bodyPr/>
        <a:lstStyle/>
        <a:p>
          <a:endParaRPr lang="en-US"/>
        </a:p>
      </dgm:t>
    </dgm:pt>
    <dgm:pt modelId="{907C172F-322D-46E5-93DD-88EA3CEE01F2}" type="sibTrans" cxnId="{FB302112-6B14-45C9-A351-2B33E288946E}">
      <dgm:prSet/>
      <dgm:spPr/>
      <dgm:t>
        <a:bodyPr/>
        <a:lstStyle/>
        <a:p>
          <a:endParaRPr lang="en-US"/>
        </a:p>
      </dgm:t>
    </dgm:pt>
    <dgm:pt modelId="{7A9D27AE-1593-4013-A9B3-FAB8925B5CB6}">
      <dgm:prSet/>
      <dgm:spPr/>
      <dgm:t>
        <a:bodyPr/>
        <a:lstStyle/>
        <a:p>
          <a:r>
            <a:rPr lang="en-DK"/>
            <a:t>Federated implementation</a:t>
          </a:r>
          <a:endParaRPr lang="en-US"/>
        </a:p>
      </dgm:t>
    </dgm:pt>
    <dgm:pt modelId="{566D321A-4482-48AD-A2A6-42A859BE71B8}" type="parTrans" cxnId="{7DCE12A9-8AFC-4A12-97B2-BC5AFC6E190E}">
      <dgm:prSet/>
      <dgm:spPr/>
      <dgm:t>
        <a:bodyPr/>
        <a:lstStyle/>
        <a:p>
          <a:endParaRPr lang="en-US"/>
        </a:p>
      </dgm:t>
    </dgm:pt>
    <dgm:pt modelId="{A557F580-38B9-4C7E-826F-B2027BB40A68}" type="sibTrans" cxnId="{7DCE12A9-8AFC-4A12-97B2-BC5AFC6E190E}">
      <dgm:prSet/>
      <dgm:spPr/>
      <dgm:t>
        <a:bodyPr/>
        <a:lstStyle/>
        <a:p>
          <a:endParaRPr lang="en-US"/>
        </a:p>
      </dgm:t>
    </dgm:pt>
    <dgm:pt modelId="{2401FD84-1FE9-4546-BE3E-F32317E1942C}">
      <dgm:prSet/>
      <dgm:spPr/>
      <dgm:t>
        <a:bodyPr/>
        <a:lstStyle/>
        <a:p>
          <a:r>
            <a:rPr lang="en-DK"/>
            <a:t>Track the schema in a registry</a:t>
          </a:r>
          <a:endParaRPr lang="en-US"/>
        </a:p>
      </dgm:t>
    </dgm:pt>
    <dgm:pt modelId="{F177AD9A-385E-4AA7-A8AF-708A52224A5A}" type="parTrans" cxnId="{55E636E2-4FA5-4C79-82E8-EC357F9BE08D}">
      <dgm:prSet/>
      <dgm:spPr/>
      <dgm:t>
        <a:bodyPr/>
        <a:lstStyle/>
        <a:p>
          <a:endParaRPr lang="en-US"/>
        </a:p>
      </dgm:t>
    </dgm:pt>
    <dgm:pt modelId="{69C473F9-63E1-49FB-A720-905C7587ED07}" type="sibTrans" cxnId="{55E636E2-4FA5-4C79-82E8-EC357F9BE08D}">
      <dgm:prSet/>
      <dgm:spPr/>
      <dgm:t>
        <a:bodyPr/>
        <a:lstStyle/>
        <a:p>
          <a:endParaRPr lang="en-US"/>
        </a:p>
      </dgm:t>
    </dgm:pt>
    <dgm:pt modelId="{9C28D76E-7931-4571-B665-7DCE132BA761}" type="pres">
      <dgm:prSet presAssocID="{D42D32BA-0618-458A-A4A7-F7B0C41FEA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4A8857-29E8-4023-B278-952C9248FA9E}" type="pres">
      <dgm:prSet presAssocID="{0FD09C42-A2BD-4E6D-B275-1AD1B2BF84E8}" presName="hierRoot1" presStyleCnt="0"/>
      <dgm:spPr/>
    </dgm:pt>
    <dgm:pt modelId="{87ECC1DB-7F16-4D4E-AA98-12788206CC46}" type="pres">
      <dgm:prSet presAssocID="{0FD09C42-A2BD-4E6D-B275-1AD1B2BF84E8}" presName="composite" presStyleCnt="0"/>
      <dgm:spPr/>
    </dgm:pt>
    <dgm:pt modelId="{62F57EE5-F6D9-48A0-AE55-6ADB1A0A0EF6}" type="pres">
      <dgm:prSet presAssocID="{0FD09C42-A2BD-4E6D-B275-1AD1B2BF84E8}" presName="background" presStyleLbl="node0" presStyleIdx="0" presStyleCnt="3"/>
      <dgm:spPr/>
    </dgm:pt>
    <dgm:pt modelId="{3BBFF727-D62D-43E4-BA8E-16B98EFB93C5}" type="pres">
      <dgm:prSet presAssocID="{0FD09C42-A2BD-4E6D-B275-1AD1B2BF84E8}" presName="text" presStyleLbl="fgAcc0" presStyleIdx="0" presStyleCnt="3">
        <dgm:presLayoutVars>
          <dgm:chPref val="3"/>
        </dgm:presLayoutVars>
      </dgm:prSet>
      <dgm:spPr/>
    </dgm:pt>
    <dgm:pt modelId="{4314A617-CB56-460E-BDEB-1EFB0505FA60}" type="pres">
      <dgm:prSet presAssocID="{0FD09C42-A2BD-4E6D-B275-1AD1B2BF84E8}" presName="hierChild2" presStyleCnt="0"/>
      <dgm:spPr/>
    </dgm:pt>
    <dgm:pt modelId="{91E0C165-11A9-4428-BA23-5CEC9B831F5F}" type="pres">
      <dgm:prSet presAssocID="{7A9D27AE-1593-4013-A9B3-FAB8925B5CB6}" presName="hierRoot1" presStyleCnt="0"/>
      <dgm:spPr/>
    </dgm:pt>
    <dgm:pt modelId="{CAD3BDA5-B8DD-4DE7-ABD6-D8C0E734E252}" type="pres">
      <dgm:prSet presAssocID="{7A9D27AE-1593-4013-A9B3-FAB8925B5CB6}" presName="composite" presStyleCnt="0"/>
      <dgm:spPr/>
    </dgm:pt>
    <dgm:pt modelId="{E04BEA15-30CD-4703-B9CF-73C1754B1414}" type="pres">
      <dgm:prSet presAssocID="{7A9D27AE-1593-4013-A9B3-FAB8925B5CB6}" presName="background" presStyleLbl="node0" presStyleIdx="1" presStyleCnt="3"/>
      <dgm:spPr/>
    </dgm:pt>
    <dgm:pt modelId="{DB2F655B-9F30-4DE4-B1BC-572DB929DA18}" type="pres">
      <dgm:prSet presAssocID="{7A9D27AE-1593-4013-A9B3-FAB8925B5CB6}" presName="text" presStyleLbl="fgAcc0" presStyleIdx="1" presStyleCnt="3">
        <dgm:presLayoutVars>
          <dgm:chPref val="3"/>
        </dgm:presLayoutVars>
      </dgm:prSet>
      <dgm:spPr/>
    </dgm:pt>
    <dgm:pt modelId="{F9D5059D-1D49-4EA2-9D2C-28DC4EF08137}" type="pres">
      <dgm:prSet presAssocID="{7A9D27AE-1593-4013-A9B3-FAB8925B5CB6}" presName="hierChild2" presStyleCnt="0"/>
      <dgm:spPr/>
    </dgm:pt>
    <dgm:pt modelId="{4AAF64B6-5373-4056-8B81-937372FB4087}" type="pres">
      <dgm:prSet presAssocID="{2401FD84-1FE9-4546-BE3E-F32317E1942C}" presName="hierRoot1" presStyleCnt="0"/>
      <dgm:spPr/>
    </dgm:pt>
    <dgm:pt modelId="{7CA8A497-5667-48E6-8999-6521B956CEC3}" type="pres">
      <dgm:prSet presAssocID="{2401FD84-1FE9-4546-BE3E-F32317E1942C}" presName="composite" presStyleCnt="0"/>
      <dgm:spPr/>
    </dgm:pt>
    <dgm:pt modelId="{04277CC6-EDE2-43C6-9216-35141B86AC7C}" type="pres">
      <dgm:prSet presAssocID="{2401FD84-1FE9-4546-BE3E-F32317E1942C}" presName="background" presStyleLbl="node0" presStyleIdx="2" presStyleCnt="3"/>
      <dgm:spPr/>
    </dgm:pt>
    <dgm:pt modelId="{5B9D79FB-4B98-4007-9222-0728ABCB7A6A}" type="pres">
      <dgm:prSet presAssocID="{2401FD84-1FE9-4546-BE3E-F32317E1942C}" presName="text" presStyleLbl="fgAcc0" presStyleIdx="2" presStyleCnt="3">
        <dgm:presLayoutVars>
          <dgm:chPref val="3"/>
        </dgm:presLayoutVars>
      </dgm:prSet>
      <dgm:spPr/>
    </dgm:pt>
    <dgm:pt modelId="{8A9A02CD-2C2E-4257-B90C-8C99E46C0379}" type="pres">
      <dgm:prSet presAssocID="{2401FD84-1FE9-4546-BE3E-F32317E1942C}" presName="hierChild2" presStyleCnt="0"/>
      <dgm:spPr/>
    </dgm:pt>
  </dgm:ptLst>
  <dgm:cxnLst>
    <dgm:cxn modelId="{FB302112-6B14-45C9-A351-2B33E288946E}" srcId="{D42D32BA-0618-458A-A4A7-F7B0C41FEA10}" destId="{0FD09C42-A2BD-4E6D-B275-1AD1B2BF84E8}" srcOrd="0" destOrd="0" parTransId="{2C097517-628D-4177-B65D-70FF972A7A5C}" sibTransId="{907C172F-322D-46E5-93DD-88EA3CEE01F2}"/>
    <dgm:cxn modelId="{4BB7D818-817A-4902-A336-4669474BD842}" type="presOf" srcId="{7A9D27AE-1593-4013-A9B3-FAB8925B5CB6}" destId="{DB2F655B-9F30-4DE4-B1BC-572DB929DA18}" srcOrd="0" destOrd="0" presId="urn:microsoft.com/office/officeart/2005/8/layout/hierarchy1"/>
    <dgm:cxn modelId="{208EDD5E-A03E-46D7-BD3F-E4D2EA8FB877}" type="presOf" srcId="{0FD09C42-A2BD-4E6D-B275-1AD1B2BF84E8}" destId="{3BBFF727-D62D-43E4-BA8E-16B98EFB93C5}" srcOrd="0" destOrd="0" presId="urn:microsoft.com/office/officeart/2005/8/layout/hierarchy1"/>
    <dgm:cxn modelId="{7DCE12A9-8AFC-4A12-97B2-BC5AFC6E190E}" srcId="{D42D32BA-0618-458A-A4A7-F7B0C41FEA10}" destId="{7A9D27AE-1593-4013-A9B3-FAB8925B5CB6}" srcOrd="1" destOrd="0" parTransId="{566D321A-4482-48AD-A2A6-42A859BE71B8}" sibTransId="{A557F580-38B9-4C7E-826F-B2027BB40A68}"/>
    <dgm:cxn modelId="{344C65C3-8D55-473F-B60F-5920C90B45D3}" type="presOf" srcId="{D42D32BA-0618-458A-A4A7-F7B0C41FEA10}" destId="{9C28D76E-7931-4571-B665-7DCE132BA761}" srcOrd="0" destOrd="0" presId="urn:microsoft.com/office/officeart/2005/8/layout/hierarchy1"/>
    <dgm:cxn modelId="{B3C6EBC5-7EED-46A6-836C-EF8ECFC724A8}" type="presOf" srcId="{2401FD84-1FE9-4546-BE3E-F32317E1942C}" destId="{5B9D79FB-4B98-4007-9222-0728ABCB7A6A}" srcOrd="0" destOrd="0" presId="urn:microsoft.com/office/officeart/2005/8/layout/hierarchy1"/>
    <dgm:cxn modelId="{55E636E2-4FA5-4C79-82E8-EC357F9BE08D}" srcId="{D42D32BA-0618-458A-A4A7-F7B0C41FEA10}" destId="{2401FD84-1FE9-4546-BE3E-F32317E1942C}" srcOrd="2" destOrd="0" parTransId="{F177AD9A-385E-4AA7-A8AF-708A52224A5A}" sibTransId="{69C473F9-63E1-49FB-A720-905C7587ED07}"/>
    <dgm:cxn modelId="{501B023A-D3ED-4AE0-A2BC-83CDD2DA3F23}" type="presParOf" srcId="{9C28D76E-7931-4571-B665-7DCE132BA761}" destId="{774A8857-29E8-4023-B278-952C9248FA9E}" srcOrd="0" destOrd="0" presId="urn:microsoft.com/office/officeart/2005/8/layout/hierarchy1"/>
    <dgm:cxn modelId="{B0E58B29-55E8-4F6B-AA8A-BC5373538249}" type="presParOf" srcId="{774A8857-29E8-4023-B278-952C9248FA9E}" destId="{87ECC1DB-7F16-4D4E-AA98-12788206CC46}" srcOrd="0" destOrd="0" presId="urn:microsoft.com/office/officeart/2005/8/layout/hierarchy1"/>
    <dgm:cxn modelId="{D1935F66-A1DF-4CB5-9050-EB7504174AEC}" type="presParOf" srcId="{87ECC1DB-7F16-4D4E-AA98-12788206CC46}" destId="{62F57EE5-F6D9-48A0-AE55-6ADB1A0A0EF6}" srcOrd="0" destOrd="0" presId="urn:microsoft.com/office/officeart/2005/8/layout/hierarchy1"/>
    <dgm:cxn modelId="{7FBEB33D-AFDF-4A88-AD8B-D17802028D7C}" type="presParOf" srcId="{87ECC1DB-7F16-4D4E-AA98-12788206CC46}" destId="{3BBFF727-D62D-43E4-BA8E-16B98EFB93C5}" srcOrd="1" destOrd="0" presId="urn:microsoft.com/office/officeart/2005/8/layout/hierarchy1"/>
    <dgm:cxn modelId="{7AAE17B4-F3B2-4307-A4F0-EA421F6DB3C7}" type="presParOf" srcId="{774A8857-29E8-4023-B278-952C9248FA9E}" destId="{4314A617-CB56-460E-BDEB-1EFB0505FA60}" srcOrd="1" destOrd="0" presId="urn:microsoft.com/office/officeart/2005/8/layout/hierarchy1"/>
    <dgm:cxn modelId="{14AFD602-B1EC-4607-A37E-741E88E4484A}" type="presParOf" srcId="{9C28D76E-7931-4571-B665-7DCE132BA761}" destId="{91E0C165-11A9-4428-BA23-5CEC9B831F5F}" srcOrd="1" destOrd="0" presId="urn:microsoft.com/office/officeart/2005/8/layout/hierarchy1"/>
    <dgm:cxn modelId="{B92AB172-DC5D-4CC0-894F-087E25CCEB62}" type="presParOf" srcId="{91E0C165-11A9-4428-BA23-5CEC9B831F5F}" destId="{CAD3BDA5-B8DD-4DE7-ABD6-D8C0E734E252}" srcOrd="0" destOrd="0" presId="urn:microsoft.com/office/officeart/2005/8/layout/hierarchy1"/>
    <dgm:cxn modelId="{993E3A88-A737-4CE6-A070-3091A1307861}" type="presParOf" srcId="{CAD3BDA5-B8DD-4DE7-ABD6-D8C0E734E252}" destId="{E04BEA15-30CD-4703-B9CF-73C1754B1414}" srcOrd="0" destOrd="0" presId="urn:microsoft.com/office/officeart/2005/8/layout/hierarchy1"/>
    <dgm:cxn modelId="{3531FC33-56AC-44A2-A4EF-61BF77B84DB8}" type="presParOf" srcId="{CAD3BDA5-B8DD-4DE7-ABD6-D8C0E734E252}" destId="{DB2F655B-9F30-4DE4-B1BC-572DB929DA18}" srcOrd="1" destOrd="0" presId="urn:microsoft.com/office/officeart/2005/8/layout/hierarchy1"/>
    <dgm:cxn modelId="{908BE2BB-F226-4B0B-9EE5-3D714792BA88}" type="presParOf" srcId="{91E0C165-11A9-4428-BA23-5CEC9B831F5F}" destId="{F9D5059D-1D49-4EA2-9D2C-28DC4EF08137}" srcOrd="1" destOrd="0" presId="urn:microsoft.com/office/officeart/2005/8/layout/hierarchy1"/>
    <dgm:cxn modelId="{49CFD085-3982-4B51-97F9-9552B25D3C15}" type="presParOf" srcId="{9C28D76E-7931-4571-B665-7DCE132BA761}" destId="{4AAF64B6-5373-4056-8B81-937372FB4087}" srcOrd="2" destOrd="0" presId="urn:microsoft.com/office/officeart/2005/8/layout/hierarchy1"/>
    <dgm:cxn modelId="{E221AF19-1CEA-40AD-AA0D-833E9C35ADD8}" type="presParOf" srcId="{4AAF64B6-5373-4056-8B81-937372FB4087}" destId="{7CA8A497-5667-48E6-8999-6521B956CEC3}" srcOrd="0" destOrd="0" presId="urn:microsoft.com/office/officeart/2005/8/layout/hierarchy1"/>
    <dgm:cxn modelId="{4F37CD15-A2E3-4B20-A113-56138016372A}" type="presParOf" srcId="{7CA8A497-5667-48E6-8999-6521B956CEC3}" destId="{04277CC6-EDE2-43C6-9216-35141B86AC7C}" srcOrd="0" destOrd="0" presId="urn:microsoft.com/office/officeart/2005/8/layout/hierarchy1"/>
    <dgm:cxn modelId="{D4DC271A-038C-41DC-AA41-1B779BEF02C6}" type="presParOf" srcId="{7CA8A497-5667-48E6-8999-6521B956CEC3}" destId="{5B9D79FB-4B98-4007-9222-0728ABCB7A6A}" srcOrd="1" destOrd="0" presId="urn:microsoft.com/office/officeart/2005/8/layout/hierarchy1"/>
    <dgm:cxn modelId="{9E9E8F19-D181-4EF4-A5F5-684EA2C87FAD}" type="presParOf" srcId="{4AAF64B6-5373-4056-8B81-937372FB4087}" destId="{8A9A02CD-2C2E-4257-B90C-8C99E46C03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E42CA14-4826-4AC6-8C7B-523C0A0BDAC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9BEBDF-E1A0-4726-AEA0-E1CD973A36CE}">
      <dgm:prSet/>
      <dgm:spPr/>
      <dgm:t>
        <a:bodyPr/>
        <a:lstStyle/>
        <a:p>
          <a:r>
            <a:rPr lang="da-DK"/>
            <a:t>Progressive Web Apps (PWA)</a:t>
          </a:r>
          <a:endParaRPr lang="en-US"/>
        </a:p>
      </dgm:t>
    </dgm:pt>
    <dgm:pt modelId="{D4BDC8AB-0E45-41FC-AB78-71305379D089}" type="parTrans" cxnId="{DD88E8CA-A36A-48DF-AC3A-49D5E47ECA1E}">
      <dgm:prSet/>
      <dgm:spPr/>
      <dgm:t>
        <a:bodyPr/>
        <a:lstStyle/>
        <a:p>
          <a:endParaRPr lang="en-US"/>
        </a:p>
      </dgm:t>
    </dgm:pt>
    <dgm:pt modelId="{BF628369-73D7-4A18-89C4-E71D5A9C02FC}" type="sibTrans" cxnId="{DD88E8CA-A36A-48DF-AC3A-49D5E47ECA1E}">
      <dgm:prSet/>
      <dgm:spPr/>
      <dgm:t>
        <a:bodyPr/>
        <a:lstStyle/>
        <a:p>
          <a:endParaRPr lang="en-US"/>
        </a:p>
      </dgm:t>
    </dgm:pt>
    <dgm:pt modelId="{A18937A1-1D0A-410E-8B61-30333A669CD0}">
      <dgm:prSet/>
      <dgm:spPr/>
      <dgm:t>
        <a:bodyPr/>
        <a:lstStyle/>
        <a:p>
          <a:r>
            <a:rPr lang="da-DK"/>
            <a:t>App Shell</a:t>
          </a:r>
          <a:endParaRPr lang="en-US"/>
        </a:p>
      </dgm:t>
    </dgm:pt>
    <dgm:pt modelId="{06D2ADB4-C8C1-4608-AF97-6B75B081ACB3}" type="parTrans" cxnId="{8B8936F3-9EEB-4993-901D-0D48609B32A2}">
      <dgm:prSet/>
      <dgm:spPr/>
      <dgm:t>
        <a:bodyPr/>
        <a:lstStyle/>
        <a:p>
          <a:endParaRPr lang="en-US"/>
        </a:p>
      </dgm:t>
    </dgm:pt>
    <dgm:pt modelId="{3D318E88-0B95-4BFA-B55D-1BA6E408265B}" type="sibTrans" cxnId="{8B8936F3-9EEB-4993-901D-0D48609B32A2}">
      <dgm:prSet/>
      <dgm:spPr/>
      <dgm:t>
        <a:bodyPr/>
        <a:lstStyle/>
        <a:p>
          <a:endParaRPr lang="en-US"/>
        </a:p>
      </dgm:t>
    </dgm:pt>
    <dgm:pt modelId="{F47383CC-95C2-4804-BE74-C62E6B6A0E2E}">
      <dgm:prSet/>
      <dgm:spPr/>
      <dgm:t>
        <a:bodyPr/>
        <a:lstStyle/>
        <a:p>
          <a:r>
            <a:rPr lang="da-DK"/>
            <a:t>Service worker</a:t>
          </a:r>
          <a:endParaRPr lang="en-US"/>
        </a:p>
      </dgm:t>
    </dgm:pt>
    <dgm:pt modelId="{C9061329-F80B-4F3B-9C5C-ABA0767A1024}" type="parTrans" cxnId="{890531CD-78B2-4061-B07B-E6CD70A1511B}">
      <dgm:prSet/>
      <dgm:spPr/>
      <dgm:t>
        <a:bodyPr/>
        <a:lstStyle/>
        <a:p>
          <a:endParaRPr lang="en-US"/>
        </a:p>
      </dgm:t>
    </dgm:pt>
    <dgm:pt modelId="{FB7DAD4A-30AE-4AA5-97F0-B99F97A30018}" type="sibTrans" cxnId="{890531CD-78B2-4061-B07B-E6CD70A1511B}">
      <dgm:prSet/>
      <dgm:spPr/>
      <dgm:t>
        <a:bodyPr/>
        <a:lstStyle/>
        <a:p>
          <a:endParaRPr lang="en-US"/>
        </a:p>
      </dgm:t>
    </dgm:pt>
    <dgm:pt modelId="{53718F15-2158-4868-8FB8-0BF6CE310C4B}">
      <dgm:prSet/>
      <dgm:spPr/>
      <dgm:t>
        <a:bodyPr/>
        <a:lstStyle/>
        <a:p>
          <a:r>
            <a:rPr lang="da-DK"/>
            <a:t>Web storage </a:t>
          </a:r>
          <a:endParaRPr lang="en-US"/>
        </a:p>
      </dgm:t>
    </dgm:pt>
    <dgm:pt modelId="{75020D26-C46D-4415-BF50-B9B03DB833FB}" type="parTrans" cxnId="{9E4CD8B6-96EB-405E-9FCA-C58E475397C2}">
      <dgm:prSet/>
      <dgm:spPr/>
      <dgm:t>
        <a:bodyPr/>
        <a:lstStyle/>
        <a:p>
          <a:endParaRPr lang="en-US"/>
        </a:p>
      </dgm:t>
    </dgm:pt>
    <dgm:pt modelId="{C0A7AB19-4786-4C45-86DD-D7BACB97560A}" type="sibTrans" cxnId="{9E4CD8B6-96EB-405E-9FCA-C58E475397C2}">
      <dgm:prSet/>
      <dgm:spPr/>
      <dgm:t>
        <a:bodyPr/>
        <a:lstStyle/>
        <a:p>
          <a:endParaRPr lang="en-US"/>
        </a:p>
      </dgm:t>
    </dgm:pt>
    <dgm:pt modelId="{18CCE402-B777-4CBB-B758-06218102AE23}">
      <dgm:prSet/>
      <dgm:spPr/>
      <dgm:t>
        <a:bodyPr/>
        <a:lstStyle/>
        <a:p>
          <a:r>
            <a:rPr lang="da-DK"/>
            <a:t>PWA med React </a:t>
          </a:r>
          <a:endParaRPr lang="en-US"/>
        </a:p>
      </dgm:t>
    </dgm:pt>
    <dgm:pt modelId="{2ACED569-39D7-43F3-A1B3-5361D7D475AB}" type="parTrans" cxnId="{17FD9C9B-E28A-4C4F-A6DA-5E8784366CE6}">
      <dgm:prSet/>
      <dgm:spPr/>
      <dgm:t>
        <a:bodyPr/>
        <a:lstStyle/>
        <a:p>
          <a:endParaRPr lang="en-US"/>
        </a:p>
      </dgm:t>
    </dgm:pt>
    <dgm:pt modelId="{1F198FB3-9561-4781-B71E-7584718C66E2}" type="sibTrans" cxnId="{17FD9C9B-E28A-4C4F-A6DA-5E8784366CE6}">
      <dgm:prSet/>
      <dgm:spPr/>
      <dgm:t>
        <a:bodyPr/>
        <a:lstStyle/>
        <a:p>
          <a:endParaRPr lang="en-US"/>
        </a:p>
      </dgm:t>
    </dgm:pt>
    <dgm:pt modelId="{E2C02B47-944D-42D3-86B7-76FA5233D074}">
      <dgm:prSet/>
      <dgm:spPr/>
      <dgm:t>
        <a:bodyPr/>
        <a:lstStyle/>
        <a:p>
          <a:r>
            <a:rPr lang="da-DK"/>
            <a:t>Code Demo</a:t>
          </a:r>
          <a:endParaRPr lang="en-US"/>
        </a:p>
      </dgm:t>
    </dgm:pt>
    <dgm:pt modelId="{81C6F08C-21F6-40A9-9E69-6BDEAE69CE39}" type="parTrans" cxnId="{64EC2221-821B-44F8-A84E-C664F7BAA258}">
      <dgm:prSet/>
      <dgm:spPr/>
      <dgm:t>
        <a:bodyPr/>
        <a:lstStyle/>
        <a:p>
          <a:endParaRPr lang="en-US"/>
        </a:p>
      </dgm:t>
    </dgm:pt>
    <dgm:pt modelId="{4587C68F-D62F-4DB3-9488-FA402A0E72E4}" type="sibTrans" cxnId="{64EC2221-821B-44F8-A84E-C664F7BAA258}">
      <dgm:prSet/>
      <dgm:spPr/>
      <dgm:t>
        <a:bodyPr/>
        <a:lstStyle/>
        <a:p>
          <a:endParaRPr lang="en-US"/>
        </a:p>
      </dgm:t>
    </dgm:pt>
    <dgm:pt modelId="{F66DA28D-2254-4C8F-9922-D2F914480800}" type="pres">
      <dgm:prSet presAssocID="{1E42CA14-4826-4AC6-8C7B-523C0A0BDAC0}" presName="linear" presStyleCnt="0">
        <dgm:presLayoutVars>
          <dgm:dir/>
          <dgm:animLvl val="lvl"/>
          <dgm:resizeHandles val="exact"/>
        </dgm:presLayoutVars>
      </dgm:prSet>
      <dgm:spPr/>
    </dgm:pt>
    <dgm:pt modelId="{BFAFC971-C2EC-4105-93DE-24390F6C8B38}" type="pres">
      <dgm:prSet presAssocID="{CB9BEBDF-E1A0-4726-AEA0-E1CD973A36CE}" presName="parentLin" presStyleCnt="0"/>
      <dgm:spPr/>
    </dgm:pt>
    <dgm:pt modelId="{151D11F6-16AD-4461-B474-71019BC09604}" type="pres">
      <dgm:prSet presAssocID="{CB9BEBDF-E1A0-4726-AEA0-E1CD973A36CE}" presName="parentLeftMargin" presStyleLbl="node1" presStyleIdx="0" presStyleCnt="6"/>
      <dgm:spPr/>
    </dgm:pt>
    <dgm:pt modelId="{DE0F60C5-D721-42E0-915B-53C3C82D6D62}" type="pres">
      <dgm:prSet presAssocID="{CB9BEBDF-E1A0-4726-AEA0-E1CD973A36C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12A11BB-54BC-48D3-9EB3-6A4BFAB5DBA1}" type="pres">
      <dgm:prSet presAssocID="{CB9BEBDF-E1A0-4726-AEA0-E1CD973A36CE}" presName="negativeSpace" presStyleCnt="0"/>
      <dgm:spPr/>
    </dgm:pt>
    <dgm:pt modelId="{36FFEA13-FC1C-408B-B385-422EBC2E3D69}" type="pres">
      <dgm:prSet presAssocID="{CB9BEBDF-E1A0-4726-AEA0-E1CD973A36CE}" presName="childText" presStyleLbl="conFgAcc1" presStyleIdx="0" presStyleCnt="6">
        <dgm:presLayoutVars>
          <dgm:bulletEnabled val="1"/>
        </dgm:presLayoutVars>
      </dgm:prSet>
      <dgm:spPr/>
    </dgm:pt>
    <dgm:pt modelId="{D251D629-3958-45CB-97EB-B8B5D368596E}" type="pres">
      <dgm:prSet presAssocID="{BF628369-73D7-4A18-89C4-E71D5A9C02FC}" presName="spaceBetweenRectangles" presStyleCnt="0"/>
      <dgm:spPr/>
    </dgm:pt>
    <dgm:pt modelId="{5024E8D9-DDB7-46C1-9072-32D9E5BB4D2B}" type="pres">
      <dgm:prSet presAssocID="{A18937A1-1D0A-410E-8B61-30333A669CD0}" presName="parentLin" presStyleCnt="0"/>
      <dgm:spPr/>
    </dgm:pt>
    <dgm:pt modelId="{C89896C6-5F0D-42EF-8341-105C44B8C325}" type="pres">
      <dgm:prSet presAssocID="{A18937A1-1D0A-410E-8B61-30333A669CD0}" presName="parentLeftMargin" presStyleLbl="node1" presStyleIdx="0" presStyleCnt="6"/>
      <dgm:spPr/>
    </dgm:pt>
    <dgm:pt modelId="{1E510E0F-F2DF-4F07-BF2C-45509DA959B9}" type="pres">
      <dgm:prSet presAssocID="{A18937A1-1D0A-410E-8B61-30333A669CD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A564349-F73B-46BD-AB62-68EAE740BBEF}" type="pres">
      <dgm:prSet presAssocID="{A18937A1-1D0A-410E-8B61-30333A669CD0}" presName="negativeSpace" presStyleCnt="0"/>
      <dgm:spPr/>
    </dgm:pt>
    <dgm:pt modelId="{D828491D-FCB4-4E64-B8A2-5E757D026228}" type="pres">
      <dgm:prSet presAssocID="{A18937A1-1D0A-410E-8B61-30333A669CD0}" presName="childText" presStyleLbl="conFgAcc1" presStyleIdx="1" presStyleCnt="6">
        <dgm:presLayoutVars>
          <dgm:bulletEnabled val="1"/>
        </dgm:presLayoutVars>
      </dgm:prSet>
      <dgm:spPr/>
    </dgm:pt>
    <dgm:pt modelId="{6C60F3B4-D406-459A-B20A-35BC5F7E527C}" type="pres">
      <dgm:prSet presAssocID="{3D318E88-0B95-4BFA-B55D-1BA6E408265B}" presName="spaceBetweenRectangles" presStyleCnt="0"/>
      <dgm:spPr/>
    </dgm:pt>
    <dgm:pt modelId="{BFC6F399-A19D-418E-84CF-6C7FEDC76829}" type="pres">
      <dgm:prSet presAssocID="{F47383CC-95C2-4804-BE74-C62E6B6A0E2E}" presName="parentLin" presStyleCnt="0"/>
      <dgm:spPr/>
    </dgm:pt>
    <dgm:pt modelId="{4B388B36-452F-4A46-B54B-2EC93348A70C}" type="pres">
      <dgm:prSet presAssocID="{F47383CC-95C2-4804-BE74-C62E6B6A0E2E}" presName="parentLeftMargin" presStyleLbl="node1" presStyleIdx="1" presStyleCnt="6"/>
      <dgm:spPr/>
    </dgm:pt>
    <dgm:pt modelId="{8397027C-BC81-46BD-8074-2B3F241164F4}" type="pres">
      <dgm:prSet presAssocID="{F47383CC-95C2-4804-BE74-C62E6B6A0E2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88259C6-2A4E-4009-9BBB-B8492EA73563}" type="pres">
      <dgm:prSet presAssocID="{F47383CC-95C2-4804-BE74-C62E6B6A0E2E}" presName="negativeSpace" presStyleCnt="0"/>
      <dgm:spPr/>
    </dgm:pt>
    <dgm:pt modelId="{94DF2EB3-BCD2-4B53-9B3C-35F355417D28}" type="pres">
      <dgm:prSet presAssocID="{F47383CC-95C2-4804-BE74-C62E6B6A0E2E}" presName="childText" presStyleLbl="conFgAcc1" presStyleIdx="2" presStyleCnt="6">
        <dgm:presLayoutVars>
          <dgm:bulletEnabled val="1"/>
        </dgm:presLayoutVars>
      </dgm:prSet>
      <dgm:spPr/>
    </dgm:pt>
    <dgm:pt modelId="{BAD05619-45FA-406C-98C1-D619E9C5B509}" type="pres">
      <dgm:prSet presAssocID="{FB7DAD4A-30AE-4AA5-97F0-B99F97A30018}" presName="spaceBetweenRectangles" presStyleCnt="0"/>
      <dgm:spPr/>
    </dgm:pt>
    <dgm:pt modelId="{B7446A7E-0FE8-4B29-811E-E474C349026E}" type="pres">
      <dgm:prSet presAssocID="{53718F15-2158-4868-8FB8-0BF6CE310C4B}" presName="parentLin" presStyleCnt="0"/>
      <dgm:spPr/>
    </dgm:pt>
    <dgm:pt modelId="{8EA77703-8D76-49A2-B136-C04112E2A603}" type="pres">
      <dgm:prSet presAssocID="{53718F15-2158-4868-8FB8-0BF6CE310C4B}" presName="parentLeftMargin" presStyleLbl="node1" presStyleIdx="2" presStyleCnt="6"/>
      <dgm:spPr/>
    </dgm:pt>
    <dgm:pt modelId="{8AB9AA14-A738-4723-97B0-3A4EB5BB8C2A}" type="pres">
      <dgm:prSet presAssocID="{53718F15-2158-4868-8FB8-0BF6CE310C4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C017A6F-FEF5-46A9-B340-45CC5EEFECB5}" type="pres">
      <dgm:prSet presAssocID="{53718F15-2158-4868-8FB8-0BF6CE310C4B}" presName="negativeSpace" presStyleCnt="0"/>
      <dgm:spPr/>
    </dgm:pt>
    <dgm:pt modelId="{F44104D0-10D5-43CF-A652-2748AA667362}" type="pres">
      <dgm:prSet presAssocID="{53718F15-2158-4868-8FB8-0BF6CE310C4B}" presName="childText" presStyleLbl="conFgAcc1" presStyleIdx="3" presStyleCnt="6">
        <dgm:presLayoutVars>
          <dgm:bulletEnabled val="1"/>
        </dgm:presLayoutVars>
      </dgm:prSet>
      <dgm:spPr/>
    </dgm:pt>
    <dgm:pt modelId="{7D782D9D-1AAF-44E8-A4E0-2FFDE2024169}" type="pres">
      <dgm:prSet presAssocID="{C0A7AB19-4786-4C45-86DD-D7BACB97560A}" presName="spaceBetweenRectangles" presStyleCnt="0"/>
      <dgm:spPr/>
    </dgm:pt>
    <dgm:pt modelId="{80B8C72C-E2B5-4D81-B12C-72881874F908}" type="pres">
      <dgm:prSet presAssocID="{18CCE402-B777-4CBB-B758-06218102AE23}" presName="parentLin" presStyleCnt="0"/>
      <dgm:spPr/>
    </dgm:pt>
    <dgm:pt modelId="{23D6F6FB-B1CF-4480-BCCD-D12C03EDA085}" type="pres">
      <dgm:prSet presAssocID="{18CCE402-B777-4CBB-B758-06218102AE23}" presName="parentLeftMargin" presStyleLbl="node1" presStyleIdx="3" presStyleCnt="6"/>
      <dgm:spPr/>
    </dgm:pt>
    <dgm:pt modelId="{7F305D64-F429-4EA4-87EB-3F59F1BA8252}" type="pres">
      <dgm:prSet presAssocID="{18CCE402-B777-4CBB-B758-06218102AE2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AD77521-CD7A-432D-91C2-037E97E58B6B}" type="pres">
      <dgm:prSet presAssocID="{18CCE402-B777-4CBB-B758-06218102AE23}" presName="negativeSpace" presStyleCnt="0"/>
      <dgm:spPr/>
    </dgm:pt>
    <dgm:pt modelId="{02019FE6-11A0-4E60-9B81-1BDDD1A87C11}" type="pres">
      <dgm:prSet presAssocID="{18CCE402-B777-4CBB-B758-06218102AE23}" presName="childText" presStyleLbl="conFgAcc1" presStyleIdx="4" presStyleCnt="6">
        <dgm:presLayoutVars>
          <dgm:bulletEnabled val="1"/>
        </dgm:presLayoutVars>
      </dgm:prSet>
      <dgm:spPr/>
    </dgm:pt>
    <dgm:pt modelId="{662E1231-23CB-4220-9535-C3175A271C69}" type="pres">
      <dgm:prSet presAssocID="{1F198FB3-9561-4781-B71E-7584718C66E2}" presName="spaceBetweenRectangles" presStyleCnt="0"/>
      <dgm:spPr/>
    </dgm:pt>
    <dgm:pt modelId="{DE856363-4C13-47C3-93BA-C65117722BC2}" type="pres">
      <dgm:prSet presAssocID="{E2C02B47-944D-42D3-86B7-76FA5233D074}" presName="parentLin" presStyleCnt="0"/>
      <dgm:spPr/>
    </dgm:pt>
    <dgm:pt modelId="{4E43221A-0EEE-4763-BE25-A23282BEC3E6}" type="pres">
      <dgm:prSet presAssocID="{E2C02B47-944D-42D3-86B7-76FA5233D074}" presName="parentLeftMargin" presStyleLbl="node1" presStyleIdx="4" presStyleCnt="6"/>
      <dgm:spPr/>
    </dgm:pt>
    <dgm:pt modelId="{8E9B87CD-CAB6-412A-9DD1-8652DF93275E}" type="pres">
      <dgm:prSet presAssocID="{E2C02B47-944D-42D3-86B7-76FA5233D07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6055A858-3A77-4EE3-9E0B-7C332FECECF3}" type="pres">
      <dgm:prSet presAssocID="{E2C02B47-944D-42D3-86B7-76FA5233D074}" presName="negativeSpace" presStyleCnt="0"/>
      <dgm:spPr/>
    </dgm:pt>
    <dgm:pt modelId="{3EC129F9-34B7-43B2-BDEB-370AD7064369}" type="pres">
      <dgm:prSet presAssocID="{E2C02B47-944D-42D3-86B7-76FA5233D07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C22471E-7C6A-4222-B4A9-8C3017FD6A61}" type="presOf" srcId="{F47383CC-95C2-4804-BE74-C62E6B6A0E2E}" destId="{4B388B36-452F-4A46-B54B-2EC93348A70C}" srcOrd="0" destOrd="0" presId="urn:microsoft.com/office/officeart/2005/8/layout/list1"/>
    <dgm:cxn modelId="{64EC2221-821B-44F8-A84E-C664F7BAA258}" srcId="{1E42CA14-4826-4AC6-8C7B-523C0A0BDAC0}" destId="{E2C02B47-944D-42D3-86B7-76FA5233D074}" srcOrd="5" destOrd="0" parTransId="{81C6F08C-21F6-40A9-9E69-6BDEAE69CE39}" sibTransId="{4587C68F-D62F-4DB3-9488-FA402A0E72E4}"/>
    <dgm:cxn modelId="{6987003F-DD39-4276-A853-369E136895EF}" type="presOf" srcId="{E2C02B47-944D-42D3-86B7-76FA5233D074}" destId="{4E43221A-0EEE-4763-BE25-A23282BEC3E6}" srcOrd="0" destOrd="0" presId="urn:microsoft.com/office/officeart/2005/8/layout/list1"/>
    <dgm:cxn modelId="{C991EF45-1266-405D-BCB2-10DED493B386}" type="presOf" srcId="{E2C02B47-944D-42D3-86B7-76FA5233D074}" destId="{8E9B87CD-CAB6-412A-9DD1-8652DF93275E}" srcOrd="1" destOrd="0" presId="urn:microsoft.com/office/officeart/2005/8/layout/list1"/>
    <dgm:cxn modelId="{83714566-14AA-438C-9CEF-2701A0B428FE}" type="presOf" srcId="{A18937A1-1D0A-410E-8B61-30333A669CD0}" destId="{C89896C6-5F0D-42EF-8341-105C44B8C325}" srcOrd="0" destOrd="0" presId="urn:microsoft.com/office/officeart/2005/8/layout/list1"/>
    <dgm:cxn modelId="{54256867-4E30-4E46-83DE-E6E3C1D3A97C}" type="presOf" srcId="{F47383CC-95C2-4804-BE74-C62E6B6A0E2E}" destId="{8397027C-BC81-46BD-8074-2B3F241164F4}" srcOrd="1" destOrd="0" presId="urn:microsoft.com/office/officeart/2005/8/layout/list1"/>
    <dgm:cxn modelId="{CB867547-90A6-41C8-A9A0-3A5BFE6569BD}" type="presOf" srcId="{18CCE402-B777-4CBB-B758-06218102AE23}" destId="{7F305D64-F429-4EA4-87EB-3F59F1BA8252}" srcOrd="1" destOrd="0" presId="urn:microsoft.com/office/officeart/2005/8/layout/list1"/>
    <dgm:cxn modelId="{D545F96D-D474-4695-B317-BF2A1DA1C6E1}" type="presOf" srcId="{CB9BEBDF-E1A0-4726-AEA0-E1CD973A36CE}" destId="{151D11F6-16AD-4461-B474-71019BC09604}" srcOrd="0" destOrd="0" presId="urn:microsoft.com/office/officeart/2005/8/layout/list1"/>
    <dgm:cxn modelId="{3E111076-91EC-4A6A-A0C1-B9662A9F1BAD}" type="presOf" srcId="{18CCE402-B777-4CBB-B758-06218102AE23}" destId="{23D6F6FB-B1CF-4480-BCCD-D12C03EDA085}" srcOrd="0" destOrd="0" presId="urn:microsoft.com/office/officeart/2005/8/layout/list1"/>
    <dgm:cxn modelId="{E57ED882-C80B-4903-86BA-E86F514F57AA}" type="presOf" srcId="{CB9BEBDF-E1A0-4726-AEA0-E1CD973A36CE}" destId="{DE0F60C5-D721-42E0-915B-53C3C82D6D62}" srcOrd="1" destOrd="0" presId="urn:microsoft.com/office/officeart/2005/8/layout/list1"/>
    <dgm:cxn modelId="{406E7088-2043-4728-B9B3-98B5C69FB56D}" type="presOf" srcId="{53718F15-2158-4868-8FB8-0BF6CE310C4B}" destId="{8EA77703-8D76-49A2-B136-C04112E2A603}" srcOrd="0" destOrd="0" presId="urn:microsoft.com/office/officeart/2005/8/layout/list1"/>
    <dgm:cxn modelId="{17FD9C9B-E28A-4C4F-A6DA-5E8784366CE6}" srcId="{1E42CA14-4826-4AC6-8C7B-523C0A0BDAC0}" destId="{18CCE402-B777-4CBB-B758-06218102AE23}" srcOrd="4" destOrd="0" parTransId="{2ACED569-39D7-43F3-A1B3-5361D7D475AB}" sibTransId="{1F198FB3-9561-4781-B71E-7584718C66E2}"/>
    <dgm:cxn modelId="{9E4CD8B6-96EB-405E-9FCA-C58E475397C2}" srcId="{1E42CA14-4826-4AC6-8C7B-523C0A0BDAC0}" destId="{53718F15-2158-4868-8FB8-0BF6CE310C4B}" srcOrd="3" destOrd="0" parTransId="{75020D26-C46D-4415-BF50-B9B03DB833FB}" sibTransId="{C0A7AB19-4786-4C45-86DD-D7BACB97560A}"/>
    <dgm:cxn modelId="{A61C0EB7-3963-4972-89A1-8DD10540EDEC}" type="presOf" srcId="{1E42CA14-4826-4AC6-8C7B-523C0A0BDAC0}" destId="{F66DA28D-2254-4C8F-9922-D2F914480800}" srcOrd="0" destOrd="0" presId="urn:microsoft.com/office/officeart/2005/8/layout/list1"/>
    <dgm:cxn modelId="{DD88E8CA-A36A-48DF-AC3A-49D5E47ECA1E}" srcId="{1E42CA14-4826-4AC6-8C7B-523C0A0BDAC0}" destId="{CB9BEBDF-E1A0-4726-AEA0-E1CD973A36CE}" srcOrd="0" destOrd="0" parTransId="{D4BDC8AB-0E45-41FC-AB78-71305379D089}" sibTransId="{BF628369-73D7-4A18-89C4-E71D5A9C02FC}"/>
    <dgm:cxn modelId="{890531CD-78B2-4061-B07B-E6CD70A1511B}" srcId="{1E42CA14-4826-4AC6-8C7B-523C0A0BDAC0}" destId="{F47383CC-95C2-4804-BE74-C62E6B6A0E2E}" srcOrd="2" destOrd="0" parTransId="{C9061329-F80B-4F3B-9C5C-ABA0767A1024}" sibTransId="{FB7DAD4A-30AE-4AA5-97F0-B99F97A30018}"/>
    <dgm:cxn modelId="{1F2C78D9-3C3F-4CDA-A6AC-61EDC2DED86C}" type="presOf" srcId="{A18937A1-1D0A-410E-8B61-30333A669CD0}" destId="{1E510E0F-F2DF-4F07-BF2C-45509DA959B9}" srcOrd="1" destOrd="0" presId="urn:microsoft.com/office/officeart/2005/8/layout/list1"/>
    <dgm:cxn modelId="{E0843CE4-933E-4D4E-AAA9-D99C181FC4D1}" type="presOf" srcId="{53718F15-2158-4868-8FB8-0BF6CE310C4B}" destId="{8AB9AA14-A738-4723-97B0-3A4EB5BB8C2A}" srcOrd="1" destOrd="0" presId="urn:microsoft.com/office/officeart/2005/8/layout/list1"/>
    <dgm:cxn modelId="{8B8936F3-9EEB-4993-901D-0D48609B32A2}" srcId="{1E42CA14-4826-4AC6-8C7B-523C0A0BDAC0}" destId="{A18937A1-1D0A-410E-8B61-30333A669CD0}" srcOrd="1" destOrd="0" parTransId="{06D2ADB4-C8C1-4608-AF97-6B75B081ACB3}" sibTransId="{3D318E88-0B95-4BFA-B55D-1BA6E408265B}"/>
    <dgm:cxn modelId="{9BEAECF6-28E4-4E7A-845A-381B93DBD26D}" type="presParOf" srcId="{F66DA28D-2254-4C8F-9922-D2F914480800}" destId="{BFAFC971-C2EC-4105-93DE-24390F6C8B38}" srcOrd="0" destOrd="0" presId="urn:microsoft.com/office/officeart/2005/8/layout/list1"/>
    <dgm:cxn modelId="{8906E910-A3AA-430D-AD73-247B69D70647}" type="presParOf" srcId="{BFAFC971-C2EC-4105-93DE-24390F6C8B38}" destId="{151D11F6-16AD-4461-B474-71019BC09604}" srcOrd="0" destOrd="0" presId="urn:microsoft.com/office/officeart/2005/8/layout/list1"/>
    <dgm:cxn modelId="{09771277-D7B6-4D23-B7C8-0596D429E01C}" type="presParOf" srcId="{BFAFC971-C2EC-4105-93DE-24390F6C8B38}" destId="{DE0F60C5-D721-42E0-915B-53C3C82D6D62}" srcOrd="1" destOrd="0" presId="urn:microsoft.com/office/officeart/2005/8/layout/list1"/>
    <dgm:cxn modelId="{769B176E-A94E-457F-B6E2-B3CCFB4C9A53}" type="presParOf" srcId="{F66DA28D-2254-4C8F-9922-D2F914480800}" destId="{E12A11BB-54BC-48D3-9EB3-6A4BFAB5DBA1}" srcOrd="1" destOrd="0" presId="urn:microsoft.com/office/officeart/2005/8/layout/list1"/>
    <dgm:cxn modelId="{A2061566-BB26-4E0F-AB40-0127187FBD68}" type="presParOf" srcId="{F66DA28D-2254-4C8F-9922-D2F914480800}" destId="{36FFEA13-FC1C-408B-B385-422EBC2E3D69}" srcOrd="2" destOrd="0" presId="urn:microsoft.com/office/officeart/2005/8/layout/list1"/>
    <dgm:cxn modelId="{F3D42D4A-D25B-4522-BECE-38DE6E5F7936}" type="presParOf" srcId="{F66DA28D-2254-4C8F-9922-D2F914480800}" destId="{D251D629-3958-45CB-97EB-B8B5D368596E}" srcOrd="3" destOrd="0" presId="urn:microsoft.com/office/officeart/2005/8/layout/list1"/>
    <dgm:cxn modelId="{8E475437-5928-4356-8499-EDF60A4B815B}" type="presParOf" srcId="{F66DA28D-2254-4C8F-9922-D2F914480800}" destId="{5024E8D9-DDB7-46C1-9072-32D9E5BB4D2B}" srcOrd="4" destOrd="0" presId="urn:microsoft.com/office/officeart/2005/8/layout/list1"/>
    <dgm:cxn modelId="{6671BED2-766A-4A36-BAC7-5A3D7C2DF1E6}" type="presParOf" srcId="{5024E8D9-DDB7-46C1-9072-32D9E5BB4D2B}" destId="{C89896C6-5F0D-42EF-8341-105C44B8C325}" srcOrd="0" destOrd="0" presId="urn:microsoft.com/office/officeart/2005/8/layout/list1"/>
    <dgm:cxn modelId="{1A7FCAE3-21B9-435F-B2A4-CE333478C411}" type="presParOf" srcId="{5024E8D9-DDB7-46C1-9072-32D9E5BB4D2B}" destId="{1E510E0F-F2DF-4F07-BF2C-45509DA959B9}" srcOrd="1" destOrd="0" presId="urn:microsoft.com/office/officeart/2005/8/layout/list1"/>
    <dgm:cxn modelId="{9305640C-E02E-4821-B723-C654888DD15C}" type="presParOf" srcId="{F66DA28D-2254-4C8F-9922-D2F914480800}" destId="{4A564349-F73B-46BD-AB62-68EAE740BBEF}" srcOrd="5" destOrd="0" presId="urn:microsoft.com/office/officeart/2005/8/layout/list1"/>
    <dgm:cxn modelId="{3511E3EC-0A07-43C3-9DCB-F0B28906BD02}" type="presParOf" srcId="{F66DA28D-2254-4C8F-9922-D2F914480800}" destId="{D828491D-FCB4-4E64-B8A2-5E757D026228}" srcOrd="6" destOrd="0" presId="urn:microsoft.com/office/officeart/2005/8/layout/list1"/>
    <dgm:cxn modelId="{0C23C7D9-B51B-4D83-85AF-177E43CBA773}" type="presParOf" srcId="{F66DA28D-2254-4C8F-9922-D2F914480800}" destId="{6C60F3B4-D406-459A-B20A-35BC5F7E527C}" srcOrd="7" destOrd="0" presId="urn:microsoft.com/office/officeart/2005/8/layout/list1"/>
    <dgm:cxn modelId="{6B0F1E84-286E-4187-8672-CA7145C200A2}" type="presParOf" srcId="{F66DA28D-2254-4C8F-9922-D2F914480800}" destId="{BFC6F399-A19D-418E-84CF-6C7FEDC76829}" srcOrd="8" destOrd="0" presId="urn:microsoft.com/office/officeart/2005/8/layout/list1"/>
    <dgm:cxn modelId="{2864A8E7-8B89-4A4B-A7A5-BD6343871F08}" type="presParOf" srcId="{BFC6F399-A19D-418E-84CF-6C7FEDC76829}" destId="{4B388B36-452F-4A46-B54B-2EC93348A70C}" srcOrd="0" destOrd="0" presId="urn:microsoft.com/office/officeart/2005/8/layout/list1"/>
    <dgm:cxn modelId="{2792533D-86B8-4C48-845A-77D5C2CC4BA3}" type="presParOf" srcId="{BFC6F399-A19D-418E-84CF-6C7FEDC76829}" destId="{8397027C-BC81-46BD-8074-2B3F241164F4}" srcOrd="1" destOrd="0" presId="urn:microsoft.com/office/officeart/2005/8/layout/list1"/>
    <dgm:cxn modelId="{B57B2BE4-FF70-467B-85E0-3EC35D7439A5}" type="presParOf" srcId="{F66DA28D-2254-4C8F-9922-D2F914480800}" destId="{788259C6-2A4E-4009-9BBB-B8492EA73563}" srcOrd="9" destOrd="0" presId="urn:microsoft.com/office/officeart/2005/8/layout/list1"/>
    <dgm:cxn modelId="{072D14D3-E538-4ED6-918E-AE575150D8F8}" type="presParOf" srcId="{F66DA28D-2254-4C8F-9922-D2F914480800}" destId="{94DF2EB3-BCD2-4B53-9B3C-35F355417D28}" srcOrd="10" destOrd="0" presId="urn:microsoft.com/office/officeart/2005/8/layout/list1"/>
    <dgm:cxn modelId="{10C2C29C-B9AF-4F74-9CCB-2E7E2602DF67}" type="presParOf" srcId="{F66DA28D-2254-4C8F-9922-D2F914480800}" destId="{BAD05619-45FA-406C-98C1-D619E9C5B509}" srcOrd="11" destOrd="0" presId="urn:microsoft.com/office/officeart/2005/8/layout/list1"/>
    <dgm:cxn modelId="{21C7A849-BE3A-479A-A0B6-9361ED8707F8}" type="presParOf" srcId="{F66DA28D-2254-4C8F-9922-D2F914480800}" destId="{B7446A7E-0FE8-4B29-811E-E474C349026E}" srcOrd="12" destOrd="0" presId="urn:microsoft.com/office/officeart/2005/8/layout/list1"/>
    <dgm:cxn modelId="{184018A2-1BE5-456D-9359-210A2117E640}" type="presParOf" srcId="{B7446A7E-0FE8-4B29-811E-E474C349026E}" destId="{8EA77703-8D76-49A2-B136-C04112E2A603}" srcOrd="0" destOrd="0" presId="urn:microsoft.com/office/officeart/2005/8/layout/list1"/>
    <dgm:cxn modelId="{759D526C-145D-46B6-A203-BA7E3186872E}" type="presParOf" srcId="{B7446A7E-0FE8-4B29-811E-E474C349026E}" destId="{8AB9AA14-A738-4723-97B0-3A4EB5BB8C2A}" srcOrd="1" destOrd="0" presId="urn:microsoft.com/office/officeart/2005/8/layout/list1"/>
    <dgm:cxn modelId="{0ABA302D-7D9C-4D0E-B9C8-A963C7E346BC}" type="presParOf" srcId="{F66DA28D-2254-4C8F-9922-D2F914480800}" destId="{7C017A6F-FEF5-46A9-B340-45CC5EEFECB5}" srcOrd="13" destOrd="0" presId="urn:microsoft.com/office/officeart/2005/8/layout/list1"/>
    <dgm:cxn modelId="{54BFA0DA-974E-4F1A-B2C0-8F3423185595}" type="presParOf" srcId="{F66DA28D-2254-4C8F-9922-D2F914480800}" destId="{F44104D0-10D5-43CF-A652-2748AA667362}" srcOrd="14" destOrd="0" presId="urn:microsoft.com/office/officeart/2005/8/layout/list1"/>
    <dgm:cxn modelId="{14DC05AB-9323-42DC-8A21-15A7BA4FECB9}" type="presParOf" srcId="{F66DA28D-2254-4C8F-9922-D2F914480800}" destId="{7D782D9D-1AAF-44E8-A4E0-2FFDE2024169}" srcOrd="15" destOrd="0" presId="urn:microsoft.com/office/officeart/2005/8/layout/list1"/>
    <dgm:cxn modelId="{06FCCB9A-A004-4979-BECA-3884BDFBF705}" type="presParOf" srcId="{F66DA28D-2254-4C8F-9922-D2F914480800}" destId="{80B8C72C-E2B5-4D81-B12C-72881874F908}" srcOrd="16" destOrd="0" presId="urn:microsoft.com/office/officeart/2005/8/layout/list1"/>
    <dgm:cxn modelId="{9F5323A6-3E66-45BF-96CE-197C0EA32324}" type="presParOf" srcId="{80B8C72C-E2B5-4D81-B12C-72881874F908}" destId="{23D6F6FB-B1CF-4480-BCCD-D12C03EDA085}" srcOrd="0" destOrd="0" presId="urn:microsoft.com/office/officeart/2005/8/layout/list1"/>
    <dgm:cxn modelId="{BF6D558E-69BE-4F5E-AF7C-5B7FFEA4A672}" type="presParOf" srcId="{80B8C72C-E2B5-4D81-B12C-72881874F908}" destId="{7F305D64-F429-4EA4-87EB-3F59F1BA8252}" srcOrd="1" destOrd="0" presId="urn:microsoft.com/office/officeart/2005/8/layout/list1"/>
    <dgm:cxn modelId="{9863739A-D3F0-4D82-8EF3-E7FC0F14EE13}" type="presParOf" srcId="{F66DA28D-2254-4C8F-9922-D2F914480800}" destId="{5AD77521-CD7A-432D-91C2-037E97E58B6B}" srcOrd="17" destOrd="0" presId="urn:microsoft.com/office/officeart/2005/8/layout/list1"/>
    <dgm:cxn modelId="{B2BB3DE6-501A-49BA-AEA3-4BDBE2739E0E}" type="presParOf" srcId="{F66DA28D-2254-4C8F-9922-D2F914480800}" destId="{02019FE6-11A0-4E60-9B81-1BDDD1A87C11}" srcOrd="18" destOrd="0" presId="urn:microsoft.com/office/officeart/2005/8/layout/list1"/>
    <dgm:cxn modelId="{84EA0D01-E8F3-4F29-BB05-13910CAD7FF0}" type="presParOf" srcId="{F66DA28D-2254-4C8F-9922-D2F914480800}" destId="{662E1231-23CB-4220-9535-C3175A271C69}" srcOrd="19" destOrd="0" presId="urn:microsoft.com/office/officeart/2005/8/layout/list1"/>
    <dgm:cxn modelId="{C509EEC6-FDDF-44AE-9179-B76D297B829D}" type="presParOf" srcId="{F66DA28D-2254-4C8F-9922-D2F914480800}" destId="{DE856363-4C13-47C3-93BA-C65117722BC2}" srcOrd="20" destOrd="0" presId="urn:microsoft.com/office/officeart/2005/8/layout/list1"/>
    <dgm:cxn modelId="{43BF22B7-A66E-4BFB-9F3C-12465D9FC975}" type="presParOf" srcId="{DE856363-4C13-47C3-93BA-C65117722BC2}" destId="{4E43221A-0EEE-4763-BE25-A23282BEC3E6}" srcOrd="0" destOrd="0" presId="urn:microsoft.com/office/officeart/2005/8/layout/list1"/>
    <dgm:cxn modelId="{00704906-B2E0-4055-9B81-80568EBA982D}" type="presParOf" srcId="{DE856363-4C13-47C3-93BA-C65117722BC2}" destId="{8E9B87CD-CAB6-412A-9DD1-8652DF93275E}" srcOrd="1" destOrd="0" presId="urn:microsoft.com/office/officeart/2005/8/layout/list1"/>
    <dgm:cxn modelId="{96BAB509-0DB5-45EE-9C96-B5DD2374234F}" type="presParOf" srcId="{F66DA28D-2254-4C8F-9922-D2F914480800}" destId="{6055A858-3A77-4EE3-9E0B-7C332FECECF3}" srcOrd="21" destOrd="0" presId="urn:microsoft.com/office/officeart/2005/8/layout/list1"/>
    <dgm:cxn modelId="{FBA24375-BD37-4AE4-86A9-9DC42B70318C}" type="presParOf" srcId="{F66DA28D-2254-4C8F-9922-D2F914480800}" destId="{3EC129F9-34B7-43B2-BDEB-370AD706436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FBB0E76-0A9C-43CE-A192-FA188098D46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184065F-08F7-43FE-9962-A499FF309F57}">
      <dgm:prSet/>
      <dgm:spPr/>
      <dgm:t>
        <a:bodyPr/>
        <a:lstStyle/>
        <a:p>
          <a:r>
            <a:rPr lang="da-DK" b="1"/>
            <a:t>Progressive</a:t>
          </a:r>
          <a:endParaRPr lang="en-US"/>
        </a:p>
      </dgm:t>
    </dgm:pt>
    <dgm:pt modelId="{5E448F87-67F6-4951-8419-6E2A944F6434}" type="parTrans" cxnId="{9496724B-4185-48DA-A722-095A4976EE72}">
      <dgm:prSet/>
      <dgm:spPr/>
      <dgm:t>
        <a:bodyPr/>
        <a:lstStyle/>
        <a:p>
          <a:endParaRPr lang="en-US"/>
        </a:p>
      </dgm:t>
    </dgm:pt>
    <dgm:pt modelId="{31ED17DA-0353-4932-8C62-E94DC960B076}" type="sibTrans" cxnId="{9496724B-4185-48DA-A722-095A4976EE72}">
      <dgm:prSet/>
      <dgm:spPr/>
      <dgm:t>
        <a:bodyPr/>
        <a:lstStyle/>
        <a:p>
          <a:endParaRPr lang="en-US"/>
        </a:p>
      </dgm:t>
    </dgm:pt>
    <dgm:pt modelId="{EFE6D6F5-57DC-4147-B113-04A1D9A1B1EB}">
      <dgm:prSet/>
      <dgm:spPr/>
      <dgm:t>
        <a:bodyPr/>
        <a:lstStyle/>
        <a:p>
          <a:r>
            <a:rPr lang="da-DK" b="1"/>
            <a:t>Responsive</a:t>
          </a:r>
          <a:endParaRPr lang="en-US"/>
        </a:p>
      </dgm:t>
    </dgm:pt>
    <dgm:pt modelId="{7AB4E5EF-189B-44D6-A089-88EFEB7D07FD}" type="parTrans" cxnId="{C0F44C58-B486-4E66-BB53-4CA4039B3B87}">
      <dgm:prSet/>
      <dgm:spPr/>
      <dgm:t>
        <a:bodyPr/>
        <a:lstStyle/>
        <a:p>
          <a:endParaRPr lang="en-US"/>
        </a:p>
      </dgm:t>
    </dgm:pt>
    <dgm:pt modelId="{9B7CCCB3-8C55-45D4-812A-DC74AD2504DC}" type="sibTrans" cxnId="{C0F44C58-B486-4E66-BB53-4CA4039B3B87}">
      <dgm:prSet/>
      <dgm:spPr/>
      <dgm:t>
        <a:bodyPr/>
        <a:lstStyle/>
        <a:p>
          <a:endParaRPr lang="en-US"/>
        </a:p>
      </dgm:t>
    </dgm:pt>
    <dgm:pt modelId="{A1F097DE-B9F2-445E-BA08-7A4ABB79C755}">
      <dgm:prSet/>
      <dgm:spPr/>
      <dgm:t>
        <a:bodyPr/>
        <a:lstStyle/>
        <a:p>
          <a:r>
            <a:rPr lang="da-DK" b="1"/>
            <a:t>Connectivity</a:t>
          </a:r>
          <a:endParaRPr lang="en-US"/>
        </a:p>
      </dgm:t>
    </dgm:pt>
    <dgm:pt modelId="{15241FD8-F322-4429-96C4-66E4742B97FD}" type="parTrans" cxnId="{40DB76D1-2800-421C-BA0C-FB908488CF60}">
      <dgm:prSet/>
      <dgm:spPr/>
      <dgm:t>
        <a:bodyPr/>
        <a:lstStyle/>
        <a:p>
          <a:endParaRPr lang="en-US"/>
        </a:p>
      </dgm:t>
    </dgm:pt>
    <dgm:pt modelId="{B0F46D0B-03CB-499B-BE04-7C5D8FD95BAC}" type="sibTrans" cxnId="{40DB76D1-2800-421C-BA0C-FB908488CF60}">
      <dgm:prSet/>
      <dgm:spPr/>
      <dgm:t>
        <a:bodyPr/>
        <a:lstStyle/>
        <a:p>
          <a:endParaRPr lang="en-US"/>
        </a:p>
      </dgm:t>
    </dgm:pt>
    <dgm:pt modelId="{5E1FACBF-0D45-4FCF-813F-4A5C60B0F5D0}">
      <dgm:prSet/>
      <dgm:spPr/>
      <dgm:t>
        <a:bodyPr/>
        <a:lstStyle/>
        <a:p>
          <a:r>
            <a:rPr lang="da-DK" b="1"/>
            <a:t>App-like</a:t>
          </a:r>
          <a:endParaRPr lang="en-US"/>
        </a:p>
      </dgm:t>
    </dgm:pt>
    <dgm:pt modelId="{0D0A79D5-13DF-40FD-83AC-748AC6318301}" type="parTrans" cxnId="{F4DF8F18-D830-42AE-A249-E2AE98D38F30}">
      <dgm:prSet/>
      <dgm:spPr/>
      <dgm:t>
        <a:bodyPr/>
        <a:lstStyle/>
        <a:p>
          <a:endParaRPr lang="en-US"/>
        </a:p>
      </dgm:t>
    </dgm:pt>
    <dgm:pt modelId="{44D9BC0A-4DD3-4699-A7DD-5659ECA91FC6}" type="sibTrans" cxnId="{F4DF8F18-D830-42AE-A249-E2AE98D38F30}">
      <dgm:prSet/>
      <dgm:spPr/>
      <dgm:t>
        <a:bodyPr/>
        <a:lstStyle/>
        <a:p>
          <a:endParaRPr lang="en-US"/>
        </a:p>
      </dgm:t>
    </dgm:pt>
    <dgm:pt modelId="{DE029F68-9A27-493D-A4E5-2A75A0265A99}">
      <dgm:prSet/>
      <dgm:spPr/>
      <dgm:t>
        <a:bodyPr/>
        <a:lstStyle/>
        <a:p>
          <a:r>
            <a:rPr lang="da-DK" b="1"/>
            <a:t>Fresh</a:t>
          </a:r>
          <a:endParaRPr lang="en-US"/>
        </a:p>
      </dgm:t>
    </dgm:pt>
    <dgm:pt modelId="{0A2C1C59-9363-4AD5-8F35-7C29966FEBDB}" type="parTrans" cxnId="{FC6B8111-3C9D-402C-A2AC-94404AB41FC2}">
      <dgm:prSet/>
      <dgm:spPr/>
      <dgm:t>
        <a:bodyPr/>
        <a:lstStyle/>
        <a:p>
          <a:endParaRPr lang="en-US"/>
        </a:p>
      </dgm:t>
    </dgm:pt>
    <dgm:pt modelId="{8D47A0E5-73A2-4CD7-AD83-DC8E6B4287C6}" type="sibTrans" cxnId="{FC6B8111-3C9D-402C-A2AC-94404AB41FC2}">
      <dgm:prSet/>
      <dgm:spPr/>
      <dgm:t>
        <a:bodyPr/>
        <a:lstStyle/>
        <a:p>
          <a:endParaRPr lang="en-US"/>
        </a:p>
      </dgm:t>
    </dgm:pt>
    <dgm:pt modelId="{F1552B31-1DEA-4B88-9B5F-E7CC682B0917}">
      <dgm:prSet/>
      <dgm:spPr/>
      <dgm:t>
        <a:bodyPr/>
        <a:lstStyle/>
        <a:p>
          <a:r>
            <a:rPr lang="da-DK" b="1"/>
            <a:t>Safe</a:t>
          </a:r>
          <a:r>
            <a:rPr lang="da-DK"/>
            <a:t>: HTTPS</a:t>
          </a:r>
          <a:endParaRPr lang="en-US"/>
        </a:p>
      </dgm:t>
    </dgm:pt>
    <dgm:pt modelId="{26E7AFED-9FF5-4738-9E02-0C215785731C}" type="parTrans" cxnId="{90C4C9D3-EE41-4425-9C5D-716FCE8BA832}">
      <dgm:prSet/>
      <dgm:spPr/>
      <dgm:t>
        <a:bodyPr/>
        <a:lstStyle/>
        <a:p>
          <a:endParaRPr lang="en-US"/>
        </a:p>
      </dgm:t>
    </dgm:pt>
    <dgm:pt modelId="{FAA88970-6F2F-458B-B3D1-60CB557130D8}" type="sibTrans" cxnId="{90C4C9D3-EE41-4425-9C5D-716FCE8BA832}">
      <dgm:prSet/>
      <dgm:spPr/>
      <dgm:t>
        <a:bodyPr/>
        <a:lstStyle/>
        <a:p>
          <a:endParaRPr lang="en-US"/>
        </a:p>
      </dgm:t>
    </dgm:pt>
    <dgm:pt modelId="{D72E09E7-86CD-4424-AF69-56B9F99A9F4F}">
      <dgm:prSet/>
      <dgm:spPr/>
      <dgm:t>
        <a:bodyPr/>
        <a:lstStyle/>
        <a:p>
          <a:r>
            <a:rPr lang="da-DK" b="1"/>
            <a:t>Discoverable: </a:t>
          </a:r>
          <a:r>
            <a:rPr lang="da-DK"/>
            <a:t>Bruger service worker og manifest til at finde appen</a:t>
          </a:r>
          <a:endParaRPr lang="en-US"/>
        </a:p>
      </dgm:t>
    </dgm:pt>
    <dgm:pt modelId="{56AD5DB3-A843-4D41-9EA4-32C332AA9F42}" type="parTrans" cxnId="{7E1FD0B4-02A6-4E81-9FCE-939D46ABE675}">
      <dgm:prSet/>
      <dgm:spPr/>
      <dgm:t>
        <a:bodyPr/>
        <a:lstStyle/>
        <a:p>
          <a:endParaRPr lang="en-US"/>
        </a:p>
      </dgm:t>
    </dgm:pt>
    <dgm:pt modelId="{23CAB5C1-9D57-4776-ABCD-5858E4800EBA}" type="sibTrans" cxnId="{7E1FD0B4-02A6-4E81-9FCE-939D46ABE675}">
      <dgm:prSet/>
      <dgm:spPr/>
      <dgm:t>
        <a:bodyPr/>
        <a:lstStyle/>
        <a:p>
          <a:endParaRPr lang="en-US"/>
        </a:p>
      </dgm:t>
    </dgm:pt>
    <dgm:pt modelId="{4391F0D0-25F2-498F-B057-A0856CEF5048}">
      <dgm:prSet/>
      <dgm:spPr/>
      <dgm:t>
        <a:bodyPr/>
        <a:lstStyle/>
        <a:p>
          <a:r>
            <a:rPr lang="da-DK" b="1"/>
            <a:t>Re-engageable</a:t>
          </a:r>
          <a:endParaRPr lang="en-US"/>
        </a:p>
      </dgm:t>
    </dgm:pt>
    <dgm:pt modelId="{13519635-F599-458A-87E5-23B28E6276E7}" type="parTrans" cxnId="{7FE25372-C068-48DC-A0C9-E3ACBFDC642F}">
      <dgm:prSet/>
      <dgm:spPr/>
      <dgm:t>
        <a:bodyPr/>
        <a:lstStyle/>
        <a:p>
          <a:endParaRPr lang="en-US"/>
        </a:p>
      </dgm:t>
    </dgm:pt>
    <dgm:pt modelId="{A8CBCFCA-B241-4639-AA8E-A12E6FE0BA87}" type="sibTrans" cxnId="{7FE25372-C068-48DC-A0C9-E3ACBFDC642F}">
      <dgm:prSet/>
      <dgm:spPr/>
      <dgm:t>
        <a:bodyPr/>
        <a:lstStyle/>
        <a:p>
          <a:endParaRPr lang="en-US"/>
        </a:p>
      </dgm:t>
    </dgm:pt>
    <dgm:pt modelId="{F7A254F3-56BF-4CF6-84BA-1A29C3991065}">
      <dgm:prSet/>
      <dgm:spPr/>
      <dgm:t>
        <a:bodyPr/>
        <a:lstStyle/>
        <a:p>
          <a:r>
            <a:rPr lang="da-DK" b="1"/>
            <a:t>Installable</a:t>
          </a:r>
          <a:endParaRPr lang="en-US"/>
        </a:p>
      </dgm:t>
    </dgm:pt>
    <dgm:pt modelId="{A4C89783-90D5-4E72-B87D-6F9D0DBD4117}" type="parTrans" cxnId="{BEEA555D-412D-4BA0-B13E-310DF2AC85AA}">
      <dgm:prSet/>
      <dgm:spPr/>
      <dgm:t>
        <a:bodyPr/>
        <a:lstStyle/>
        <a:p>
          <a:endParaRPr lang="en-US"/>
        </a:p>
      </dgm:t>
    </dgm:pt>
    <dgm:pt modelId="{3850BE85-D169-470A-8999-54F7382660E8}" type="sibTrans" cxnId="{BEEA555D-412D-4BA0-B13E-310DF2AC85AA}">
      <dgm:prSet/>
      <dgm:spPr/>
      <dgm:t>
        <a:bodyPr/>
        <a:lstStyle/>
        <a:p>
          <a:endParaRPr lang="en-US"/>
        </a:p>
      </dgm:t>
    </dgm:pt>
    <dgm:pt modelId="{367839B8-C997-45FA-B2FD-C19F81308F01}">
      <dgm:prSet/>
      <dgm:spPr/>
      <dgm:t>
        <a:bodyPr/>
        <a:lstStyle/>
        <a:p>
          <a:r>
            <a:rPr lang="da-DK" b="1"/>
            <a:t>Linkable</a:t>
          </a:r>
          <a:endParaRPr lang="en-US"/>
        </a:p>
      </dgm:t>
    </dgm:pt>
    <dgm:pt modelId="{9F586655-FBA0-438D-8FF6-ADDEA24F2201}" type="parTrans" cxnId="{CB56C732-E66C-496C-BF0D-42F511BE048D}">
      <dgm:prSet/>
      <dgm:spPr/>
      <dgm:t>
        <a:bodyPr/>
        <a:lstStyle/>
        <a:p>
          <a:endParaRPr lang="en-US"/>
        </a:p>
      </dgm:t>
    </dgm:pt>
    <dgm:pt modelId="{9F3E3DF2-7D15-4766-87D9-D1E68AB32614}" type="sibTrans" cxnId="{CB56C732-E66C-496C-BF0D-42F511BE048D}">
      <dgm:prSet/>
      <dgm:spPr/>
      <dgm:t>
        <a:bodyPr/>
        <a:lstStyle/>
        <a:p>
          <a:endParaRPr lang="en-US"/>
        </a:p>
      </dgm:t>
    </dgm:pt>
    <dgm:pt modelId="{E317FC13-CEFD-4655-BC24-27CEA39AF2F4}" type="pres">
      <dgm:prSet presAssocID="{BFBB0E76-0A9C-43CE-A192-FA188098D46F}" presName="vert0" presStyleCnt="0">
        <dgm:presLayoutVars>
          <dgm:dir/>
          <dgm:animOne val="branch"/>
          <dgm:animLvl val="lvl"/>
        </dgm:presLayoutVars>
      </dgm:prSet>
      <dgm:spPr/>
    </dgm:pt>
    <dgm:pt modelId="{DC2C40C4-4B39-437D-9695-39D263BA56D5}" type="pres">
      <dgm:prSet presAssocID="{5184065F-08F7-43FE-9962-A499FF309F57}" presName="thickLine" presStyleLbl="alignNode1" presStyleIdx="0" presStyleCnt="10"/>
      <dgm:spPr/>
    </dgm:pt>
    <dgm:pt modelId="{4E8E4434-183B-4AA3-A03C-AB25296FCCE1}" type="pres">
      <dgm:prSet presAssocID="{5184065F-08F7-43FE-9962-A499FF309F57}" presName="horz1" presStyleCnt="0"/>
      <dgm:spPr/>
    </dgm:pt>
    <dgm:pt modelId="{8A3C2AB6-397C-45E7-B9A5-D48B48D4D9A9}" type="pres">
      <dgm:prSet presAssocID="{5184065F-08F7-43FE-9962-A499FF309F57}" presName="tx1" presStyleLbl="revTx" presStyleIdx="0" presStyleCnt="10"/>
      <dgm:spPr/>
    </dgm:pt>
    <dgm:pt modelId="{933E8504-3A30-4F84-90C6-3BF36B71DD51}" type="pres">
      <dgm:prSet presAssocID="{5184065F-08F7-43FE-9962-A499FF309F57}" presName="vert1" presStyleCnt="0"/>
      <dgm:spPr/>
    </dgm:pt>
    <dgm:pt modelId="{7C14CB13-5A8A-4FF3-B2E6-9ED551292DCF}" type="pres">
      <dgm:prSet presAssocID="{EFE6D6F5-57DC-4147-B113-04A1D9A1B1EB}" presName="thickLine" presStyleLbl="alignNode1" presStyleIdx="1" presStyleCnt="10"/>
      <dgm:spPr/>
    </dgm:pt>
    <dgm:pt modelId="{456A2D5F-7C71-4B7A-92B4-EF8BC3F453E7}" type="pres">
      <dgm:prSet presAssocID="{EFE6D6F5-57DC-4147-B113-04A1D9A1B1EB}" presName="horz1" presStyleCnt="0"/>
      <dgm:spPr/>
    </dgm:pt>
    <dgm:pt modelId="{781C3BEC-AEB0-4270-BB4F-E21F84A33CC4}" type="pres">
      <dgm:prSet presAssocID="{EFE6D6F5-57DC-4147-B113-04A1D9A1B1EB}" presName="tx1" presStyleLbl="revTx" presStyleIdx="1" presStyleCnt="10"/>
      <dgm:spPr/>
    </dgm:pt>
    <dgm:pt modelId="{BE1E0B4A-3884-42CA-BAB3-5171EFD456AD}" type="pres">
      <dgm:prSet presAssocID="{EFE6D6F5-57DC-4147-B113-04A1D9A1B1EB}" presName="vert1" presStyleCnt="0"/>
      <dgm:spPr/>
    </dgm:pt>
    <dgm:pt modelId="{80C8780D-02E7-40CB-8096-0138FC2DD2C4}" type="pres">
      <dgm:prSet presAssocID="{A1F097DE-B9F2-445E-BA08-7A4ABB79C755}" presName="thickLine" presStyleLbl="alignNode1" presStyleIdx="2" presStyleCnt="10"/>
      <dgm:spPr/>
    </dgm:pt>
    <dgm:pt modelId="{A4A0C8B0-7512-411A-967E-4DA58E451E30}" type="pres">
      <dgm:prSet presAssocID="{A1F097DE-B9F2-445E-BA08-7A4ABB79C755}" presName="horz1" presStyleCnt="0"/>
      <dgm:spPr/>
    </dgm:pt>
    <dgm:pt modelId="{EF6E9346-238E-433E-AA8A-92F6CD74EF31}" type="pres">
      <dgm:prSet presAssocID="{A1F097DE-B9F2-445E-BA08-7A4ABB79C755}" presName="tx1" presStyleLbl="revTx" presStyleIdx="2" presStyleCnt="10"/>
      <dgm:spPr/>
    </dgm:pt>
    <dgm:pt modelId="{0FE2737D-9048-4D8A-A4C0-34E99EE096D5}" type="pres">
      <dgm:prSet presAssocID="{A1F097DE-B9F2-445E-BA08-7A4ABB79C755}" presName="vert1" presStyleCnt="0"/>
      <dgm:spPr/>
    </dgm:pt>
    <dgm:pt modelId="{9644DACF-4166-40A7-92CD-F84F1D695D93}" type="pres">
      <dgm:prSet presAssocID="{5E1FACBF-0D45-4FCF-813F-4A5C60B0F5D0}" presName="thickLine" presStyleLbl="alignNode1" presStyleIdx="3" presStyleCnt="10"/>
      <dgm:spPr/>
    </dgm:pt>
    <dgm:pt modelId="{3861F388-A0C2-4C50-92E8-20B6FBBE417A}" type="pres">
      <dgm:prSet presAssocID="{5E1FACBF-0D45-4FCF-813F-4A5C60B0F5D0}" presName="horz1" presStyleCnt="0"/>
      <dgm:spPr/>
    </dgm:pt>
    <dgm:pt modelId="{EC480FD1-CB4C-4BA6-B61A-38312E6299F6}" type="pres">
      <dgm:prSet presAssocID="{5E1FACBF-0D45-4FCF-813F-4A5C60B0F5D0}" presName="tx1" presStyleLbl="revTx" presStyleIdx="3" presStyleCnt="10"/>
      <dgm:spPr/>
    </dgm:pt>
    <dgm:pt modelId="{0B98486E-1587-4136-9AAB-42CE12028F5F}" type="pres">
      <dgm:prSet presAssocID="{5E1FACBF-0D45-4FCF-813F-4A5C60B0F5D0}" presName="vert1" presStyleCnt="0"/>
      <dgm:spPr/>
    </dgm:pt>
    <dgm:pt modelId="{41EA7A6F-CAEB-4EBE-BDC1-90678B3F0C4A}" type="pres">
      <dgm:prSet presAssocID="{DE029F68-9A27-493D-A4E5-2A75A0265A99}" presName="thickLine" presStyleLbl="alignNode1" presStyleIdx="4" presStyleCnt="10"/>
      <dgm:spPr/>
    </dgm:pt>
    <dgm:pt modelId="{64CF7110-F307-476A-945B-BADA4B64B3C8}" type="pres">
      <dgm:prSet presAssocID="{DE029F68-9A27-493D-A4E5-2A75A0265A99}" presName="horz1" presStyleCnt="0"/>
      <dgm:spPr/>
    </dgm:pt>
    <dgm:pt modelId="{1AB90DEC-2129-4406-81E1-607B0DA5DE2C}" type="pres">
      <dgm:prSet presAssocID="{DE029F68-9A27-493D-A4E5-2A75A0265A99}" presName="tx1" presStyleLbl="revTx" presStyleIdx="4" presStyleCnt="10"/>
      <dgm:spPr/>
    </dgm:pt>
    <dgm:pt modelId="{2422A59A-1DEB-476C-BBC7-6DF2FF0F7526}" type="pres">
      <dgm:prSet presAssocID="{DE029F68-9A27-493D-A4E5-2A75A0265A99}" presName="vert1" presStyleCnt="0"/>
      <dgm:spPr/>
    </dgm:pt>
    <dgm:pt modelId="{BCED04AD-F86A-405E-A012-B52D03D0EE0B}" type="pres">
      <dgm:prSet presAssocID="{F1552B31-1DEA-4B88-9B5F-E7CC682B0917}" presName="thickLine" presStyleLbl="alignNode1" presStyleIdx="5" presStyleCnt="10"/>
      <dgm:spPr/>
    </dgm:pt>
    <dgm:pt modelId="{AC4885C2-1DD1-4E0F-A37E-14F6719F3833}" type="pres">
      <dgm:prSet presAssocID="{F1552B31-1DEA-4B88-9B5F-E7CC682B0917}" presName="horz1" presStyleCnt="0"/>
      <dgm:spPr/>
    </dgm:pt>
    <dgm:pt modelId="{B11CC8A6-6432-426F-B8D3-99CEC25B1894}" type="pres">
      <dgm:prSet presAssocID="{F1552B31-1DEA-4B88-9B5F-E7CC682B0917}" presName="tx1" presStyleLbl="revTx" presStyleIdx="5" presStyleCnt="10"/>
      <dgm:spPr/>
    </dgm:pt>
    <dgm:pt modelId="{06B954C3-BE6F-4364-89E3-1F4DCE769092}" type="pres">
      <dgm:prSet presAssocID="{F1552B31-1DEA-4B88-9B5F-E7CC682B0917}" presName="vert1" presStyleCnt="0"/>
      <dgm:spPr/>
    </dgm:pt>
    <dgm:pt modelId="{33E31188-6B5A-4210-9D74-C9FB0D25DFBF}" type="pres">
      <dgm:prSet presAssocID="{D72E09E7-86CD-4424-AF69-56B9F99A9F4F}" presName="thickLine" presStyleLbl="alignNode1" presStyleIdx="6" presStyleCnt="10"/>
      <dgm:spPr/>
    </dgm:pt>
    <dgm:pt modelId="{57AE0B42-8BBC-44A5-89C5-BF56C71B7288}" type="pres">
      <dgm:prSet presAssocID="{D72E09E7-86CD-4424-AF69-56B9F99A9F4F}" presName="horz1" presStyleCnt="0"/>
      <dgm:spPr/>
    </dgm:pt>
    <dgm:pt modelId="{EF47A043-5045-4C40-AC1D-4AA6CA8C8E18}" type="pres">
      <dgm:prSet presAssocID="{D72E09E7-86CD-4424-AF69-56B9F99A9F4F}" presName="tx1" presStyleLbl="revTx" presStyleIdx="6" presStyleCnt="10"/>
      <dgm:spPr/>
    </dgm:pt>
    <dgm:pt modelId="{8E59F081-18BC-4845-BCB9-D1CBA342DA1C}" type="pres">
      <dgm:prSet presAssocID="{D72E09E7-86CD-4424-AF69-56B9F99A9F4F}" presName="vert1" presStyleCnt="0"/>
      <dgm:spPr/>
    </dgm:pt>
    <dgm:pt modelId="{BD3358F8-9151-44B4-AD0F-A80EF784B340}" type="pres">
      <dgm:prSet presAssocID="{4391F0D0-25F2-498F-B057-A0856CEF5048}" presName="thickLine" presStyleLbl="alignNode1" presStyleIdx="7" presStyleCnt="10"/>
      <dgm:spPr/>
    </dgm:pt>
    <dgm:pt modelId="{5690A5E2-7834-41AC-B561-A9D5A49E9984}" type="pres">
      <dgm:prSet presAssocID="{4391F0D0-25F2-498F-B057-A0856CEF5048}" presName="horz1" presStyleCnt="0"/>
      <dgm:spPr/>
    </dgm:pt>
    <dgm:pt modelId="{01DDA131-7409-46B7-A80B-60474B20E820}" type="pres">
      <dgm:prSet presAssocID="{4391F0D0-25F2-498F-B057-A0856CEF5048}" presName="tx1" presStyleLbl="revTx" presStyleIdx="7" presStyleCnt="10"/>
      <dgm:spPr/>
    </dgm:pt>
    <dgm:pt modelId="{A0F4C76C-9899-4BB0-AB4F-62CBDB4895F3}" type="pres">
      <dgm:prSet presAssocID="{4391F0D0-25F2-498F-B057-A0856CEF5048}" presName="vert1" presStyleCnt="0"/>
      <dgm:spPr/>
    </dgm:pt>
    <dgm:pt modelId="{EEF843B6-8C60-4A0B-B78D-006FF28C8ECC}" type="pres">
      <dgm:prSet presAssocID="{F7A254F3-56BF-4CF6-84BA-1A29C3991065}" presName="thickLine" presStyleLbl="alignNode1" presStyleIdx="8" presStyleCnt="10"/>
      <dgm:spPr/>
    </dgm:pt>
    <dgm:pt modelId="{DA122B6F-C00B-4296-AA85-76181663257D}" type="pres">
      <dgm:prSet presAssocID="{F7A254F3-56BF-4CF6-84BA-1A29C3991065}" presName="horz1" presStyleCnt="0"/>
      <dgm:spPr/>
    </dgm:pt>
    <dgm:pt modelId="{BFB28DF7-97B4-4C03-BDA1-74413B215978}" type="pres">
      <dgm:prSet presAssocID="{F7A254F3-56BF-4CF6-84BA-1A29C3991065}" presName="tx1" presStyleLbl="revTx" presStyleIdx="8" presStyleCnt="10"/>
      <dgm:spPr/>
    </dgm:pt>
    <dgm:pt modelId="{1DD066AE-967C-4D14-BC61-D4562D30D893}" type="pres">
      <dgm:prSet presAssocID="{F7A254F3-56BF-4CF6-84BA-1A29C3991065}" presName="vert1" presStyleCnt="0"/>
      <dgm:spPr/>
    </dgm:pt>
    <dgm:pt modelId="{37921BD1-D7F6-4138-8B68-962C61B9E508}" type="pres">
      <dgm:prSet presAssocID="{367839B8-C997-45FA-B2FD-C19F81308F01}" presName="thickLine" presStyleLbl="alignNode1" presStyleIdx="9" presStyleCnt="10"/>
      <dgm:spPr/>
    </dgm:pt>
    <dgm:pt modelId="{9EF0C912-952F-49AE-AB5C-CA9A4EFC26C7}" type="pres">
      <dgm:prSet presAssocID="{367839B8-C997-45FA-B2FD-C19F81308F01}" presName="horz1" presStyleCnt="0"/>
      <dgm:spPr/>
    </dgm:pt>
    <dgm:pt modelId="{5D8D97A4-24F1-455E-A502-C099B0AB47A0}" type="pres">
      <dgm:prSet presAssocID="{367839B8-C997-45FA-B2FD-C19F81308F01}" presName="tx1" presStyleLbl="revTx" presStyleIdx="9" presStyleCnt="10"/>
      <dgm:spPr/>
    </dgm:pt>
    <dgm:pt modelId="{62AABE24-D6C6-4662-920A-A564DC22F413}" type="pres">
      <dgm:prSet presAssocID="{367839B8-C997-45FA-B2FD-C19F81308F01}" presName="vert1" presStyleCnt="0"/>
      <dgm:spPr/>
    </dgm:pt>
  </dgm:ptLst>
  <dgm:cxnLst>
    <dgm:cxn modelId="{ED83D40D-4439-4E02-949F-E8DE1D628938}" type="presOf" srcId="{BFBB0E76-0A9C-43CE-A192-FA188098D46F}" destId="{E317FC13-CEFD-4655-BC24-27CEA39AF2F4}" srcOrd="0" destOrd="0" presId="urn:microsoft.com/office/officeart/2008/layout/LinedList"/>
    <dgm:cxn modelId="{FC6B8111-3C9D-402C-A2AC-94404AB41FC2}" srcId="{BFBB0E76-0A9C-43CE-A192-FA188098D46F}" destId="{DE029F68-9A27-493D-A4E5-2A75A0265A99}" srcOrd="4" destOrd="0" parTransId="{0A2C1C59-9363-4AD5-8F35-7C29966FEBDB}" sibTransId="{8D47A0E5-73A2-4CD7-AD83-DC8E6B4287C6}"/>
    <dgm:cxn modelId="{570F1612-F2A7-403F-BA1C-1909AB5887BE}" type="presOf" srcId="{4391F0D0-25F2-498F-B057-A0856CEF5048}" destId="{01DDA131-7409-46B7-A80B-60474B20E820}" srcOrd="0" destOrd="0" presId="urn:microsoft.com/office/officeart/2008/layout/LinedList"/>
    <dgm:cxn modelId="{F4DF8F18-D830-42AE-A249-E2AE98D38F30}" srcId="{BFBB0E76-0A9C-43CE-A192-FA188098D46F}" destId="{5E1FACBF-0D45-4FCF-813F-4A5C60B0F5D0}" srcOrd="3" destOrd="0" parTransId="{0D0A79D5-13DF-40FD-83AC-748AC6318301}" sibTransId="{44D9BC0A-4DD3-4699-A7DD-5659ECA91FC6}"/>
    <dgm:cxn modelId="{CB56C732-E66C-496C-BF0D-42F511BE048D}" srcId="{BFBB0E76-0A9C-43CE-A192-FA188098D46F}" destId="{367839B8-C997-45FA-B2FD-C19F81308F01}" srcOrd="9" destOrd="0" parTransId="{9F586655-FBA0-438D-8FF6-ADDEA24F2201}" sibTransId="{9F3E3DF2-7D15-4766-87D9-D1E68AB32614}"/>
    <dgm:cxn modelId="{D766B03E-682B-4C08-9A2B-9411819A8ACF}" type="presOf" srcId="{5184065F-08F7-43FE-9962-A499FF309F57}" destId="{8A3C2AB6-397C-45E7-B9A5-D48B48D4D9A9}" srcOrd="0" destOrd="0" presId="urn:microsoft.com/office/officeart/2008/layout/LinedList"/>
    <dgm:cxn modelId="{BEEA555D-412D-4BA0-B13E-310DF2AC85AA}" srcId="{BFBB0E76-0A9C-43CE-A192-FA188098D46F}" destId="{F7A254F3-56BF-4CF6-84BA-1A29C3991065}" srcOrd="8" destOrd="0" parTransId="{A4C89783-90D5-4E72-B87D-6F9D0DBD4117}" sibTransId="{3850BE85-D169-470A-8999-54F7382660E8}"/>
    <dgm:cxn modelId="{FF6F8642-92DC-47F7-BE72-AB7E10BECF21}" type="presOf" srcId="{F7A254F3-56BF-4CF6-84BA-1A29C3991065}" destId="{BFB28DF7-97B4-4C03-BDA1-74413B215978}" srcOrd="0" destOrd="0" presId="urn:microsoft.com/office/officeart/2008/layout/LinedList"/>
    <dgm:cxn modelId="{9496724B-4185-48DA-A722-095A4976EE72}" srcId="{BFBB0E76-0A9C-43CE-A192-FA188098D46F}" destId="{5184065F-08F7-43FE-9962-A499FF309F57}" srcOrd="0" destOrd="0" parTransId="{5E448F87-67F6-4951-8419-6E2A944F6434}" sibTransId="{31ED17DA-0353-4932-8C62-E94DC960B076}"/>
    <dgm:cxn modelId="{7FE25372-C068-48DC-A0C9-E3ACBFDC642F}" srcId="{BFBB0E76-0A9C-43CE-A192-FA188098D46F}" destId="{4391F0D0-25F2-498F-B057-A0856CEF5048}" srcOrd="7" destOrd="0" parTransId="{13519635-F599-458A-87E5-23B28E6276E7}" sibTransId="{A8CBCFCA-B241-4639-AA8E-A12E6FE0BA87}"/>
    <dgm:cxn modelId="{C0F44C58-B486-4E66-BB53-4CA4039B3B87}" srcId="{BFBB0E76-0A9C-43CE-A192-FA188098D46F}" destId="{EFE6D6F5-57DC-4147-B113-04A1D9A1B1EB}" srcOrd="1" destOrd="0" parTransId="{7AB4E5EF-189B-44D6-A089-88EFEB7D07FD}" sibTransId="{9B7CCCB3-8C55-45D4-812A-DC74AD2504DC}"/>
    <dgm:cxn modelId="{881EC059-7E78-4D1B-907B-035F86568090}" type="presOf" srcId="{5E1FACBF-0D45-4FCF-813F-4A5C60B0F5D0}" destId="{EC480FD1-CB4C-4BA6-B61A-38312E6299F6}" srcOrd="0" destOrd="0" presId="urn:microsoft.com/office/officeart/2008/layout/LinedList"/>
    <dgm:cxn modelId="{331DDE7F-8EBE-41AB-9B6A-3E0BAB624DD4}" type="presOf" srcId="{367839B8-C997-45FA-B2FD-C19F81308F01}" destId="{5D8D97A4-24F1-455E-A502-C099B0AB47A0}" srcOrd="0" destOrd="0" presId="urn:microsoft.com/office/officeart/2008/layout/LinedList"/>
    <dgm:cxn modelId="{2A18108F-6822-47C5-BAB7-21804997F403}" type="presOf" srcId="{A1F097DE-B9F2-445E-BA08-7A4ABB79C755}" destId="{EF6E9346-238E-433E-AA8A-92F6CD74EF31}" srcOrd="0" destOrd="0" presId="urn:microsoft.com/office/officeart/2008/layout/LinedList"/>
    <dgm:cxn modelId="{23A7009B-C787-4596-8139-462454F6AE45}" type="presOf" srcId="{EFE6D6F5-57DC-4147-B113-04A1D9A1B1EB}" destId="{781C3BEC-AEB0-4270-BB4F-E21F84A33CC4}" srcOrd="0" destOrd="0" presId="urn:microsoft.com/office/officeart/2008/layout/LinedList"/>
    <dgm:cxn modelId="{1AD2B7A6-947B-4975-9898-4DC85493A025}" type="presOf" srcId="{D72E09E7-86CD-4424-AF69-56B9F99A9F4F}" destId="{EF47A043-5045-4C40-AC1D-4AA6CA8C8E18}" srcOrd="0" destOrd="0" presId="urn:microsoft.com/office/officeart/2008/layout/LinedList"/>
    <dgm:cxn modelId="{5AEC2EB3-9FAC-4382-80EF-FD54894D6BA9}" type="presOf" srcId="{DE029F68-9A27-493D-A4E5-2A75A0265A99}" destId="{1AB90DEC-2129-4406-81E1-607B0DA5DE2C}" srcOrd="0" destOrd="0" presId="urn:microsoft.com/office/officeart/2008/layout/LinedList"/>
    <dgm:cxn modelId="{7E1FD0B4-02A6-4E81-9FCE-939D46ABE675}" srcId="{BFBB0E76-0A9C-43CE-A192-FA188098D46F}" destId="{D72E09E7-86CD-4424-AF69-56B9F99A9F4F}" srcOrd="6" destOrd="0" parTransId="{56AD5DB3-A843-4D41-9EA4-32C332AA9F42}" sibTransId="{23CAB5C1-9D57-4776-ABCD-5858E4800EBA}"/>
    <dgm:cxn modelId="{40DB76D1-2800-421C-BA0C-FB908488CF60}" srcId="{BFBB0E76-0A9C-43CE-A192-FA188098D46F}" destId="{A1F097DE-B9F2-445E-BA08-7A4ABB79C755}" srcOrd="2" destOrd="0" parTransId="{15241FD8-F322-4429-96C4-66E4742B97FD}" sibTransId="{B0F46D0B-03CB-499B-BE04-7C5D8FD95BAC}"/>
    <dgm:cxn modelId="{90C4C9D3-EE41-4425-9C5D-716FCE8BA832}" srcId="{BFBB0E76-0A9C-43CE-A192-FA188098D46F}" destId="{F1552B31-1DEA-4B88-9B5F-E7CC682B0917}" srcOrd="5" destOrd="0" parTransId="{26E7AFED-9FF5-4738-9E02-0C215785731C}" sibTransId="{FAA88970-6F2F-458B-B3D1-60CB557130D8}"/>
    <dgm:cxn modelId="{C13E86E6-5351-4C8B-88CE-72CF02CD2C27}" type="presOf" srcId="{F1552B31-1DEA-4B88-9B5F-E7CC682B0917}" destId="{B11CC8A6-6432-426F-B8D3-99CEC25B1894}" srcOrd="0" destOrd="0" presId="urn:microsoft.com/office/officeart/2008/layout/LinedList"/>
    <dgm:cxn modelId="{C6C41345-4EE7-467A-B9D5-F6249E1317AE}" type="presParOf" srcId="{E317FC13-CEFD-4655-BC24-27CEA39AF2F4}" destId="{DC2C40C4-4B39-437D-9695-39D263BA56D5}" srcOrd="0" destOrd="0" presId="urn:microsoft.com/office/officeart/2008/layout/LinedList"/>
    <dgm:cxn modelId="{91D4B11C-36FE-4B6E-AB74-E71967744ED0}" type="presParOf" srcId="{E317FC13-CEFD-4655-BC24-27CEA39AF2F4}" destId="{4E8E4434-183B-4AA3-A03C-AB25296FCCE1}" srcOrd="1" destOrd="0" presId="urn:microsoft.com/office/officeart/2008/layout/LinedList"/>
    <dgm:cxn modelId="{F4111124-341D-4DA3-BACE-3367F2F85BC2}" type="presParOf" srcId="{4E8E4434-183B-4AA3-A03C-AB25296FCCE1}" destId="{8A3C2AB6-397C-45E7-B9A5-D48B48D4D9A9}" srcOrd="0" destOrd="0" presId="urn:microsoft.com/office/officeart/2008/layout/LinedList"/>
    <dgm:cxn modelId="{EAC0AF52-9339-4228-8880-63294E4B3BD3}" type="presParOf" srcId="{4E8E4434-183B-4AA3-A03C-AB25296FCCE1}" destId="{933E8504-3A30-4F84-90C6-3BF36B71DD51}" srcOrd="1" destOrd="0" presId="urn:microsoft.com/office/officeart/2008/layout/LinedList"/>
    <dgm:cxn modelId="{F360CDB2-2E7E-411D-9C98-496349B4C9CF}" type="presParOf" srcId="{E317FC13-CEFD-4655-BC24-27CEA39AF2F4}" destId="{7C14CB13-5A8A-4FF3-B2E6-9ED551292DCF}" srcOrd="2" destOrd="0" presId="urn:microsoft.com/office/officeart/2008/layout/LinedList"/>
    <dgm:cxn modelId="{E10517C2-1710-4924-8715-DC1F6792EB18}" type="presParOf" srcId="{E317FC13-CEFD-4655-BC24-27CEA39AF2F4}" destId="{456A2D5F-7C71-4B7A-92B4-EF8BC3F453E7}" srcOrd="3" destOrd="0" presId="urn:microsoft.com/office/officeart/2008/layout/LinedList"/>
    <dgm:cxn modelId="{6CCB2132-1842-4AE6-A638-2C8E46C83772}" type="presParOf" srcId="{456A2D5F-7C71-4B7A-92B4-EF8BC3F453E7}" destId="{781C3BEC-AEB0-4270-BB4F-E21F84A33CC4}" srcOrd="0" destOrd="0" presId="urn:microsoft.com/office/officeart/2008/layout/LinedList"/>
    <dgm:cxn modelId="{381C7FE2-BC5D-4568-B061-D254372AE17C}" type="presParOf" srcId="{456A2D5F-7C71-4B7A-92B4-EF8BC3F453E7}" destId="{BE1E0B4A-3884-42CA-BAB3-5171EFD456AD}" srcOrd="1" destOrd="0" presId="urn:microsoft.com/office/officeart/2008/layout/LinedList"/>
    <dgm:cxn modelId="{AC1864D7-BDDC-43E3-AF2A-17AE0B6EB240}" type="presParOf" srcId="{E317FC13-CEFD-4655-BC24-27CEA39AF2F4}" destId="{80C8780D-02E7-40CB-8096-0138FC2DD2C4}" srcOrd="4" destOrd="0" presId="urn:microsoft.com/office/officeart/2008/layout/LinedList"/>
    <dgm:cxn modelId="{99D625B7-7F35-423F-88F7-872B06DD9A82}" type="presParOf" srcId="{E317FC13-CEFD-4655-BC24-27CEA39AF2F4}" destId="{A4A0C8B0-7512-411A-967E-4DA58E451E30}" srcOrd="5" destOrd="0" presId="urn:microsoft.com/office/officeart/2008/layout/LinedList"/>
    <dgm:cxn modelId="{5D9E4E5D-3AFE-4F0A-B311-9B98A3318DF9}" type="presParOf" srcId="{A4A0C8B0-7512-411A-967E-4DA58E451E30}" destId="{EF6E9346-238E-433E-AA8A-92F6CD74EF31}" srcOrd="0" destOrd="0" presId="urn:microsoft.com/office/officeart/2008/layout/LinedList"/>
    <dgm:cxn modelId="{FAB3EF6A-ED6E-4730-8005-27B5EF5C5485}" type="presParOf" srcId="{A4A0C8B0-7512-411A-967E-4DA58E451E30}" destId="{0FE2737D-9048-4D8A-A4C0-34E99EE096D5}" srcOrd="1" destOrd="0" presId="urn:microsoft.com/office/officeart/2008/layout/LinedList"/>
    <dgm:cxn modelId="{E5A063CC-BC0F-4028-8C28-F9C5F6F67922}" type="presParOf" srcId="{E317FC13-CEFD-4655-BC24-27CEA39AF2F4}" destId="{9644DACF-4166-40A7-92CD-F84F1D695D93}" srcOrd="6" destOrd="0" presId="urn:microsoft.com/office/officeart/2008/layout/LinedList"/>
    <dgm:cxn modelId="{FAD2E59E-77FE-4736-A36C-4E3DA2145F6E}" type="presParOf" srcId="{E317FC13-CEFD-4655-BC24-27CEA39AF2F4}" destId="{3861F388-A0C2-4C50-92E8-20B6FBBE417A}" srcOrd="7" destOrd="0" presId="urn:microsoft.com/office/officeart/2008/layout/LinedList"/>
    <dgm:cxn modelId="{24BB55B4-1455-436B-8589-D885052CA230}" type="presParOf" srcId="{3861F388-A0C2-4C50-92E8-20B6FBBE417A}" destId="{EC480FD1-CB4C-4BA6-B61A-38312E6299F6}" srcOrd="0" destOrd="0" presId="urn:microsoft.com/office/officeart/2008/layout/LinedList"/>
    <dgm:cxn modelId="{7711483D-895B-4D17-AB19-91D54480C8D6}" type="presParOf" srcId="{3861F388-A0C2-4C50-92E8-20B6FBBE417A}" destId="{0B98486E-1587-4136-9AAB-42CE12028F5F}" srcOrd="1" destOrd="0" presId="urn:microsoft.com/office/officeart/2008/layout/LinedList"/>
    <dgm:cxn modelId="{D664E2CE-991F-4316-B916-A63CC4577B83}" type="presParOf" srcId="{E317FC13-CEFD-4655-BC24-27CEA39AF2F4}" destId="{41EA7A6F-CAEB-4EBE-BDC1-90678B3F0C4A}" srcOrd="8" destOrd="0" presId="urn:microsoft.com/office/officeart/2008/layout/LinedList"/>
    <dgm:cxn modelId="{F4EC5457-6EE8-4BAA-BD2C-0738D7BB18DB}" type="presParOf" srcId="{E317FC13-CEFD-4655-BC24-27CEA39AF2F4}" destId="{64CF7110-F307-476A-945B-BADA4B64B3C8}" srcOrd="9" destOrd="0" presId="urn:microsoft.com/office/officeart/2008/layout/LinedList"/>
    <dgm:cxn modelId="{7F73F904-B79D-43D7-9418-A95556327DB3}" type="presParOf" srcId="{64CF7110-F307-476A-945B-BADA4B64B3C8}" destId="{1AB90DEC-2129-4406-81E1-607B0DA5DE2C}" srcOrd="0" destOrd="0" presId="urn:microsoft.com/office/officeart/2008/layout/LinedList"/>
    <dgm:cxn modelId="{163D0579-428A-4AB2-9C6C-9CBE1CD22B94}" type="presParOf" srcId="{64CF7110-F307-476A-945B-BADA4B64B3C8}" destId="{2422A59A-1DEB-476C-BBC7-6DF2FF0F7526}" srcOrd="1" destOrd="0" presId="urn:microsoft.com/office/officeart/2008/layout/LinedList"/>
    <dgm:cxn modelId="{3D578942-64F5-4951-BD4C-538A791D5B81}" type="presParOf" srcId="{E317FC13-CEFD-4655-BC24-27CEA39AF2F4}" destId="{BCED04AD-F86A-405E-A012-B52D03D0EE0B}" srcOrd="10" destOrd="0" presId="urn:microsoft.com/office/officeart/2008/layout/LinedList"/>
    <dgm:cxn modelId="{620D5D17-9ACD-4873-950B-CF8A82B3B311}" type="presParOf" srcId="{E317FC13-CEFD-4655-BC24-27CEA39AF2F4}" destId="{AC4885C2-1DD1-4E0F-A37E-14F6719F3833}" srcOrd="11" destOrd="0" presId="urn:microsoft.com/office/officeart/2008/layout/LinedList"/>
    <dgm:cxn modelId="{B21F3689-97B9-4DDC-97E2-24200AAAA901}" type="presParOf" srcId="{AC4885C2-1DD1-4E0F-A37E-14F6719F3833}" destId="{B11CC8A6-6432-426F-B8D3-99CEC25B1894}" srcOrd="0" destOrd="0" presId="urn:microsoft.com/office/officeart/2008/layout/LinedList"/>
    <dgm:cxn modelId="{AA17C2ED-EA12-49F5-BABD-E34705DFE564}" type="presParOf" srcId="{AC4885C2-1DD1-4E0F-A37E-14F6719F3833}" destId="{06B954C3-BE6F-4364-89E3-1F4DCE769092}" srcOrd="1" destOrd="0" presId="urn:microsoft.com/office/officeart/2008/layout/LinedList"/>
    <dgm:cxn modelId="{C721209F-B674-4D80-97C3-97DC015FC5EE}" type="presParOf" srcId="{E317FC13-CEFD-4655-BC24-27CEA39AF2F4}" destId="{33E31188-6B5A-4210-9D74-C9FB0D25DFBF}" srcOrd="12" destOrd="0" presId="urn:microsoft.com/office/officeart/2008/layout/LinedList"/>
    <dgm:cxn modelId="{370067A9-09AA-43DD-991C-5E7205C9ABA1}" type="presParOf" srcId="{E317FC13-CEFD-4655-BC24-27CEA39AF2F4}" destId="{57AE0B42-8BBC-44A5-89C5-BF56C71B7288}" srcOrd="13" destOrd="0" presId="urn:microsoft.com/office/officeart/2008/layout/LinedList"/>
    <dgm:cxn modelId="{6560AC0E-C9BE-49AE-A110-8AA5BDB208D8}" type="presParOf" srcId="{57AE0B42-8BBC-44A5-89C5-BF56C71B7288}" destId="{EF47A043-5045-4C40-AC1D-4AA6CA8C8E18}" srcOrd="0" destOrd="0" presId="urn:microsoft.com/office/officeart/2008/layout/LinedList"/>
    <dgm:cxn modelId="{C1F99D9F-D921-4CCB-8B5E-688F6BCC1634}" type="presParOf" srcId="{57AE0B42-8BBC-44A5-89C5-BF56C71B7288}" destId="{8E59F081-18BC-4845-BCB9-D1CBA342DA1C}" srcOrd="1" destOrd="0" presId="urn:microsoft.com/office/officeart/2008/layout/LinedList"/>
    <dgm:cxn modelId="{895FE06E-476E-498A-AF06-6D8C8EF52612}" type="presParOf" srcId="{E317FC13-CEFD-4655-BC24-27CEA39AF2F4}" destId="{BD3358F8-9151-44B4-AD0F-A80EF784B340}" srcOrd="14" destOrd="0" presId="urn:microsoft.com/office/officeart/2008/layout/LinedList"/>
    <dgm:cxn modelId="{037E5B68-AEDB-454F-A424-BC505012B754}" type="presParOf" srcId="{E317FC13-CEFD-4655-BC24-27CEA39AF2F4}" destId="{5690A5E2-7834-41AC-B561-A9D5A49E9984}" srcOrd="15" destOrd="0" presId="urn:microsoft.com/office/officeart/2008/layout/LinedList"/>
    <dgm:cxn modelId="{6BB9DB3D-0771-42E4-9AFA-6CAD14CB42FB}" type="presParOf" srcId="{5690A5E2-7834-41AC-B561-A9D5A49E9984}" destId="{01DDA131-7409-46B7-A80B-60474B20E820}" srcOrd="0" destOrd="0" presId="urn:microsoft.com/office/officeart/2008/layout/LinedList"/>
    <dgm:cxn modelId="{56FAA73A-0445-471B-8F8F-77130813174C}" type="presParOf" srcId="{5690A5E2-7834-41AC-B561-A9D5A49E9984}" destId="{A0F4C76C-9899-4BB0-AB4F-62CBDB4895F3}" srcOrd="1" destOrd="0" presId="urn:microsoft.com/office/officeart/2008/layout/LinedList"/>
    <dgm:cxn modelId="{499243DA-E2A6-4D55-B930-1641CD0B3B37}" type="presParOf" srcId="{E317FC13-CEFD-4655-BC24-27CEA39AF2F4}" destId="{EEF843B6-8C60-4A0B-B78D-006FF28C8ECC}" srcOrd="16" destOrd="0" presId="urn:microsoft.com/office/officeart/2008/layout/LinedList"/>
    <dgm:cxn modelId="{A260391F-7F5B-4F7B-9B1B-4C8DC3A113D3}" type="presParOf" srcId="{E317FC13-CEFD-4655-BC24-27CEA39AF2F4}" destId="{DA122B6F-C00B-4296-AA85-76181663257D}" srcOrd="17" destOrd="0" presId="urn:microsoft.com/office/officeart/2008/layout/LinedList"/>
    <dgm:cxn modelId="{5807472F-E3BC-49C2-8ACD-53EEF113F4A5}" type="presParOf" srcId="{DA122B6F-C00B-4296-AA85-76181663257D}" destId="{BFB28DF7-97B4-4C03-BDA1-74413B215978}" srcOrd="0" destOrd="0" presId="urn:microsoft.com/office/officeart/2008/layout/LinedList"/>
    <dgm:cxn modelId="{4CA6A885-1820-4CD8-939C-21B4F03BF509}" type="presParOf" srcId="{DA122B6F-C00B-4296-AA85-76181663257D}" destId="{1DD066AE-967C-4D14-BC61-D4562D30D893}" srcOrd="1" destOrd="0" presId="urn:microsoft.com/office/officeart/2008/layout/LinedList"/>
    <dgm:cxn modelId="{EF18FF14-98E8-4BC3-A9CB-9941B7A0CC69}" type="presParOf" srcId="{E317FC13-CEFD-4655-BC24-27CEA39AF2F4}" destId="{37921BD1-D7F6-4138-8B68-962C61B9E508}" srcOrd="18" destOrd="0" presId="urn:microsoft.com/office/officeart/2008/layout/LinedList"/>
    <dgm:cxn modelId="{398781B4-3B01-47BF-86E1-A10A95C97C2D}" type="presParOf" srcId="{E317FC13-CEFD-4655-BC24-27CEA39AF2F4}" destId="{9EF0C912-952F-49AE-AB5C-CA9A4EFC26C7}" srcOrd="19" destOrd="0" presId="urn:microsoft.com/office/officeart/2008/layout/LinedList"/>
    <dgm:cxn modelId="{78181464-1561-4600-B022-C528F902D40F}" type="presParOf" srcId="{9EF0C912-952F-49AE-AB5C-CA9A4EFC26C7}" destId="{5D8D97A4-24F1-455E-A502-C099B0AB47A0}" srcOrd="0" destOrd="0" presId="urn:microsoft.com/office/officeart/2008/layout/LinedList"/>
    <dgm:cxn modelId="{4F60E946-B5CC-4606-844E-1FD0FD734597}" type="presParOf" srcId="{9EF0C912-952F-49AE-AB5C-CA9A4EFC26C7}" destId="{62AABE24-D6C6-4662-920A-A564DC22F4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2978018-E7A3-492A-AC43-D373F201F23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9FDA01-8D09-4B82-BE31-307C020C82E4}">
      <dgm:prSet/>
      <dgm:spPr/>
      <dgm:t>
        <a:bodyPr/>
        <a:lstStyle/>
        <a:p>
          <a:r>
            <a:rPr lang="da-DK"/>
            <a:t>Native Web Components </a:t>
          </a:r>
          <a:endParaRPr lang="en-US"/>
        </a:p>
      </dgm:t>
    </dgm:pt>
    <dgm:pt modelId="{EB666B54-1CE9-4AE6-A350-2C3059862F69}" type="parTrans" cxnId="{D387BF47-C9A8-4285-9B79-F142EC29BF87}">
      <dgm:prSet/>
      <dgm:spPr/>
      <dgm:t>
        <a:bodyPr/>
        <a:lstStyle/>
        <a:p>
          <a:endParaRPr lang="en-US"/>
        </a:p>
      </dgm:t>
    </dgm:pt>
    <dgm:pt modelId="{0BC03AA8-9A7F-4B6C-9DE1-9FFC51326D0F}" type="sibTrans" cxnId="{D387BF47-C9A8-4285-9B79-F142EC29BF87}">
      <dgm:prSet/>
      <dgm:spPr/>
      <dgm:t>
        <a:bodyPr/>
        <a:lstStyle/>
        <a:p>
          <a:endParaRPr lang="en-US"/>
        </a:p>
      </dgm:t>
    </dgm:pt>
    <dgm:pt modelId="{EF4ACC7B-201F-40BB-AB5B-0036D0E81160}">
      <dgm:prSet/>
      <dgm:spPr/>
      <dgm:t>
        <a:bodyPr/>
        <a:lstStyle/>
        <a:p>
          <a:r>
            <a:rPr lang="da-DK"/>
            <a:t>Custom elements </a:t>
          </a:r>
          <a:endParaRPr lang="en-US"/>
        </a:p>
      </dgm:t>
    </dgm:pt>
    <dgm:pt modelId="{428AFE43-3E92-4F3D-853F-94BC478427F0}" type="parTrans" cxnId="{C7ACE25E-EB07-49CE-8385-E10FF4634E16}">
      <dgm:prSet/>
      <dgm:spPr/>
      <dgm:t>
        <a:bodyPr/>
        <a:lstStyle/>
        <a:p>
          <a:endParaRPr lang="en-US"/>
        </a:p>
      </dgm:t>
    </dgm:pt>
    <dgm:pt modelId="{455811B0-AE0B-4ABE-A25F-16F8434CC65A}" type="sibTrans" cxnId="{C7ACE25E-EB07-49CE-8385-E10FF4634E16}">
      <dgm:prSet/>
      <dgm:spPr/>
      <dgm:t>
        <a:bodyPr/>
        <a:lstStyle/>
        <a:p>
          <a:endParaRPr lang="en-US"/>
        </a:p>
      </dgm:t>
    </dgm:pt>
    <dgm:pt modelId="{B66565C2-8031-40C8-ADFD-8B5BE1616418}">
      <dgm:prSet/>
      <dgm:spPr/>
      <dgm:t>
        <a:bodyPr/>
        <a:lstStyle/>
        <a:p>
          <a:r>
            <a:rPr lang="da-DK"/>
            <a:t>HTML Template</a:t>
          </a:r>
          <a:endParaRPr lang="en-US"/>
        </a:p>
      </dgm:t>
    </dgm:pt>
    <dgm:pt modelId="{E3A63A06-E6C7-4A07-8D11-2736D9AA1178}" type="parTrans" cxnId="{A9DE881F-22E4-4ABA-9A98-7A5540054BE2}">
      <dgm:prSet/>
      <dgm:spPr/>
      <dgm:t>
        <a:bodyPr/>
        <a:lstStyle/>
        <a:p>
          <a:endParaRPr lang="en-US"/>
        </a:p>
      </dgm:t>
    </dgm:pt>
    <dgm:pt modelId="{3D7A9C43-FBB3-47B7-9F41-9359A6DAB616}" type="sibTrans" cxnId="{A9DE881F-22E4-4ABA-9A98-7A5540054BE2}">
      <dgm:prSet/>
      <dgm:spPr/>
      <dgm:t>
        <a:bodyPr/>
        <a:lstStyle/>
        <a:p>
          <a:endParaRPr lang="en-US"/>
        </a:p>
      </dgm:t>
    </dgm:pt>
    <dgm:pt modelId="{E6322C77-60CE-4185-9BFF-E434D67D37F1}">
      <dgm:prSet/>
      <dgm:spPr/>
      <dgm:t>
        <a:bodyPr/>
        <a:lstStyle/>
        <a:p>
          <a:r>
            <a:rPr lang="da-DK"/>
            <a:t>Shadow DOM</a:t>
          </a:r>
          <a:endParaRPr lang="en-US"/>
        </a:p>
      </dgm:t>
    </dgm:pt>
    <dgm:pt modelId="{BDC0DD85-D023-452A-910D-778DD240947B}" type="parTrans" cxnId="{0174220F-9ECC-4D1D-B48F-D47BCB4E86D0}">
      <dgm:prSet/>
      <dgm:spPr/>
      <dgm:t>
        <a:bodyPr/>
        <a:lstStyle/>
        <a:p>
          <a:endParaRPr lang="en-US"/>
        </a:p>
      </dgm:t>
    </dgm:pt>
    <dgm:pt modelId="{A9C88873-AAA6-40C5-82EB-3FA3E64D5CD1}" type="sibTrans" cxnId="{0174220F-9ECC-4D1D-B48F-D47BCB4E86D0}">
      <dgm:prSet/>
      <dgm:spPr/>
      <dgm:t>
        <a:bodyPr/>
        <a:lstStyle/>
        <a:p>
          <a:endParaRPr lang="en-US"/>
        </a:p>
      </dgm:t>
    </dgm:pt>
    <dgm:pt modelId="{D1E7B416-4D44-479C-9E14-B2B59494F35A}">
      <dgm:prSet/>
      <dgm:spPr/>
      <dgm:t>
        <a:bodyPr/>
        <a:lstStyle/>
        <a:p>
          <a:r>
            <a:rPr lang="da-DK" dirty="0"/>
            <a:t>Fordele og ulemper</a:t>
          </a:r>
          <a:endParaRPr lang="en-US" dirty="0"/>
        </a:p>
      </dgm:t>
    </dgm:pt>
    <dgm:pt modelId="{21A8595C-3FD8-4D65-AEAD-0749C1E13374}" type="parTrans" cxnId="{D4B5C94A-CCDF-4CD6-A3E4-BD84AB0816E1}">
      <dgm:prSet/>
      <dgm:spPr/>
      <dgm:t>
        <a:bodyPr/>
        <a:lstStyle/>
        <a:p>
          <a:endParaRPr lang="en-US"/>
        </a:p>
      </dgm:t>
    </dgm:pt>
    <dgm:pt modelId="{1380C7D9-3CDE-4389-A66C-F048F7CCC88C}" type="sibTrans" cxnId="{D4B5C94A-CCDF-4CD6-A3E4-BD84AB0816E1}">
      <dgm:prSet/>
      <dgm:spPr/>
      <dgm:t>
        <a:bodyPr/>
        <a:lstStyle/>
        <a:p>
          <a:endParaRPr lang="en-US"/>
        </a:p>
      </dgm:t>
    </dgm:pt>
    <dgm:pt modelId="{BDE4165E-9B22-44D3-851B-5C996230D518}">
      <dgm:prSet/>
      <dgm:spPr/>
      <dgm:t>
        <a:bodyPr/>
        <a:lstStyle/>
        <a:p>
          <a:r>
            <a:rPr lang="da-DK" dirty="0"/>
            <a:t>Code demo </a:t>
          </a:r>
          <a:endParaRPr lang="en-US" dirty="0"/>
        </a:p>
      </dgm:t>
    </dgm:pt>
    <dgm:pt modelId="{68841281-0ACE-499A-AB00-FAE6E373904E}" type="parTrans" cxnId="{491338AE-FAC8-434B-87C4-F3A8F1163E39}">
      <dgm:prSet/>
      <dgm:spPr/>
    </dgm:pt>
    <dgm:pt modelId="{311B9EBC-7A2A-4E7C-AFB8-2A483A751D1E}" type="sibTrans" cxnId="{491338AE-FAC8-434B-87C4-F3A8F1163E39}">
      <dgm:prSet/>
      <dgm:spPr/>
    </dgm:pt>
    <dgm:pt modelId="{8FAA0863-BE90-443B-966F-C75DEC1BFD84}" type="pres">
      <dgm:prSet presAssocID="{D2978018-E7A3-492A-AC43-D373F201F236}" presName="linear" presStyleCnt="0">
        <dgm:presLayoutVars>
          <dgm:dir/>
          <dgm:animLvl val="lvl"/>
          <dgm:resizeHandles val="exact"/>
        </dgm:presLayoutVars>
      </dgm:prSet>
      <dgm:spPr/>
    </dgm:pt>
    <dgm:pt modelId="{926CFB61-54AA-4B61-8F0D-725829F8DE34}" type="pres">
      <dgm:prSet presAssocID="{D99FDA01-8D09-4B82-BE31-307C020C82E4}" presName="parentLin" presStyleCnt="0"/>
      <dgm:spPr/>
    </dgm:pt>
    <dgm:pt modelId="{B3C5BFF1-361D-4179-900B-BBFE8CEE13C5}" type="pres">
      <dgm:prSet presAssocID="{D99FDA01-8D09-4B82-BE31-307C020C82E4}" presName="parentLeftMargin" presStyleLbl="node1" presStyleIdx="0" presStyleCnt="6"/>
      <dgm:spPr/>
    </dgm:pt>
    <dgm:pt modelId="{0B8DD7E6-0CEF-4CAD-92F0-EFB8C1A7BA60}" type="pres">
      <dgm:prSet presAssocID="{D99FDA01-8D09-4B82-BE31-307C020C82E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2487CA8-293E-4C42-BD7F-E2B8C4A8A00A}" type="pres">
      <dgm:prSet presAssocID="{D99FDA01-8D09-4B82-BE31-307C020C82E4}" presName="negativeSpace" presStyleCnt="0"/>
      <dgm:spPr/>
    </dgm:pt>
    <dgm:pt modelId="{07B7C6D1-C1CB-4C92-9A4F-4D39F12F9923}" type="pres">
      <dgm:prSet presAssocID="{D99FDA01-8D09-4B82-BE31-307C020C82E4}" presName="childText" presStyleLbl="conFgAcc1" presStyleIdx="0" presStyleCnt="6">
        <dgm:presLayoutVars>
          <dgm:bulletEnabled val="1"/>
        </dgm:presLayoutVars>
      </dgm:prSet>
      <dgm:spPr/>
    </dgm:pt>
    <dgm:pt modelId="{2A411B82-9CD8-4238-830A-C65CA26FD445}" type="pres">
      <dgm:prSet presAssocID="{0BC03AA8-9A7F-4B6C-9DE1-9FFC51326D0F}" presName="spaceBetweenRectangles" presStyleCnt="0"/>
      <dgm:spPr/>
    </dgm:pt>
    <dgm:pt modelId="{7CA8D351-ED1C-4AA3-8FE0-977B73706617}" type="pres">
      <dgm:prSet presAssocID="{EF4ACC7B-201F-40BB-AB5B-0036D0E81160}" presName="parentLin" presStyleCnt="0"/>
      <dgm:spPr/>
    </dgm:pt>
    <dgm:pt modelId="{B8EA4F97-A8CD-49CA-B092-4CCA9DE9F10B}" type="pres">
      <dgm:prSet presAssocID="{EF4ACC7B-201F-40BB-AB5B-0036D0E81160}" presName="parentLeftMargin" presStyleLbl="node1" presStyleIdx="0" presStyleCnt="6"/>
      <dgm:spPr/>
    </dgm:pt>
    <dgm:pt modelId="{54E274C5-288E-44F4-91AA-2612193D80D1}" type="pres">
      <dgm:prSet presAssocID="{EF4ACC7B-201F-40BB-AB5B-0036D0E8116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116C0D3-92B0-410B-BEDC-C56AFD9461E7}" type="pres">
      <dgm:prSet presAssocID="{EF4ACC7B-201F-40BB-AB5B-0036D0E81160}" presName="negativeSpace" presStyleCnt="0"/>
      <dgm:spPr/>
    </dgm:pt>
    <dgm:pt modelId="{26ACC17D-E9D9-44D0-A987-D4F526EF7A40}" type="pres">
      <dgm:prSet presAssocID="{EF4ACC7B-201F-40BB-AB5B-0036D0E81160}" presName="childText" presStyleLbl="conFgAcc1" presStyleIdx="1" presStyleCnt="6">
        <dgm:presLayoutVars>
          <dgm:bulletEnabled val="1"/>
        </dgm:presLayoutVars>
      </dgm:prSet>
      <dgm:spPr/>
    </dgm:pt>
    <dgm:pt modelId="{0AAB3BF7-D867-4D33-9B82-AF1423ADF9C6}" type="pres">
      <dgm:prSet presAssocID="{455811B0-AE0B-4ABE-A25F-16F8434CC65A}" presName="spaceBetweenRectangles" presStyleCnt="0"/>
      <dgm:spPr/>
    </dgm:pt>
    <dgm:pt modelId="{D3CF94D0-EC04-40DA-9842-23C08D09E2CE}" type="pres">
      <dgm:prSet presAssocID="{B66565C2-8031-40C8-ADFD-8B5BE1616418}" presName="parentLin" presStyleCnt="0"/>
      <dgm:spPr/>
    </dgm:pt>
    <dgm:pt modelId="{71C015F7-74F4-4B95-870A-90979B198046}" type="pres">
      <dgm:prSet presAssocID="{B66565C2-8031-40C8-ADFD-8B5BE1616418}" presName="parentLeftMargin" presStyleLbl="node1" presStyleIdx="1" presStyleCnt="6"/>
      <dgm:spPr/>
    </dgm:pt>
    <dgm:pt modelId="{EE8EBE9D-845A-4868-B007-EC700D23D609}" type="pres">
      <dgm:prSet presAssocID="{B66565C2-8031-40C8-ADFD-8B5BE161641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25FEEDD-BC2C-472D-B70F-FA922E74B0B1}" type="pres">
      <dgm:prSet presAssocID="{B66565C2-8031-40C8-ADFD-8B5BE1616418}" presName="negativeSpace" presStyleCnt="0"/>
      <dgm:spPr/>
    </dgm:pt>
    <dgm:pt modelId="{83AF2EB3-194D-44D3-B9A7-FBED1B484727}" type="pres">
      <dgm:prSet presAssocID="{B66565C2-8031-40C8-ADFD-8B5BE1616418}" presName="childText" presStyleLbl="conFgAcc1" presStyleIdx="2" presStyleCnt="6">
        <dgm:presLayoutVars>
          <dgm:bulletEnabled val="1"/>
        </dgm:presLayoutVars>
      </dgm:prSet>
      <dgm:spPr/>
    </dgm:pt>
    <dgm:pt modelId="{238092B6-C3BA-4539-8E4A-8F446D020C88}" type="pres">
      <dgm:prSet presAssocID="{3D7A9C43-FBB3-47B7-9F41-9359A6DAB616}" presName="spaceBetweenRectangles" presStyleCnt="0"/>
      <dgm:spPr/>
    </dgm:pt>
    <dgm:pt modelId="{FF497E0C-2317-4FA8-B64F-6B3E6CC65305}" type="pres">
      <dgm:prSet presAssocID="{E6322C77-60CE-4185-9BFF-E434D67D37F1}" presName="parentLin" presStyleCnt="0"/>
      <dgm:spPr/>
    </dgm:pt>
    <dgm:pt modelId="{4D26138E-96E4-41FD-9F98-92689094573C}" type="pres">
      <dgm:prSet presAssocID="{E6322C77-60CE-4185-9BFF-E434D67D37F1}" presName="parentLeftMargin" presStyleLbl="node1" presStyleIdx="2" presStyleCnt="6"/>
      <dgm:spPr/>
    </dgm:pt>
    <dgm:pt modelId="{32B51663-2E1C-4FF8-B66B-312CBB9608B8}" type="pres">
      <dgm:prSet presAssocID="{E6322C77-60CE-4185-9BFF-E434D67D37F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C16EC81-7755-4D11-B081-9E77AD0C29FB}" type="pres">
      <dgm:prSet presAssocID="{E6322C77-60CE-4185-9BFF-E434D67D37F1}" presName="negativeSpace" presStyleCnt="0"/>
      <dgm:spPr/>
    </dgm:pt>
    <dgm:pt modelId="{80AD33BD-01A5-4293-A2F8-AFE28B23CDCA}" type="pres">
      <dgm:prSet presAssocID="{E6322C77-60CE-4185-9BFF-E434D67D37F1}" presName="childText" presStyleLbl="conFgAcc1" presStyleIdx="3" presStyleCnt="6">
        <dgm:presLayoutVars>
          <dgm:bulletEnabled val="1"/>
        </dgm:presLayoutVars>
      </dgm:prSet>
      <dgm:spPr/>
    </dgm:pt>
    <dgm:pt modelId="{F25883EA-A6AA-4CF0-A915-0D3DE85A7BAD}" type="pres">
      <dgm:prSet presAssocID="{A9C88873-AAA6-40C5-82EB-3FA3E64D5CD1}" presName="spaceBetweenRectangles" presStyleCnt="0"/>
      <dgm:spPr/>
    </dgm:pt>
    <dgm:pt modelId="{B935CECF-1B29-46BF-AFC5-DD0D5B885523}" type="pres">
      <dgm:prSet presAssocID="{D1E7B416-4D44-479C-9E14-B2B59494F35A}" presName="parentLin" presStyleCnt="0"/>
      <dgm:spPr/>
    </dgm:pt>
    <dgm:pt modelId="{A097AE1C-E503-4122-8CCC-F982983FC2DE}" type="pres">
      <dgm:prSet presAssocID="{D1E7B416-4D44-479C-9E14-B2B59494F35A}" presName="parentLeftMargin" presStyleLbl="node1" presStyleIdx="3" presStyleCnt="6"/>
      <dgm:spPr/>
    </dgm:pt>
    <dgm:pt modelId="{17E07BB8-A494-4E7A-B064-6132A1E6E3D0}" type="pres">
      <dgm:prSet presAssocID="{D1E7B416-4D44-479C-9E14-B2B59494F35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5FBA346-3180-45D6-A84F-B645DEF05D47}" type="pres">
      <dgm:prSet presAssocID="{D1E7B416-4D44-479C-9E14-B2B59494F35A}" presName="negativeSpace" presStyleCnt="0"/>
      <dgm:spPr/>
    </dgm:pt>
    <dgm:pt modelId="{74B4632B-1C6F-4DF5-850D-BC122957B192}" type="pres">
      <dgm:prSet presAssocID="{D1E7B416-4D44-479C-9E14-B2B59494F35A}" presName="childText" presStyleLbl="conFgAcc1" presStyleIdx="4" presStyleCnt="6">
        <dgm:presLayoutVars>
          <dgm:bulletEnabled val="1"/>
        </dgm:presLayoutVars>
      </dgm:prSet>
      <dgm:spPr/>
    </dgm:pt>
    <dgm:pt modelId="{57BDC2E7-A494-40DF-A46D-11DCB9CEA4E5}" type="pres">
      <dgm:prSet presAssocID="{1380C7D9-3CDE-4389-A66C-F048F7CCC88C}" presName="spaceBetweenRectangles" presStyleCnt="0"/>
      <dgm:spPr/>
    </dgm:pt>
    <dgm:pt modelId="{46643C71-9B99-4A07-B7E0-EFF7E609B107}" type="pres">
      <dgm:prSet presAssocID="{BDE4165E-9B22-44D3-851B-5C996230D518}" presName="parentLin" presStyleCnt="0"/>
      <dgm:spPr/>
    </dgm:pt>
    <dgm:pt modelId="{3DC72959-EF6E-4F9A-A80C-21E42EC2AB47}" type="pres">
      <dgm:prSet presAssocID="{BDE4165E-9B22-44D3-851B-5C996230D518}" presName="parentLeftMargin" presStyleLbl="node1" presStyleIdx="4" presStyleCnt="6"/>
      <dgm:spPr/>
    </dgm:pt>
    <dgm:pt modelId="{A49E531D-6897-4CF8-AF18-3FA760E27317}" type="pres">
      <dgm:prSet presAssocID="{BDE4165E-9B22-44D3-851B-5C996230D51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7030AE9F-8370-4982-BFF7-1618D8AAD1FC}" type="pres">
      <dgm:prSet presAssocID="{BDE4165E-9B22-44D3-851B-5C996230D518}" presName="negativeSpace" presStyleCnt="0"/>
      <dgm:spPr/>
    </dgm:pt>
    <dgm:pt modelId="{52677442-8DC6-4208-841C-18CCA57A7245}" type="pres">
      <dgm:prSet presAssocID="{BDE4165E-9B22-44D3-851B-5C996230D51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5095207-F799-4644-B266-2D1BA82034C8}" type="presOf" srcId="{BDE4165E-9B22-44D3-851B-5C996230D518}" destId="{A49E531D-6897-4CF8-AF18-3FA760E27317}" srcOrd="1" destOrd="0" presId="urn:microsoft.com/office/officeart/2005/8/layout/list1"/>
    <dgm:cxn modelId="{3D2AA907-BCBB-4E23-AC6E-40EE363BD364}" type="presOf" srcId="{E6322C77-60CE-4185-9BFF-E434D67D37F1}" destId="{4D26138E-96E4-41FD-9F98-92689094573C}" srcOrd="0" destOrd="0" presId="urn:microsoft.com/office/officeart/2005/8/layout/list1"/>
    <dgm:cxn modelId="{F717190A-2BC7-4A61-924A-E9AD3A94C7EC}" type="presOf" srcId="{D1E7B416-4D44-479C-9E14-B2B59494F35A}" destId="{A097AE1C-E503-4122-8CCC-F982983FC2DE}" srcOrd="0" destOrd="0" presId="urn:microsoft.com/office/officeart/2005/8/layout/list1"/>
    <dgm:cxn modelId="{0174220F-9ECC-4D1D-B48F-D47BCB4E86D0}" srcId="{D2978018-E7A3-492A-AC43-D373F201F236}" destId="{E6322C77-60CE-4185-9BFF-E434D67D37F1}" srcOrd="3" destOrd="0" parTransId="{BDC0DD85-D023-452A-910D-778DD240947B}" sibTransId="{A9C88873-AAA6-40C5-82EB-3FA3E64D5CD1}"/>
    <dgm:cxn modelId="{A9DE881F-22E4-4ABA-9A98-7A5540054BE2}" srcId="{D2978018-E7A3-492A-AC43-D373F201F236}" destId="{B66565C2-8031-40C8-ADFD-8B5BE1616418}" srcOrd="2" destOrd="0" parTransId="{E3A63A06-E6C7-4A07-8D11-2736D9AA1178}" sibTransId="{3D7A9C43-FBB3-47B7-9F41-9359A6DAB616}"/>
    <dgm:cxn modelId="{721FEF40-7E46-4D42-9CAE-5820E9CD2C04}" type="presOf" srcId="{BDE4165E-9B22-44D3-851B-5C996230D518}" destId="{3DC72959-EF6E-4F9A-A80C-21E42EC2AB47}" srcOrd="0" destOrd="0" presId="urn:microsoft.com/office/officeart/2005/8/layout/list1"/>
    <dgm:cxn modelId="{FECBD75D-60F2-446E-AA65-4F7D3E0C3FCA}" type="presOf" srcId="{E6322C77-60CE-4185-9BFF-E434D67D37F1}" destId="{32B51663-2E1C-4FF8-B66B-312CBB9608B8}" srcOrd="1" destOrd="0" presId="urn:microsoft.com/office/officeart/2005/8/layout/list1"/>
    <dgm:cxn modelId="{BD37FA5D-4645-407F-BBB0-91EC31930C6D}" type="presOf" srcId="{EF4ACC7B-201F-40BB-AB5B-0036D0E81160}" destId="{B8EA4F97-A8CD-49CA-B092-4CCA9DE9F10B}" srcOrd="0" destOrd="0" presId="urn:microsoft.com/office/officeart/2005/8/layout/list1"/>
    <dgm:cxn modelId="{C7ACE25E-EB07-49CE-8385-E10FF4634E16}" srcId="{D2978018-E7A3-492A-AC43-D373F201F236}" destId="{EF4ACC7B-201F-40BB-AB5B-0036D0E81160}" srcOrd="1" destOrd="0" parTransId="{428AFE43-3E92-4F3D-853F-94BC478427F0}" sibTransId="{455811B0-AE0B-4ABE-A25F-16F8434CC65A}"/>
    <dgm:cxn modelId="{944F7661-DA1F-47CD-B32D-2B9110599FB2}" type="presOf" srcId="{D2978018-E7A3-492A-AC43-D373F201F236}" destId="{8FAA0863-BE90-443B-966F-C75DEC1BFD84}" srcOrd="0" destOrd="0" presId="urn:microsoft.com/office/officeart/2005/8/layout/list1"/>
    <dgm:cxn modelId="{D387BF47-C9A8-4285-9B79-F142EC29BF87}" srcId="{D2978018-E7A3-492A-AC43-D373F201F236}" destId="{D99FDA01-8D09-4B82-BE31-307C020C82E4}" srcOrd="0" destOrd="0" parTransId="{EB666B54-1CE9-4AE6-A350-2C3059862F69}" sibTransId="{0BC03AA8-9A7F-4B6C-9DE1-9FFC51326D0F}"/>
    <dgm:cxn modelId="{88B5AC68-13D5-443F-948D-D1C8E7A9606B}" type="presOf" srcId="{D99FDA01-8D09-4B82-BE31-307C020C82E4}" destId="{0B8DD7E6-0CEF-4CAD-92F0-EFB8C1A7BA60}" srcOrd="1" destOrd="0" presId="urn:microsoft.com/office/officeart/2005/8/layout/list1"/>
    <dgm:cxn modelId="{D4B5C94A-CCDF-4CD6-A3E4-BD84AB0816E1}" srcId="{D2978018-E7A3-492A-AC43-D373F201F236}" destId="{D1E7B416-4D44-479C-9E14-B2B59494F35A}" srcOrd="4" destOrd="0" parTransId="{21A8595C-3FD8-4D65-AEAD-0749C1E13374}" sibTransId="{1380C7D9-3CDE-4389-A66C-F048F7CCC88C}"/>
    <dgm:cxn modelId="{8DBB7C4B-7B93-481D-BBE5-9FE688264209}" type="presOf" srcId="{B66565C2-8031-40C8-ADFD-8B5BE1616418}" destId="{EE8EBE9D-845A-4868-B007-EC700D23D609}" srcOrd="1" destOrd="0" presId="urn:microsoft.com/office/officeart/2005/8/layout/list1"/>
    <dgm:cxn modelId="{8143E857-902E-48EE-A493-3F8FA231931C}" type="presOf" srcId="{EF4ACC7B-201F-40BB-AB5B-0036D0E81160}" destId="{54E274C5-288E-44F4-91AA-2612193D80D1}" srcOrd="1" destOrd="0" presId="urn:microsoft.com/office/officeart/2005/8/layout/list1"/>
    <dgm:cxn modelId="{491338AE-FAC8-434B-87C4-F3A8F1163E39}" srcId="{D2978018-E7A3-492A-AC43-D373F201F236}" destId="{BDE4165E-9B22-44D3-851B-5C996230D518}" srcOrd="5" destOrd="0" parTransId="{68841281-0ACE-499A-AB00-FAE6E373904E}" sibTransId="{311B9EBC-7A2A-4E7C-AFB8-2A483A751D1E}"/>
    <dgm:cxn modelId="{EA7A34CB-B9A5-48F8-BC79-6F4AEC4A8AA6}" type="presOf" srcId="{D99FDA01-8D09-4B82-BE31-307C020C82E4}" destId="{B3C5BFF1-361D-4179-900B-BBFE8CEE13C5}" srcOrd="0" destOrd="0" presId="urn:microsoft.com/office/officeart/2005/8/layout/list1"/>
    <dgm:cxn modelId="{5D49BCFD-C41D-41F6-88AA-9B5118F2D28A}" type="presOf" srcId="{B66565C2-8031-40C8-ADFD-8B5BE1616418}" destId="{71C015F7-74F4-4B95-870A-90979B198046}" srcOrd="0" destOrd="0" presId="urn:microsoft.com/office/officeart/2005/8/layout/list1"/>
    <dgm:cxn modelId="{B22C44FF-F89B-4CB3-B67E-17A7DC78E1F2}" type="presOf" srcId="{D1E7B416-4D44-479C-9E14-B2B59494F35A}" destId="{17E07BB8-A494-4E7A-B064-6132A1E6E3D0}" srcOrd="1" destOrd="0" presId="urn:microsoft.com/office/officeart/2005/8/layout/list1"/>
    <dgm:cxn modelId="{3BA6B072-2794-4A67-9223-3AA3C716F5FC}" type="presParOf" srcId="{8FAA0863-BE90-443B-966F-C75DEC1BFD84}" destId="{926CFB61-54AA-4B61-8F0D-725829F8DE34}" srcOrd="0" destOrd="0" presId="urn:microsoft.com/office/officeart/2005/8/layout/list1"/>
    <dgm:cxn modelId="{6D327A39-D130-4E2C-9249-36975038B3D5}" type="presParOf" srcId="{926CFB61-54AA-4B61-8F0D-725829F8DE34}" destId="{B3C5BFF1-361D-4179-900B-BBFE8CEE13C5}" srcOrd="0" destOrd="0" presId="urn:microsoft.com/office/officeart/2005/8/layout/list1"/>
    <dgm:cxn modelId="{739ACFDA-274A-4BF2-8C0D-886EBF801C41}" type="presParOf" srcId="{926CFB61-54AA-4B61-8F0D-725829F8DE34}" destId="{0B8DD7E6-0CEF-4CAD-92F0-EFB8C1A7BA60}" srcOrd="1" destOrd="0" presId="urn:microsoft.com/office/officeart/2005/8/layout/list1"/>
    <dgm:cxn modelId="{E733865C-9497-48A2-8A95-3FA59860004B}" type="presParOf" srcId="{8FAA0863-BE90-443B-966F-C75DEC1BFD84}" destId="{32487CA8-293E-4C42-BD7F-E2B8C4A8A00A}" srcOrd="1" destOrd="0" presId="urn:microsoft.com/office/officeart/2005/8/layout/list1"/>
    <dgm:cxn modelId="{FC3DF630-B51D-4C3F-BB76-6E2F0BE19250}" type="presParOf" srcId="{8FAA0863-BE90-443B-966F-C75DEC1BFD84}" destId="{07B7C6D1-C1CB-4C92-9A4F-4D39F12F9923}" srcOrd="2" destOrd="0" presId="urn:microsoft.com/office/officeart/2005/8/layout/list1"/>
    <dgm:cxn modelId="{6C8179FA-8003-4A04-90D5-7B6542241418}" type="presParOf" srcId="{8FAA0863-BE90-443B-966F-C75DEC1BFD84}" destId="{2A411B82-9CD8-4238-830A-C65CA26FD445}" srcOrd="3" destOrd="0" presId="urn:microsoft.com/office/officeart/2005/8/layout/list1"/>
    <dgm:cxn modelId="{E34FE5A5-F295-4150-918C-0A359732E5F2}" type="presParOf" srcId="{8FAA0863-BE90-443B-966F-C75DEC1BFD84}" destId="{7CA8D351-ED1C-4AA3-8FE0-977B73706617}" srcOrd="4" destOrd="0" presId="urn:microsoft.com/office/officeart/2005/8/layout/list1"/>
    <dgm:cxn modelId="{ABB8E924-3E55-477D-93A9-E9FA95686D2E}" type="presParOf" srcId="{7CA8D351-ED1C-4AA3-8FE0-977B73706617}" destId="{B8EA4F97-A8CD-49CA-B092-4CCA9DE9F10B}" srcOrd="0" destOrd="0" presId="urn:microsoft.com/office/officeart/2005/8/layout/list1"/>
    <dgm:cxn modelId="{55FE85EC-F792-4248-B974-2E36743A7997}" type="presParOf" srcId="{7CA8D351-ED1C-4AA3-8FE0-977B73706617}" destId="{54E274C5-288E-44F4-91AA-2612193D80D1}" srcOrd="1" destOrd="0" presId="urn:microsoft.com/office/officeart/2005/8/layout/list1"/>
    <dgm:cxn modelId="{A070497C-819F-4427-B4C6-ECB7DA582814}" type="presParOf" srcId="{8FAA0863-BE90-443B-966F-C75DEC1BFD84}" destId="{3116C0D3-92B0-410B-BEDC-C56AFD9461E7}" srcOrd="5" destOrd="0" presId="urn:microsoft.com/office/officeart/2005/8/layout/list1"/>
    <dgm:cxn modelId="{65699EBB-33A3-4C85-A97D-273B4576BC2C}" type="presParOf" srcId="{8FAA0863-BE90-443B-966F-C75DEC1BFD84}" destId="{26ACC17D-E9D9-44D0-A987-D4F526EF7A40}" srcOrd="6" destOrd="0" presId="urn:microsoft.com/office/officeart/2005/8/layout/list1"/>
    <dgm:cxn modelId="{F7AE5834-E2CA-4C82-A9AA-69D6B263533C}" type="presParOf" srcId="{8FAA0863-BE90-443B-966F-C75DEC1BFD84}" destId="{0AAB3BF7-D867-4D33-9B82-AF1423ADF9C6}" srcOrd="7" destOrd="0" presId="urn:microsoft.com/office/officeart/2005/8/layout/list1"/>
    <dgm:cxn modelId="{AFC54AF4-3032-4B79-AC79-E57768868496}" type="presParOf" srcId="{8FAA0863-BE90-443B-966F-C75DEC1BFD84}" destId="{D3CF94D0-EC04-40DA-9842-23C08D09E2CE}" srcOrd="8" destOrd="0" presId="urn:microsoft.com/office/officeart/2005/8/layout/list1"/>
    <dgm:cxn modelId="{1D29C3B1-A62C-459C-9ECF-923802F2467E}" type="presParOf" srcId="{D3CF94D0-EC04-40DA-9842-23C08D09E2CE}" destId="{71C015F7-74F4-4B95-870A-90979B198046}" srcOrd="0" destOrd="0" presId="urn:microsoft.com/office/officeart/2005/8/layout/list1"/>
    <dgm:cxn modelId="{42DAE9E8-E1F3-4FE7-ADCD-46D64B0FB6F8}" type="presParOf" srcId="{D3CF94D0-EC04-40DA-9842-23C08D09E2CE}" destId="{EE8EBE9D-845A-4868-B007-EC700D23D609}" srcOrd="1" destOrd="0" presId="urn:microsoft.com/office/officeart/2005/8/layout/list1"/>
    <dgm:cxn modelId="{BB24BADB-3BF0-46C4-BB57-CD8132210D2A}" type="presParOf" srcId="{8FAA0863-BE90-443B-966F-C75DEC1BFD84}" destId="{425FEEDD-BC2C-472D-B70F-FA922E74B0B1}" srcOrd="9" destOrd="0" presId="urn:microsoft.com/office/officeart/2005/8/layout/list1"/>
    <dgm:cxn modelId="{4942D315-0AD8-4A2E-AB36-6BC9A5E9F424}" type="presParOf" srcId="{8FAA0863-BE90-443B-966F-C75DEC1BFD84}" destId="{83AF2EB3-194D-44D3-B9A7-FBED1B484727}" srcOrd="10" destOrd="0" presId="urn:microsoft.com/office/officeart/2005/8/layout/list1"/>
    <dgm:cxn modelId="{16363461-1C0C-4C6E-B828-F7D9581C4F02}" type="presParOf" srcId="{8FAA0863-BE90-443B-966F-C75DEC1BFD84}" destId="{238092B6-C3BA-4539-8E4A-8F446D020C88}" srcOrd="11" destOrd="0" presId="urn:microsoft.com/office/officeart/2005/8/layout/list1"/>
    <dgm:cxn modelId="{4BC69BF9-290E-4E61-8AAA-BE15905A964F}" type="presParOf" srcId="{8FAA0863-BE90-443B-966F-C75DEC1BFD84}" destId="{FF497E0C-2317-4FA8-B64F-6B3E6CC65305}" srcOrd="12" destOrd="0" presId="urn:microsoft.com/office/officeart/2005/8/layout/list1"/>
    <dgm:cxn modelId="{56132373-AE6C-4A47-9414-775E6B25703B}" type="presParOf" srcId="{FF497E0C-2317-4FA8-B64F-6B3E6CC65305}" destId="{4D26138E-96E4-41FD-9F98-92689094573C}" srcOrd="0" destOrd="0" presId="urn:microsoft.com/office/officeart/2005/8/layout/list1"/>
    <dgm:cxn modelId="{C3D88FF0-6110-4159-8654-5059249993B0}" type="presParOf" srcId="{FF497E0C-2317-4FA8-B64F-6B3E6CC65305}" destId="{32B51663-2E1C-4FF8-B66B-312CBB9608B8}" srcOrd="1" destOrd="0" presId="urn:microsoft.com/office/officeart/2005/8/layout/list1"/>
    <dgm:cxn modelId="{309A6323-87C1-4F5F-AF08-BEB9208C3140}" type="presParOf" srcId="{8FAA0863-BE90-443B-966F-C75DEC1BFD84}" destId="{FC16EC81-7755-4D11-B081-9E77AD0C29FB}" srcOrd="13" destOrd="0" presId="urn:microsoft.com/office/officeart/2005/8/layout/list1"/>
    <dgm:cxn modelId="{77B546A2-D9CB-4046-A8E7-C2A28D4AFCBC}" type="presParOf" srcId="{8FAA0863-BE90-443B-966F-C75DEC1BFD84}" destId="{80AD33BD-01A5-4293-A2F8-AFE28B23CDCA}" srcOrd="14" destOrd="0" presId="urn:microsoft.com/office/officeart/2005/8/layout/list1"/>
    <dgm:cxn modelId="{593884FB-BB52-4C1E-BCC1-F51DF7BC6804}" type="presParOf" srcId="{8FAA0863-BE90-443B-966F-C75DEC1BFD84}" destId="{F25883EA-A6AA-4CF0-A915-0D3DE85A7BAD}" srcOrd="15" destOrd="0" presId="urn:microsoft.com/office/officeart/2005/8/layout/list1"/>
    <dgm:cxn modelId="{AA0478C6-88D2-4451-99F7-01490D085BE1}" type="presParOf" srcId="{8FAA0863-BE90-443B-966F-C75DEC1BFD84}" destId="{B935CECF-1B29-46BF-AFC5-DD0D5B885523}" srcOrd="16" destOrd="0" presId="urn:microsoft.com/office/officeart/2005/8/layout/list1"/>
    <dgm:cxn modelId="{6F9F7F03-34C6-42FC-88F6-E789FAF8C0A0}" type="presParOf" srcId="{B935CECF-1B29-46BF-AFC5-DD0D5B885523}" destId="{A097AE1C-E503-4122-8CCC-F982983FC2DE}" srcOrd="0" destOrd="0" presId="urn:microsoft.com/office/officeart/2005/8/layout/list1"/>
    <dgm:cxn modelId="{04108447-723E-459C-ABAF-9E8E12FE1ACC}" type="presParOf" srcId="{B935CECF-1B29-46BF-AFC5-DD0D5B885523}" destId="{17E07BB8-A494-4E7A-B064-6132A1E6E3D0}" srcOrd="1" destOrd="0" presId="urn:microsoft.com/office/officeart/2005/8/layout/list1"/>
    <dgm:cxn modelId="{0B4EB8AD-565B-4C10-BE78-BD6D1AF2E3D6}" type="presParOf" srcId="{8FAA0863-BE90-443B-966F-C75DEC1BFD84}" destId="{25FBA346-3180-45D6-A84F-B645DEF05D47}" srcOrd="17" destOrd="0" presId="urn:microsoft.com/office/officeart/2005/8/layout/list1"/>
    <dgm:cxn modelId="{D2551121-DB18-4891-B9ED-0FC173AB5038}" type="presParOf" srcId="{8FAA0863-BE90-443B-966F-C75DEC1BFD84}" destId="{74B4632B-1C6F-4DF5-850D-BC122957B192}" srcOrd="18" destOrd="0" presId="urn:microsoft.com/office/officeart/2005/8/layout/list1"/>
    <dgm:cxn modelId="{E0B10129-C4ED-4953-9C30-0ABFD78B1ACA}" type="presParOf" srcId="{8FAA0863-BE90-443B-966F-C75DEC1BFD84}" destId="{57BDC2E7-A494-40DF-A46D-11DCB9CEA4E5}" srcOrd="19" destOrd="0" presId="urn:microsoft.com/office/officeart/2005/8/layout/list1"/>
    <dgm:cxn modelId="{0FE8D846-78A7-4BF7-AD09-255A7EF51641}" type="presParOf" srcId="{8FAA0863-BE90-443B-966F-C75DEC1BFD84}" destId="{46643C71-9B99-4A07-B7E0-EFF7E609B107}" srcOrd="20" destOrd="0" presId="urn:microsoft.com/office/officeart/2005/8/layout/list1"/>
    <dgm:cxn modelId="{420A2202-E463-4AE5-B368-67607957099A}" type="presParOf" srcId="{46643C71-9B99-4A07-B7E0-EFF7E609B107}" destId="{3DC72959-EF6E-4F9A-A80C-21E42EC2AB47}" srcOrd="0" destOrd="0" presId="urn:microsoft.com/office/officeart/2005/8/layout/list1"/>
    <dgm:cxn modelId="{22882E9D-4FC2-46FA-9F4F-41DA7A669E71}" type="presParOf" srcId="{46643C71-9B99-4A07-B7E0-EFF7E609B107}" destId="{A49E531D-6897-4CF8-AF18-3FA760E27317}" srcOrd="1" destOrd="0" presId="urn:microsoft.com/office/officeart/2005/8/layout/list1"/>
    <dgm:cxn modelId="{A03063C1-7416-4CAE-B0C6-362CDC3D2929}" type="presParOf" srcId="{8FAA0863-BE90-443B-966F-C75DEC1BFD84}" destId="{7030AE9F-8370-4982-BFF7-1618D8AAD1FC}" srcOrd="21" destOrd="0" presId="urn:microsoft.com/office/officeart/2005/8/layout/list1"/>
    <dgm:cxn modelId="{9801F7E7-59BD-4BE9-ABE1-93B7FD0297B7}" type="presParOf" srcId="{8FAA0863-BE90-443B-966F-C75DEC1BFD84}" destId="{52677442-8DC6-4208-841C-18CCA57A724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752489-46BA-41B8-BE2C-6D7EA51B286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D4C910-6E3E-4BFD-86AE-ECE9402BBF5D}">
      <dgm:prSet/>
      <dgm:spPr/>
      <dgm:t>
        <a:bodyPr/>
        <a:lstStyle/>
        <a:p>
          <a:r>
            <a:rPr lang="da-DK" dirty="0"/>
            <a:t>Hvad er </a:t>
          </a:r>
          <a:r>
            <a:rPr lang="da-DK" dirty="0" err="1"/>
            <a:t>ReactiveX</a:t>
          </a:r>
          <a:endParaRPr lang="en-US" dirty="0"/>
        </a:p>
      </dgm:t>
    </dgm:pt>
    <dgm:pt modelId="{DFBA8FA2-6E4A-40F1-984D-31C138CB0F15}" type="parTrans" cxnId="{509E05FD-0427-47AE-AFBE-2FBC06B29BF8}">
      <dgm:prSet/>
      <dgm:spPr/>
      <dgm:t>
        <a:bodyPr/>
        <a:lstStyle/>
        <a:p>
          <a:endParaRPr lang="en-US"/>
        </a:p>
      </dgm:t>
    </dgm:pt>
    <dgm:pt modelId="{8C5491F9-E4EC-434C-9420-123EA2C31D37}" type="sibTrans" cxnId="{509E05FD-0427-47AE-AFBE-2FBC06B29BF8}">
      <dgm:prSet/>
      <dgm:spPr/>
      <dgm:t>
        <a:bodyPr/>
        <a:lstStyle/>
        <a:p>
          <a:endParaRPr lang="en-US"/>
        </a:p>
      </dgm:t>
    </dgm:pt>
    <dgm:pt modelId="{7B6C6B68-BE8C-4013-8E0F-A176B630CCA5}">
      <dgm:prSet/>
      <dgm:spPr/>
      <dgm:t>
        <a:bodyPr/>
        <a:lstStyle/>
        <a:p>
          <a:r>
            <a:rPr lang="da-DK"/>
            <a:t>RxJS</a:t>
          </a:r>
          <a:endParaRPr lang="en-US"/>
        </a:p>
      </dgm:t>
    </dgm:pt>
    <dgm:pt modelId="{7B945B68-ED04-426B-936A-4BEC8DD4497A}" type="parTrans" cxnId="{9B14DC29-3879-4A2B-8312-2010FF55A252}">
      <dgm:prSet/>
      <dgm:spPr/>
      <dgm:t>
        <a:bodyPr/>
        <a:lstStyle/>
        <a:p>
          <a:endParaRPr lang="en-US"/>
        </a:p>
      </dgm:t>
    </dgm:pt>
    <dgm:pt modelId="{EC43B9AD-8D0A-4B77-9156-2F464ADA7FF5}" type="sibTrans" cxnId="{9B14DC29-3879-4A2B-8312-2010FF55A252}">
      <dgm:prSet/>
      <dgm:spPr/>
      <dgm:t>
        <a:bodyPr/>
        <a:lstStyle/>
        <a:p>
          <a:endParaRPr lang="en-US"/>
        </a:p>
      </dgm:t>
    </dgm:pt>
    <dgm:pt modelId="{1EF21B43-96B0-4317-917E-2B644FD8319B}">
      <dgm:prSet/>
      <dgm:spPr/>
      <dgm:t>
        <a:bodyPr/>
        <a:lstStyle/>
        <a:p>
          <a:r>
            <a:rPr lang="da-DK"/>
            <a:t>Consumer</a:t>
          </a:r>
          <a:endParaRPr lang="en-US"/>
        </a:p>
      </dgm:t>
    </dgm:pt>
    <dgm:pt modelId="{7D1B165C-8095-4A9E-B56C-467489231015}" type="parTrans" cxnId="{C34CE3A7-6690-4C8F-920F-69EC3711050A}">
      <dgm:prSet/>
      <dgm:spPr/>
      <dgm:t>
        <a:bodyPr/>
        <a:lstStyle/>
        <a:p>
          <a:endParaRPr lang="en-US"/>
        </a:p>
      </dgm:t>
    </dgm:pt>
    <dgm:pt modelId="{631BE961-A8D5-4A6A-A6D8-AB591913F842}" type="sibTrans" cxnId="{C34CE3A7-6690-4C8F-920F-69EC3711050A}">
      <dgm:prSet/>
      <dgm:spPr/>
      <dgm:t>
        <a:bodyPr/>
        <a:lstStyle/>
        <a:p>
          <a:endParaRPr lang="en-US"/>
        </a:p>
      </dgm:t>
    </dgm:pt>
    <dgm:pt modelId="{E46289E9-7304-47B2-847A-9A3F0D69F1FB}">
      <dgm:prSet/>
      <dgm:spPr/>
      <dgm:t>
        <a:bodyPr/>
        <a:lstStyle/>
        <a:p>
          <a:r>
            <a:rPr lang="da-DK"/>
            <a:t>Observer</a:t>
          </a:r>
          <a:endParaRPr lang="en-US"/>
        </a:p>
      </dgm:t>
    </dgm:pt>
    <dgm:pt modelId="{C0C18433-ED35-4B21-ABD5-004B3DE295E5}" type="parTrans" cxnId="{AC180EB9-31E2-43F1-8767-3E90A2995C5A}">
      <dgm:prSet/>
      <dgm:spPr/>
      <dgm:t>
        <a:bodyPr/>
        <a:lstStyle/>
        <a:p>
          <a:endParaRPr lang="en-US"/>
        </a:p>
      </dgm:t>
    </dgm:pt>
    <dgm:pt modelId="{5EBDB4A4-62D6-4EE9-B742-681F7AB78820}" type="sibTrans" cxnId="{AC180EB9-31E2-43F1-8767-3E90A2995C5A}">
      <dgm:prSet/>
      <dgm:spPr/>
      <dgm:t>
        <a:bodyPr/>
        <a:lstStyle/>
        <a:p>
          <a:endParaRPr lang="en-US"/>
        </a:p>
      </dgm:t>
    </dgm:pt>
    <dgm:pt modelId="{CF5E5042-0EAF-4FBD-A10B-B3E4BECD8E98}">
      <dgm:prSet/>
      <dgm:spPr/>
      <dgm:t>
        <a:bodyPr/>
        <a:lstStyle/>
        <a:p>
          <a:r>
            <a:rPr lang="da-DK"/>
            <a:t>Producer</a:t>
          </a:r>
          <a:endParaRPr lang="en-US"/>
        </a:p>
      </dgm:t>
    </dgm:pt>
    <dgm:pt modelId="{9078C14D-5336-4447-AA04-8ED2ABF86368}" type="parTrans" cxnId="{0F926F2D-1B3A-4EB1-88AA-5024097E3AE8}">
      <dgm:prSet/>
      <dgm:spPr/>
      <dgm:t>
        <a:bodyPr/>
        <a:lstStyle/>
        <a:p>
          <a:endParaRPr lang="en-US"/>
        </a:p>
      </dgm:t>
    </dgm:pt>
    <dgm:pt modelId="{B9C71413-97BE-462D-9678-60A24C7E0982}" type="sibTrans" cxnId="{0F926F2D-1B3A-4EB1-88AA-5024097E3AE8}">
      <dgm:prSet/>
      <dgm:spPr/>
      <dgm:t>
        <a:bodyPr/>
        <a:lstStyle/>
        <a:p>
          <a:endParaRPr lang="en-US"/>
        </a:p>
      </dgm:t>
    </dgm:pt>
    <dgm:pt modelId="{F9B6CE6C-6CCB-406D-A7C7-E71786785444}">
      <dgm:prSet/>
      <dgm:spPr/>
      <dgm:t>
        <a:bodyPr/>
        <a:lstStyle/>
        <a:p>
          <a:r>
            <a:rPr lang="da-DK"/>
            <a:t>Observable</a:t>
          </a:r>
          <a:endParaRPr lang="en-US"/>
        </a:p>
      </dgm:t>
    </dgm:pt>
    <dgm:pt modelId="{A0AE6E85-9A45-4CF3-A3C3-0B01028D386D}" type="parTrans" cxnId="{3E952DC5-A7AE-4B8D-9F75-3FD91F6B2772}">
      <dgm:prSet/>
      <dgm:spPr/>
      <dgm:t>
        <a:bodyPr/>
        <a:lstStyle/>
        <a:p>
          <a:endParaRPr lang="en-US"/>
        </a:p>
      </dgm:t>
    </dgm:pt>
    <dgm:pt modelId="{8ADAA75E-A81D-41C5-848F-D16F1D5E81E3}" type="sibTrans" cxnId="{3E952DC5-A7AE-4B8D-9F75-3FD91F6B2772}">
      <dgm:prSet/>
      <dgm:spPr/>
      <dgm:t>
        <a:bodyPr/>
        <a:lstStyle/>
        <a:p>
          <a:endParaRPr lang="en-US"/>
        </a:p>
      </dgm:t>
    </dgm:pt>
    <dgm:pt modelId="{F1DDCEB0-6D3A-4B8B-8BA8-BE76A8DAF8C2}">
      <dgm:prSet/>
      <dgm:spPr/>
      <dgm:t>
        <a:bodyPr/>
        <a:lstStyle/>
        <a:p>
          <a:r>
            <a:rPr lang="da-DK"/>
            <a:t>Subscription</a:t>
          </a:r>
          <a:endParaRPr lang="en-US"/>
        </a:p>
      </dgm:t>
    </dgm:pt>
    <dgm:pt modelId="{27E7E7AC-0D29-4A97-AAB5-DFCDAE5E18DB}" type="parTrans" cxnId="{02D7DD79-3C2C-4EAA-8A5B-4FD26ED3838E}">
      <dgm:prSet/>
      <dgm:spPr/>
      <dgm:t>
        <a:bodyPr/>
        <a:lstStyle/>
        <a:p>
          <a:endParaRPr lang="en-US"/>
        </a:p>
      </dgm:t>
    </dgm:pt>
    <dgm:pt modelId="{FAEFF8F4-FB45-4686-8B4F-FE67A7D9155C}" type="sibTrans" cxnId="{02D7DD79-3C2C-4EAA-8A5B-4FD26ED3838E}">
      <dgm:prSet/>
      <dgm:spPr/>
      <dgm:t>
        <a:bodyPr/>
        <a:lstStyle/>
        <a:p>
          <a:endParaRPr lang="en-US"/>
        </a:p>
      </dgm:t>
    </dgm:pt>
    <dgm:pt modelId="{C89DBD22-5D60-4F1A-B1D3-C6AD934785EE}">
      <dgm:prSet/>
      <dgm:spPr/>
      <dgm:t>
        <a:bodyPr/>
        <a:lstStyle/>
        <a:p>
          <a:r>
            <a:rPr lang="en-US" dirty="0" err="1"/>
            <a:t>Fuctional</a:t>
          </a:r>
          <a:r>
            <a:rPr lang="en-US" dirty="0"/>
            <a:t> </a:t>
          </a:r>
        </a:p>
      </dgm:t>
    </dgm:pt>
    <dgm:pt modelId="{2BEB4185-818A-4951-91B8-3DF538CAFE45}" type="parTrans" cxnId="{364210EB-5821-45DF-93E6-6E40E00D81B4}">
      <dgm:prSet/>
      <dgm:spPr/>
      <dgm:t>
        <a:bodyPr/>
        <a:lstStyle/>
        <a:p>
          <a:endParaRPr lang="da-DK"/>
        </a:p>
      </dgm:t>
    </dgm:pt>
    <dgm:pt modelId="{6F950C2E-4331-4261-A6DD-DE4F0BF5ECC3}" type="sibTrans" cxnId="{364210EB-5821-45DF-93E6-6E40E00D81B4}">
      <dgm:prSet/>
      <dgm:spPr/>
      <dgm:t>
        <a:bodyPr/>
        <a:lstStyle/>
        <a:p>
          <a:endParaRPr lang="da-DK"/>
        </a:p>
      </dgm:t>
    </dgm:pt>
    <dgm:pt modelId="{4C4A3864-302D-42CA-A4C0-4C9C6393CC33}">
      <dgm:prSet/>
      <dgm:spPr/>
      <dgm:t>
        <a:bodyPr/>
        <a:lstStyle/>
        <a:p>
          <a:r>
            <a:rPr lang="en-US" dirty="0"/>
            <a:t>Less is more</a:t>
          </a:r>
        </a:p>
      </dgm:t>
    </dgm:pt>
    <dgm:pt modelId="{78636BB6-CE7F-44B6-BD39-580353510C78}" type="parTrans" cxnId="{9537ADE8-E35B-4D0F-A980-8B0A63E4EFBC}">
      <dgm:prSet/>
      <dgm:spPr/>
      <dgm:t>
        <a:bodyPr/>
        <a:lstStyle/>
        <a:p>
          <a:endParaRPr lang="da-DK"/>
        </a:p>
      </dgm:t>
    </dgm:pt>
    <dgm:pt modelId="{597B2300-5367-4920-B939-B55D5959DA80}" type="sibTrans" cxnId="{9537ADE8-E35B-4D0F-A980-8B0A63E4EFBC}">
      <dgm:prSet/>
      <dgm:spPr/>
      <dgm:t>
        <a:bodyPr/>
        <a:lstStyle/>
        <a:p>
          <a:endParaRPr lang="da-DK"/>
        </a:p>
      </dgm:t>
    </dgm:pt>
    <dgm:pt modelId="{05141812-F0D5-4B28-BF80-F83A34E3B24B}">
      <dgm:prSet/>
      <dgm:spPr/>
      <dgm:t>
        <a:bodyPr/>
        <a:lstStyle/>
        <a:p>
          <a:r>
            <a:rPr lang="en-US" dirty="0"/>
            <a:t>Async error-handling</a:t>
          </a:r>
        </a:p>
      </dgm:t>
    </dgm:pt>
    <dgm:pt modelId="{B34380F5-C4CC-45C4-86EB-BD0AE52CD362}" type="parTrans" cxnId="{0FD91B2B-C9B4-4E24-9A13-960D6B43FCE6}">
      <dgm:prSet/>
      <dgm:spPr/>
      <dgm:t>
        <a:bodyPr/>
        <a:lstStyle/>
        <a:p>
          <a:endParaRPr lang="da-DK"/>
        </a:p>
      </dgm:t>
    </dgm:pt>
    <dgm:pt modelId="{9B478DFA-CB39-4D46-B861-6ABF1C9AB199}" type="sibTrans" cxnId="{0FD91B2B-C9B4-4E24-9A13-960D6B43FCE6}">
      <dgm:prSet/>
      <dgm:spPr/>
      <dgm:t>
        <a:bodyPr/>
        <a:lstStyle/>
        <a:p>
          <a:endParaRPr lang="da-DK"/>
        </a:p>
      </dgm:t>
    </dgm:pt>
    <dgm:pt modelId="{82E0CFED-1510-425F-B6FE-2ECCE3DBB8CA}">
      <dgm:prSet/>
      <dgm:spPr/>
      <dgm:t>
        <a:bodyPr/>
        <a:lstStyle/>
        <a:p>
          <a:r>
            <a:rPr lang="en-US" dirty="0"/>
            <a:t>Concurrency – easy</a:t>
          </a:r>
        </a:p>
      </dgm:t>
    </dgm:pt>
    <dgm:pt modelId="{05000076-7131-4D3F-9206-FB55524E25B7}" type="parTrans" cxnId="{DF2DEF4C-F9D6-40EF-9DEE-A81EEFF2EE39}">
      <dgm:prSet/>
      <dgm:spPr/>
      <dgm:t>
        <a:bodyPr/>
        <a:lstStyle/>
        <a:p>
          <a:endParaRPr lang="da-DK"/>
        </a:p>
      </dgm:t>
    </dgm:pt>
    <dgm:pt modelId="{E19BB724-97B6-4B78-BBB1-A705532200DC}" type="sibTrans" cxnId="{DF2DEF4C-F9D6-40EF-9DEE-A81EEFF2EE39}">
      <dgm:prSet/>
      <dgm:spPr/>
      <dgm:t>
        <a:bodyPr/>
        <a:lstStyle/>
        <a:p>
          <a:endParaRPr lang="da-DK"/>
        </a:p>
      </dgm:t>
    </dgm:pt>
    <dgm:pt modelId="{3C0FAB63-0890-4B2C-B5B3-2C805C719957}" type="pres">
      <dgm:prSet presAssocID="{D9752489-46BA-41B8-BE2C-6D7EA51B2864}" presName="linear" presStyleCnt="0">
        <dgm:presLayoutVars>
          <dgm:animLvl val="lvl"/>
          <dgm:resizeHandles val="exact"/>
        </dgm:presLayoutVars>
      </dgm:prSet>
      <dgm:spPr/>
    </dgm:pt>
    <dgm:pt modelId="{51313B63-8BBE-4082-8297-4A6A0B778639}" type="pres">
      <dgm:prSet presAssocID="{6BD4C910-6E3E-4BFD-86AE-ECE9402BBF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305B2C-4BDB-4C9F-A5D5-D87AF1511C4D}" type="pres">
      <dgm:prSet presAssocID="{6BD4C910-6E3E-4BFD-86AE-ECE9402BBF5D}" presName="childText" presStyleLbl="revTx" presStyleIdx="0" presStyleCnt="2">
        <dgm:presLayoutVars>
          <dgm:bulletEnabled val="1"/>
        </dgm:presLayoutVars>
      </dgm:prSet>
      <dgm:spPr/>
    </dgm:pt>
    <dgm:pt modelId="{D9C3D523-243D-4923-B907-FF097F98F41F}" type="pres">
      <dgm:prSet presAssocID="{7B6C6B68-BE8C-4013-8E0F-A176B630CC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7ECE8D-E0D2-4DD8-AD16-68D62D8DCF2C}" type="pres">
      <dgm:prSet presAssocID="{7B6C6B68-BE8C-4013-8E0F-A176B630CCA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62C630F-B7EC-4F8A-A8E1-F4D45F03826B}" type="presOf" srcId="{F9B6CE6C-6CCB-406D-A7C7-E71786785444}" destId="{537ECE8D-E0D2-4DD8-AD16-68D62D8DCF2C}" srcOrd="0" destOrd="3" presId="urn:microsoft.com/office/officeart/2005/8/layout/vList2"/>
    <dgm:cxn modelId="{9B14DC29-3879-4A2B-8312-2010FF55A252}" srcId="{D9752489-46BA-41B8-BE2C-6D7EA51B2864}" destId="{7B6C6B68-BE8C-4013-8E0F-A176B630CCA5}" srcOrd="1" destOrd="0" parTransId="{7B945B68-ED04-426B-936A-4BEC8DD4497A}" sibTransId="{EC43B9AD-8D0A-4B77-9156-2F464ADA7FF5}"/>
    <dgm:cxn modelId="{0FD91B2B-C9B4-4E24-9A13-960D6B43FCE6}" srcId="{6BD4C910-6E3E-4BFD-86AE-ECE9402BBF5D}" destId="{05141812-F0D5-4B28-BF80-F83A34E3B24B}" srcOrd="2" destOrd="0" parTransId="{B34380F5-C4CC-45C4-86EB-BD0AE52CD362}" sibTransId="{9B478DFA-CB39-4D46-B861-6ABF1C9AB199}"/>
    <dgm:cxn modelId="{0F926F2D-1B3A-4EB1-88AA-5024097E3AE8}" srcId="{7B6C6B68-BE8C-4013-8E0F-A176B630CCA5}" destId="{CF5E5042-0EAF-4FBD-A10B-B3E4BECD8E98}" srcOrd="2" destOrd="0" parTransId="{9078C14D-5336-4447-AA04-8ED2ABF86368}" sibTransId="{B9C71413-97BE-462D-9678-60A24C7E0982}"/>
    <dgm:cxn modelId="{10E9C535-3ED3-4717-93E6-342EFBE3D137}" type="presOf" srcId="{1EF21B43-96B0-4317-917E-2B644FD8319B}" destId="{537ECE8D-E0D2-4DD8-AD16-68D62D8DCF2C}" srcOrd="0" destOrd="0" presId="urn:microsoft.com/office/officeart/2005/8/layout/vList2"/>
    <dgm:cxn modelId="{250EB843-E167-46B5-A649-AF1C11D2A6DB}" type="presOf" srcId="{05141812-F0D5-4B28-BF80-F83A34E3B24B}" destId="{E0305B2C-4BDB-4C9F-A5D5-D87AF1511C4D}" srcOrd="0" destOrd="2" presId="urn:microsoft.com/office/officeart/2005/8/layout/vList2"/>
    <dgm:cxn modelId="{EFAAE94B-4133-4FF3-8829-D8AF0B9CAFE2}" type="presOf" srcId="{CF5E5042-0EAF-4FBD-A10B-B3E4BECD8E98}" destId="{537ECE8D-E0D2-4DD8-AD16-68D62D8DCF2C}" srcOrd="0" destOrd="2" presId="urn:microsoft.com/office/officeart/2005/8/layout/vList2"/>
    <dgm:cxn modelId="{DF2DEF4C-F9D6-40EF-9DEE-A81EEFF2EE39}" srcId="{6BD4C910-6E3E-4BFD-86AE-ECE9402BBF5D}" destId="{82E0CFED-1510-425F-B6FE-2ECCE3DBB8CA}" srcOrd="3" destOrd="0" parTransId="{05000076-7131-4D3F-9206-FB55524E25B7}" sibTransId="{E19BB724-97B6-4B78-BBB1-A705532200DC}"/>
    <dgm:cxn modelId="{9895C04E-EA52-4D9E-B2B8-E8DB894265DF}" type="presOf" srcId="{6BD4C910-6E3E-4BFD-86AE-ECE9402BBF5D}" destId="{51313B63-8BBE-4082-8297-4A6A0B778639}" srcOrd="0" destOrd="0" presId="urn:microsoft.com/office/officeart/2005/8/layout/vList2"/>
    <dgm:cxn modelId="{46F1E471-2AB8-4C46-8348-031C8618E9C2}" type="presOf" srcId="{E46289E9-7304-47B2-847A-9A3F0D69F1FB}" destId="{537ECE8D-E0D2-4DD8-AD16-68D62D8DCF2C}" srcOrd="0" destOrd="1" presId="urn:microsoft.com/office/officeart/2005/8/layout/vList2"/>
    <dgm:cxn modelId="{02D7DD79-3C2C-4EAA-8A5B-4FD26ED3838E}" srcId="{7B6C6B68-BE8C-4013-8E0F-A176B630CCA5}" destId="{F1DDCEB0-6D3A-4B8B-8BA8-BE76A8DAF8C2}" srcOrd="4" destOrd="0" parTransId="{27E7E7AC-0D29-4A97-AAB5-DFCDAE5E18DB}" sibTransId="{FAEFF8F4-FB45-4686-8B4F-FE67A7D9155C}"/>
    <dgm:cxn modelId="{BF969F7F-E81E-4C8C-9DA8-F0E7E424F3AD}" type="presOf" srcId="{F1DDCEB0-6D3A-4B8B-8BA8-BE76A8DAF8C2}" destId="{537ECE8D-E0D2-4DD8-AD16-68D62D8DCF2C}" srcOrd="0" destOrd="4" presId="urn:microsoft.com/office/officeart/2005/8/layout/vList2"/>
    <dgm:cxn modelId="{C34CE3A7-6690-4C8F-920F-69EC3711050A}" srcId="{7B6C6B68-BE8C-4013-8E0F-A176B630CCA5}" destId="{1EF21B43-96B0-4317-917E-2B644FD8319B}" srcOrd="0" destOrd="0" parTransId="{7D1B165C-8095-4A9E-B56C-467489231015}" sibTransId="{631BE961-A8D5-4A6A-A6D8-AB591913F842}"/>
    <dgm:cxn modelId="{FEAD26A8-4A23-4E6F-B635-723C84EFCDAF}" type="presOf" srcId="{4C4A3864-302D-42CA-A4C0-4C9C6393CC33}" destId="{E0305B2C-4BDB-4C9F-A5D5-D87AF1511C4D}" srcOrd="0" destOrd="1" presId="urn:microsoft.com/office/officeart/2005/8/layout/vList2"/>
    <dgm:cxn modelId="{AC180EB9-31E2-43F1-8767-3E90A2995C5A}" srcId="{7B6C6B68-BE8C-4013-8E0F-A176B630CCA5}" destId="{E46289E9-7304-47B2-847A-9A3F0D69F1FB}" srcOrd="1" destOrd="0" parTransId="{C0C18433-ED35-4B21-ABD5-004B3DE295E5}" sibTransId="{5EBDB4A4-62D6-4EE9-B742-681F7AB78820}"/>
    <dgm:cxn modelId="{3E952DC5-A7AE-4B8D-9F75-3FD91F6B2772}" srcId="{7B6C6B68-BE8C-4013-8E0F-A176B630CCA5}" destId="{F9B6CE6C-6CCB-406D-A7C7-E71786785444}" srcOrd="3" destOrd="0" parTransId="{A0AE6E85-9A45-4CF3-A3C3-0B01028D386D}" sibTransId="{8ADAA75E-A81D-41C5-848F-D16F1D5E81E3}"/>
    <dgm:cxn modelId="{FDD33CD0-342A-4D99-A5D8-9FF8150346F3}" type="presOf" srcId="{D9752489-46BA-41B8-BE2C-6D7EA51B2864}" destId="{3C0FAB63-0890-4B2C-B5B3-2C805C719957}" srcOrd="0" destOrd="0" presId="urn:microsoft.com/office/officeart/2005/8/layout/vList2"/>
    <dgm:cxn modelId="{1A4414D7-3A4A-47D8-B0FC-03BB753997C0}" type="presOf" srcId="{82E0CFED-1510-425F-B6FE-2ECCE3DBB8CA}" destId="{E0305B2C-4BDB-4C9F-A5D5-D87AF1511C4D}" srcOrd="0" destOrd="3" presId="urn:microsoft.com/office/officeart/2005/8/layout/vList2"/>
    <dgm:cxn modelId="{9537ADE8-E35B-4D0F-A980-8B0A63E4EFBC}" srcId="{6BD4C910-6E3E-4BFD-86AE-ECE9402BBF5D}" destId="{4C4A3864-302D-42CA-A4C0-4C9C6393CC33}" srcOrd="1" destOrd="0" parTransId="{78636BB6-CE7F-44B6-BD39-580353510C78}" sibTransId="{597B2300-5367-4920-B939-B55D5959DA80}"/>
    <dgm:cxn modelId="{364210EB-5821-45DF-93E6-6E40E00D81B4}" srcId="{6BD4C910-6E3E-4BFD-86AE-ECE9402BBF5D}" destId="{C89DBD22-5D60-4F1A-B1D3-C6AD934785EE}" srcOrd="0" destOrd="0" parTransId="{2BEB4185-818A-4951-91B8-3DF538CAFE45}" sibTransId="{6F950C2E-4331-4261-A6DD-DE4F0BF5ECC3}"/>
    <dgm:cxn modelId="{5AD730EC-8504-48A3-BFD4-8F1435E698E4}" type="presOf" srcId="{C89DBD22-5D60-4F1A-B1D3-C6AD934785EE}" destId="{E0305B2C-4BDB-4C9F-A5D5-D87AF1511C4D}" srcOrd="0" destOrd="0" presId="urn:microsoft.com/office/officeart/2005/8/layout/vList2"/>
    <dgm:cxn modelId="{7E9F66EE-5683-44D6-95E7-E008E344D0BD}" type="presOf" srcId="{7B6C6B68-BE8C-4013-8E0F-A176B630CCA5}" destId="{D9C3D523-243D-4923-B907-FF097F98F41F}" srcOrd="0" destOrd="0" presId="urn:microsoft.com/office/officeart/2005/8/layout/vList2"/>
    <dgm:cxn modelId="{509E05FD-0427-47AE-AFBE-2FBC06B29BF8}" srcId="{D9752489-46BA-41B8-BE2C-6D7EA51B2864}" destId="{6BD4C910-6E3E-4BFD-86AE-ECE9402BBF5D}" srcOrd="0" destOrd="0" parTransId="{DFBA8FA2-6E4A-40F1-984D-31C138CB0F15}" sibTransId="{8C5491F9-E4EC-434C-9420-123EA2C31D37}"/>
    <dgm:cxn modelId="{1B985F30-041F-42E7-B037-64208BCACA2A}" type="presParOf" srcId="{3C0FAB63-0890-4B2C-B5B3-2C805C719957}" destId="{51313B63-8BBE-4082-8297-4A6A0B778639}" srcOrd="0" destOrd="0" presId="urn:microsoft.com/office/officeart/2005/8/layout/vList2"/>
    <dgm:cxn modelId="{2AF331FF-BBE4-4E22-90F1-A59BCC77FD3B}" type="presParOf" srcId="{3C0FAB63-0890-4B2C-B5B3-2C805C719957}" destId="{E0305B2C-4BDB-4C9F-A5D5-D87AF1511C4D}" srcOrd="1" destOrd="0" presId="urn:microsoft.com/office/officeart/2005/8/layout/vList2"/>
    <dgm:cxn modelId="{579E5658-691B-4688-BE97-F1C0AAC69BB7}" type="presParOf" srcId="{3C0FAB63-0890-4B2C-B5B3-2C805C719957}" destId="{D9C3D523-243D-4923-B907-FF097F98F41F}" srcOrd="2" destOrd="0" presId="urn:microsoft.com/office/officeart/2005/8/layout/vList2"/>
    <dgm:cxn modelId="{730003AF-2A11-4154-A47C-5ED2DFBF803F}" type="presParOf" srcId="{3C0FAB63-0890-4B2C-B5B3-2C805C719957}" destId="{537ECE8D-E0D2-4DD8-AD16-68D62D8DCF2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8E2CEA-B619-41CC-9D26-C53186C745F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B9958A-4C22-4D0A-AF2A-432AE31257E6}">
      <dgm:prSet/>
      <dgm:spPr/>
      <dgm:t>
        <a:bodyPr/>
        <a:lstStyle/>
        <a:p>
          <a:r>
            <a:rPr lang="da-DK"/>
            <a:t>Angular overview</a:t>
          </a:r>
          <a:endParaRPr lang="en-US"/>
        </a:p>
      </dgm:t>
    </dgm:pt>
    <dgm:pt modelId="{89902791-F098-4723-93CB-378029637596}" type="parTrans" cxnId="{A199A215-4A12-4AC2-9E41-B3838873C2C9}">
      <dgm:prSet/>
      <dgm:spPr/>
      <dgm:t>
        <a:bodyPr/>
        <a:lstStyle/>
        <a:p>
          <a:endParaRPr lang="en-US"/>
        </a:p>
      </dgm:t>
    </dgm:pt>
    <dgm:pt modelId="{7DF389A9-2EB6-4F91-99AD-6910821AA504}" type="sibTrans" cxnId="{A199A215-4A12-4AC2-9E41-B3838873C2C9}">
      <dgm:prSet/>
      <dgm:spPr/>
      <dgm:t>
        <a:bodyPr/>
        <a:lstStyle/>
        <a:p>
          <a:endParaRPr lang="en-US"/>
        </a:p>
      </dgm:t>
    </dgm:pt>
    <dgm:pt modelId="{46DF1580-67E0-4708-BF16-E39AD52D5199}">
      <dgm:prSet/>
      <dgm:spPr/>
      <dgm:t>
        <a:bodyPr/>
        <a:lstStyle/>
        <a:p>
          <a:r>
            <a:rPr lang="da-DK"/>
            <a:t>Routing</a:t>
          </a:r>
          <a:endParaRPr lang="en-US"/>
        </a:p>
      </dgm:t>
    </dgm:pt>
    <dgm:pt modelId="{0A664302-D784-4C04-BA12-CC871420124E}" type="parTrans" cxnId="{820BC87E-900E-4974-B97A-6AA4C74F167B}">
      <dgm:prSet/>
      <dgm:spPr/>
      <dgm:t>
        <a:bodyPr/>
        <a:lstStyle/>
        <a:p>
          <a:endParaRPr lang="en-US"/>
        </a:p>
      </dgm:t>
    </dgm:pt>
    <dgm:pt modelId="{DE56B64D-AD1D-4CB5-804E-037BA3E182B2}" type="sibTrans" cxnId="{820BC87E-900E-4974-B97A-6AA4C74F167B}">
      <dgm:prSet/>
      <dgm:spPr/>
      <dgm:t>
        <a:bodyPr/>
        <a:lstStyle/>
        <a:p>
          <a:endParaRPr lang="en-US"/>
        </a:p>
      </dgm:t>
    </dgm:pt>
    <dgm:pt modelId="{A08BE479-876E-4798-BA92-47981858AA05}">
      <dgm:prSet/>
      <dgm:spPr/>
      <dgm:t>
        <a:bodyPr/>
        <a:lstStyle/>
        <a:p>
          <a:r>
            <a:rPr lang="da-DK"/>
            <a:t>Lazy-loading</a:t>
          </a:r>
          <a:endParaRPr lang="en-US"/>
        </a:p>
      </dgm:t>
    </dgm:pt>
    <dgm:pt modelId="{55DA684B-1A3B-4964-8393-72F1C482DC1B}" type="parTrans" cxnId="{7D6DF279-525F-4A97-B9A9-AD1437389D5F}">
      <dgm:prSet/>
      <dgm:spPr/>
      <dgm:t>
        <a:bodyPr/>
        <a:lstStyle/>
        <a:p>
          <a:endParaRPr lang="en-US"/>
        </a:p>
      </dgm:t>
    </dgm:pt>
    <dgm:pt modelId="{DE839FA6-DA42-480A-A1EB-DF328BA610F5}" type="sibTrans" cxnId="{7D6DF279-525F-4A97-B9A9-AD1437389D5F}">
      <dgm:prSet/>
      <dgm:spPr/>
      <dgm:t>
        <a:bodyPr/>
        <a:lstStyle/>
        <a:p>
          <a:endParaRPr lang="en-US"/>
        </a:p>
      </dgm:t>
    </dgm:pt>
    <dgm:pt modelId="{8443B323-2EF7-46B8-A8FD-C10D44DAD1F2}">
      <dgm:prSet/>
      <dgm:spPr/>
      <dgm:t>
        <a:bodyPr/>
        <a:lstStyle/>
        <a:p>
          <a:r>
            <a:rPr lang="da-DK"/>
            <a:t>Route guards</a:t>
          </a:r>
          <a:endParaRPr lang="en-US"/>
        </a:p>
      </dgm:t>
    </dgm:pt>
    <dgm:pt modelId="{EE689CAB-D839-4E1F-BD6D-54BB24A1E23F}" type="parTrans" cxnId="{F2123D2D-6212-49E4-BA71-A72DF39EC9C5}">
      <dgm:prSet/>
      <dgm:spPr/>
      <dgm:t>
        <a:bodyPr/>
        <a:lstStyle/>
        <a:p>
          <a:endParaRPr lang="en-US"/>
        </a:p>
      </dgm:t>
    </dgm:pt>
    <dgm:pt modelId="{9E2CACB3-05C3-467B-8B7A-C6BE2BE5C257}" type="sibTrans" cxnId="{F2123D2D-6212-49E4-BA71-A72DF39EC9C5}">
      <dgm:prSet/>
      <dgm:spPr/>
      <dgm:t>
        <a:bodyPr/>
        <a:lstStyle/>
        <a:p>
          <a:endParaRPr lang="en-US"/>
        </a:p>
      </dgm:t>
    </dgm:pt>
    <dgm:pt modelId="{FCF4E6DF-6246-4C74-9DA9-09CD591AAA90}" type="pres">
      <dgm:prSet presAssocID="{BB8E2CEA-B619-41CC-9D26-C53186C745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7B0CCB-2330-47CD-9CA9-6861672119FB}" type="pres">
      <dgm:prSet presAssocID="{73B9958A-4C22-4D0A-AF2A-432AE31257E6}" presName="hierRoot1" presStyleCnt="0"/>
      <dgm:spPr/>
    </dgm:pt>
    <dgm:pt modelId="{2B9AD583-3716-4605-99F8-4CF5515D05BB}" type="pres">
      <dgm:prSet presAssocID="{73B9958A-4C22-4D0A-AF2A-432AE31257E6}" presName="composite" presStyleCnt="0"/>
      <dgm:spPr/>
    </dgm:pt>
    <dgm:pt modelId="{BF7522FE-A61D-4D43-AA61-5C7F1A7241CE}" type="pres">
      <dgm:prSet presAssocID="{73B9958A-4C22-4D0A-AF2A-432AE31257E6}" presName="background" presStyleLbl="node0" presStyleIdx="0" presStyleCnt="4"/>
      <dgm:spPr/>
    </dgm:pt>
    <dgm:pt modelId="{00FD99EF-147F-4705-8742-2B7CF4E3E031}" type="pres">
      <dgm:prSet presAssocID="{73B9958A-4C22-4D0A-AF2A-432AE31257E6}" presName="text" presStyleLbl="fgAcc0" presStyleIdx="0" presStyleCnt="4">
        <dgm:presLayoutVars>
          <dgm:chPref val="3"/>
        </dgm:presLayoutVars>
      </dgm:prSet>
      <dgm:spPr/>
    </dgm:pt>
    <dgm:pt modelId="{19F63D99-1C37-495B-AE23-84A71CD9DD05}" type="pres">
      <dgm:prSet presAssocID="{73B9958A-4C22-4D0A-AF2A-432AE31257E6}" presName="hierChild2" presStyleCnt="0"/>
      <dgm:spPr/>
    </dgm:pt>
    <dgm:pt modelId="{E0FB19B0-DF51-4451-A9B5-482E56C79AF3}" type="pres">
      <dgm:prSet presAssocID="{46DF1580-67E0-4708-BF16-E39AD52D5199}" presName="hierRoot1" presStyleCnt="0"/>
      <dgm:spPr/>
    </dgm:pt>
    <dgm:pt modelId="{7347A2A5-2FB7-4671-8115-6B8E3EFBB7E4}" type="pres">
      <dgm:prSet presAssocID="{46DF1580-67E0-4708-BF16-E39AD52D5199}" presName="composite" presStyleCnt="0"/>
      <dgm:spPr/>
    </dgm:pt>
    <dgm:pt modelId="{CAD447C2-DE68-41AA-9330-931FB37E3510}" type="pres">
      <dgm:prSet presAssocID="{46DF1580-67E0-4708-BF16-E39AD52D5199}" presName="background" presStyleLbl="node0" presStyleIdx="1" presStyleCnt="4"/>
      <dgm:spPr/>
    </dgm:pt>
    <dgm:pt modelId="{6F9B9A76-139D-45BD-B695-A7DB61E7ED59}" type="pres">
      <dgm:prSet presAssocID="{46DF1580-67E0-4708-BF16-E39AD52D5199}" presName="text" presStyleLbl="fgAcc0" presStyleIdx="1" presStyleCnt="4">
        <dgm:presLayoutVars>
          <dgm:chPref val="3"/>
        </dgm:presLayoutVars>
      </dgm:prSet>
      <dgm:spPr/>
    </dgm:pt>
    <dgm:pt modelId="{FED0EB18-E841-4ADB-8077-802BD0977BFA}" type="pres">
      <dgm:prSet presAssocID="{46DF1580-67E0-4708-BF16-E39AD52D5199}" presName="hierChild2" presStyleCnt="0"/>
      <dgm:spPr/>
    </dgm:pt>
    <dgm:pt modelId="{DC5F676A-8F80-4BA2-9E6F-5AF9701AC05D}" type="pres">
      <dgm:prSet presAssocID="{A08BE479-876E-4798-BA92-47981858AA05}" presName="hierRoot1" presStyleCnt="0"/>
      <dgm:spPr/>
    </dgm:pt>
    <dgm:pt modelId="{3D43C5BE-9A75-4856-BC7C-11A9F2D3B2EF}" type="pres">
      <dgm:prSet presAssocID="{A08BE479-876E-4798-BA92-47981858AA05}" presName="composite" presStyleCnt="0"/>
      <dgm:spPr/>
    </dgm:pt>
    <dgm:pt modelId="{E79ECE21-F7AD-4E72-9B27-C7312C133EB0}" type="pres">
      <dgm:prSet presAssocID="{A08BE479-876E-4798-BA92-47981858AA05}" presName="background" presStyleLbl="node0" presStyleIdx="2" presStyleCnt="4"/>
      <dgm:spPr/>
    </dgm:pt>
    <dgm:pt modelId="{567FEB40-8AAF-4CDF-A31F-83C7139B10CD}" type="pres">
      <dgm:prSet presAssocID="{A08BE479-876E-4798-BA92-47981858AA05}" presName="text" presStyleLbl="fgAcc0" presStyleIdx="2" presStyleCnt="4">
        <dgm:presLayoutVars>
          <dgm:chPref val="3"/>
        </dgm:presLayoutVars>
      </dgm:prSet>
      <dgm:spPr/>
    </dgm:pt>
    <dgm:pt modelId="{85AE959E-8044-48FC-B01B-74F3D15B0197}" type="pres">
      <dgm:prSet presAssocID="{A08BE479-876E-4798-BA92-47981858AA05}" presName="hierChild2" presStyleCnt="0"/>
      <dgm:spPr/>
    </dgm:pt>
    <dgm:pt modelId="{11FC89F5-F50B-4B00-A19C-4531E656EB6E}" type="pres">
      <dgm:prSet presAssocID="{8443B323-2EF7-46B8-A8FD-C10D44DAD1F2}" presName="hierRoot1" presStyleCnt="0"/>
      <dgm:spPr/>
    </dgm:pt>
    <dgm:pt modelId="{17E60C08-1905-47B0-B247-76B7B13A6275}" type="pres">
      <dgm:prSet presAssocID="{8443B323-2EF7-46B8-A8FD-C10D44DAD1F2}" presName="composite" presStyleCnt="0"/>
      <dgm:spPr/>
    </dgm:pt>
    <dgm:pt modelId="{5492CED5-32CF-46A4-A2CD-70056DACC315}" type="pres">
      <dgm:prSet presAssocID="{8443B323-2EF7-46B8-A8FD-C10D44DAD1F2}" presName="background" presStyleLbl="node0" presStyleIdx="3" presStyleCnt="4"/>
      <dgm:spPr/>
    </dgm:pt>
    <dgm:pt modelId="{D2E5FD86-AE03-4A63-BC7E-0E6D0E097C5B}" type="pres">
      <dgm:prSet presAssocID="{8443B323-2EF7-46B8-A8FD-C10D44DAD1F2}" presName="text" presStyleLbl="fgAcc0" presStyleIdx="3" presStyleCnt="4">
        <dgm:presLayoutVars>
          <dgm:chPref val="3"/>
        </dgm:presLayoutVars>
      </dgm:prSet>
      <dgm:spPr/>
    </dgm:pt>
    <dgm:pt modelId="{E775A8C9-3E27-4356-A263-C8F58BD7D513}" type="pres">
      <dgm:prSet presAssocID="{8443B323-2EF7-46B8-A8FD-C10D44DAD1F2}" presName="hierChild2" presStyleCnt="0"/>
      <dgm:spPr/>
    </dgm:pt>
  </dgm:ptLst>
  <dgm:cxnLst>
    <dgm:cxn modelId="{A199A215-4A12-4AC2-9E41-B3838873C2C9}" srcId="{BB8E2CEA-B619-41CC-9D26-C53186C745F9}" destId="{73B9958A-4C22-4D0A-AF2A-432AE31257E6}" srcOrd="0" destOrd="0" parTransId="{89902791-F098-4723-93CB-378029637596}" sibTransId="{7DF389A9-2EB6-4F91-99AD-6910821AA504}"/>
    <dgm:cxn modelId="{FCE2D022-F6B4-472C-8F66-7CF358CCBEA3}" type="presOf" srcId="{A08BE479-876E-4798-BA92-47981858AA05}" destId="{567FEB40-8AAF-4CDF-A31F-83C7139B10CD}" srcOrd="0" destOrd="0" presId="urn:microsoft.com/office/officeart/2005/8/layout/hierarchy1"/>
    <dgm:cxn modelId="{D16BB123-5E08-4D4C-ABCF-6FA81055A04D}" type="presOf" srcId="{73B9958A-4C22-4D0A-AF2A-432AE31257E6}" destId="{00FD99EF-147F-4705-8742-2B7CF4E3E031}" srcOrd="0" destOrd="0" presId="urn:microsoft.com/office/officeart/2005/8/layout/hierarchy1"/>
    <dgm:cxn modelId="{F2123D2D-6212-49E4-BA71-A72DF39EC9C5}" srcId="{BB8E2CEA-B619-41CC-9D26-C53186C745F9}" destId="{8443B323-2EF7-46B8-A8FD-C10D44DAD1F2}" srcOrd="3" destOrd="0" parTransId="{EE689CAB-D839-4E1F-BD6D-54BB24A1E23F}" sibTransId="{9E2CACB3-05C3-467B-8B7A-C6BE2BE5C257}"/>
    <dgm:cxn modelId="{A4C60267-AE7F-4B4E-9CD3-A7CFA082AD19}" type="presOf" srcId="{BB8E2CEA-B619-41CC-9D26-C53186C745F9}" destId="{FCF4E6DF-6246-4C74-9DA9-09CD591AAA90}" srcOrd="0" destOrd="0" presId="urn:microsoft.com/office/officeart/2005/8/layout/hierarchy1"/>
    <dgm:cxn modelId="{7D6DF279-525F-4A97-B9A9-AD1437389D5F}" srcId="{BB8E2CEA-B619-41CC-9D26-C53186C745F9}" destId="{A08BE479-876E-4798-BA92-47981858AA05}" srcOrd="2" destOrd="0" parTransId="{55DA684B-1A3B-4964-8393-72F1C482DC1B}" sibTransId="{DE839FA6-DA42-480A-A1EB-DF328BA610F5}"/>
    <dgm:cxn modelId="{820BC87E-900E-4974-B97A-6AA4C74F167B}" srcId="{BB8E2CEA-B619-41CC-9D26-C53186C745F9}" destId="{46DF1580-67E0-4708-BF16-E39AD52D5199}" srcOrd="1" destOrd="0" parTransId="{0A664302-D784-4C04-BA12-CC871420124E}" sibTransId="{DE56B64D-AD1D-4CB5-804E-037BA3E182B2}"/>
    <dgm:cxn modelId="{F58805AF-A809-42B1-883C-6BAAA302F457}" type="presOf" srcId="{8443B323-2EF7-46B8-A8FD-C10D44DAD1F2}" destId="{D2E5FD86-AE03-4A63-BC7E-0E6D0E097C5B}" srcOrd="0" destOrd="0" presId="urn:microsoft.com/office/officeart/2005/8/layout/hierarchy1"/>
    <dgm:cxn modelId="{59E459F3-6EFC-48E6-92D0-1CBFE9FD1656}" type="presOf" srcId="{46DF1580-67E0-4708-BF16-E39AD52D5199}" destId="{6F9B9A76-139D-45BD-B695-A7DB61E7ED59}" srcOrd="0" destOrd="0" presId="urn:microsoft.com/office/officeart/2005/8/layout/hierarchy1"/>
    <dgm:cxn modelId="{D6C2DA0E-BFE8-4092-AEB8-65E433654561}" type="presParOf" srcId="{FCF4E6DF-6246-4C74-9DA9-09CD591AAA90}" destId="{457B0CCB-2330-47CD-9CA9-6861672119FB}" srcOrd="0" destOrd="0" presId="urn:microsoft.com/office/officeart/2005/8/layout/hierarchy1"/>
    <dgm:cxn modelId="{725CEAD6-9DDC-41B7-AF93-D0E1E90FC874}" type="presParOf" srcId="{457B0CCB-2330-47CD-9CA9-6861672119FB}" destId="{2B9AD583-3716-4605-99F8-4CF5515D05BB}" srcOrd="0" destOrd="0" presId="urn:microsoft.com/office/officeart/2005/8/layout/hierarchy1"/>
    <dgm:cxn modelId="{905FC438-235D-4F2E-B81D-AC91378C0520}" type="presParOf" srcId="{2B9AD583-3716-4605-99F8-4CF5515D05BB}" destId="{BF7522FE-A61D-4D43-AA61-5C7F1A7241CE}" srcOrd="0" destOrd="0" presId="urn:microsoft.com/office/officeart/2005/8/layout/hierarchy1"/>
    <dgm:cxn modelId="{08794231-ED30-404C-82AD-1403275E5C07}" type="presParOf" srcId="{2B9AD583-3716-4605-99F8-4CF5515D05BB}" destId="{00FD99EF-147F-4705-8742-2B7CF4E3E031}" srcOrd="1" destOrd="0" presId="urn:microsoft.com/office/officeart/2005/8/layout/hierarchy1"/>
    <dgm:cxn modelId="{576C6FAE-956F-44C5-92E5-E8733F770828}" type="presParOf" srcId="{457B0CCB-2330-47CD-9CA9-6861672119FB}" destId="{19F63D99-1C37-495B-AE23-84A71CD9DD05}" srcOrd="1" destOrd="0" presId="urn:microsoft.com/office/officeart/2005/8/layout/hierarchy1"/>
    <dgm:cxn modelId="{79E79265-E875-4E73-A5B7-E2F678BD60B5}" type="presParOf" srcId="{FCF4E6DF-6246-4C74-9DA9-09CD591AAA90}" destId="{E0FB19B0-DF51-4451-A9B5-482E56C79AF3}" srcOrd="1" destOrd="0" presId="urn:microsoft.com/office/officeart/2005/8/layout/hierarchy1"/>
    <dgm:cxn modelId="{A5C3FDB2-4949-41C2-9806-3E1312B97143}" type="presParOf" srcId="{E0FB19B0-DF51-4451-A9B5-482E56C79AF3}" destId="{7347A2A5-2FB7-4671-8115-6B8E3EFBB7E4}" srcOrd="0" destOrd="0" presId="urn:microsoft.com/office/officeart/2005/8/layout/hierarchy1"/>
    <dgm:cxn modelId="{BC249FA8-23AE-45B2-8CE4-2FFDD0BE321E}" type="presParOf" srcId="{7347A2A5-2FB7-4671-8115-6B8E3EFBB7E4}" destId="{CAD447C2-DE68-41AA-9330-931FB37E3510}" srcOrd="0" destOrd="0" presId="urn:microsoft.com/office/officeart/2005/8/layout/hierarchy1"/>
    <dgm:cxn modelId="{32256941-E01E-4F7F-A56E-096F883C05DA}" type="presParOf" srcId="{7347A2A5-2FB7-4671-8115-6B8E3EFBB7E4}" destId="{6F9B9A76-139D-45BD-B695-A7DB61E7ED59}" srcOrd="1" destOrd="0" presId="urn:microsoft.com/office/officeart/2005/8/layout/hierarchy1"/>
    <dgm:cxn modelId="{A5B50E47-BB2C-4EEA-A28D-967C28062E88}" type="presParOf" srcId="{E0FB19B0-DF51-4451-A9B5-482E56C79AF3}" destId="{FED0EB18-E841-4ADB-8077-802BD0977BFA}" srcOrd="1" destOrd="0" presId="urn:microsoft.com/office/officeart/2005/8/layout/hierarchy1"/>
    <dgm:cxn modelId="{3FB9B85F-6BCE-4588-A58F-A6317A15192F}" type="presParOf" srcId="{FCF4E6DF-6246-4C74-9DA9-09CD591AAA90}" destId="{DC5F676A-8F80-4BA2-9E6F-5AF9701AC05D}" srcOrd="2" destOrd="0" presId="urn:microsoft.com/office/officeart/2005/8/layout/hierarchy1"/>
    <dgm:cxn modelId="{78DA4FA5-70D5-4012-9AB7-AF310E0EC857}" type="presParOf" srcId="{DC5F676A-8F80-4BA2-9E6F-5AF9701AC05D}" destId="{3D43C5BE-9A75-4856-BC7C-11A9F2D3B2EF}" srcOrd="0" destOrd="0" presId="urn:microsoft.com/office/officeart/2005/8/layout/hierarchy1"/>
    <dgm:cxn modelId="{BDAF32A2-9197-4DAE-B837-2B45157ABCA9}" type="presParOf" srcId="{3D43C5BE-9A75-4856-BC7C-11A9F2D3B2EF}" destId="{E79ECE21-F7AD-4E72-9B27-C7312C133EB0}" srcOrd="0" destOrd="0" presId="urn:microsoft.com/office/officeart/2005/8/layout/hierarchy1"/>
    <dgm:cxn modelId="{8B3316A4-EC9F-4176-B683-0CD1640DD520}" type="presParOf" srcId="{3D43C5BE-9A75-4856-BC7C-11A9F2D3B2EF}" destId="{567FEB40-8AAF-4CDF-A31F-83C7139B10CD}" srcOrd="1" destOrd="0" presId="urn:microsoft.com/office/officeart/2005/8/layout/hierarchy1"/>
    <dgm:cxn modelId="{ABF3522F-5C02-4098-9F89-D6DC79640B50}" type="presParOf" srcId="{DC5F676A-8F80-4BA2-9E6F-5AF9701AC05D}" destId="{85AE959E-8044-48FC-B01B-74F3D15B0197}" srcOrd="1" destOrd="0" presId="urn:microsoft.com/office/officeart/2005/8/layout/hierarchy1"/>
    <dgm:cxn modelId="{F0FA1F82-F4C8-49A9-A1A5-7BA7BEEF1BBF}" type="presParOf" srcId="{FCF4E6DF-6246-4C74-9DA9-09CD591AAA90}" destId="{11FC89F5-F50B-4B00-A19C-4531E656EB6E}" srcOrd="3" destOrd="0" presId="urn:microsoft.com/office/officeart/2005/8/layout/hierarchy1"/>
    <dgm:cxn modelId="{95BA8485-4691-4FAC-9584-3670DA5508AC}" type="presParOf" srcId="{11FC89F5-F50B-4B00-A19C-4531E656EB6E}" destId="{17E60C08-1905-47B0-B247-76B7B13A6275}" srcOrd="0" destOrd="0" presId="urn:microsoft.com/office/officeart/2005/8/layout/hierarchy1"/>
    <dgm:cxn modelId="{77EA27FD-2148-4C57-B388-244232F914BC}" type="presParOf" srcId="{17E60C08-1905-47B0-B247-76B7B13A6275}" destId="{5492CED5-32CF-46A4-A2CD-70056DACC315}" srcOrd="0" destOrd="0" presId="urn:microsoft.com/office/officeart/2005/8/layout/hierarchy1"/>
    <dgm:cxn modelId="{823C8F5C-8AE8-4355-83E1-BBF7F965F6E7}" type="presParOf" srcId="{17E60C08-1905-47B0-B247-76B7B13A6275}" destId="{D2E5FD86-AE03-4A63-BC7E-0E6D0E097C5B}" srcOrd="1" destOrd="0" presId="urn:microsoft.com/office/officeart/2005/8/layout/hierarchy1"/>
    <dgm:cxn modelId="{314AB493-96D9-4D0C-AE73-6FD2480C18E8}" type="presParOf" srcId="{11FC89F5-F50B-4B00-A19C-4531E656EB6E}" destId="{E775A8C9-3E27-4356-A263-C8F58BD7D5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1DAED5-89C4-4B47-A1DA-564CD41E6B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77211C-1689-43D2-B71C-BD7AAC283553}">
      <dgm:prSet/>
      <dgm:spPr/>
      <dgm:t>
        <a:bodyPr/>
        <a:lstStyle/>
        <a:p>
          <a:r>
            <a:rPr lang="da-DK"/>
            <a:t>RoutingModule</a:t>
          </a:r>
          <a:endParaRPr lang="en-US"/>
        </a:p>
      </dgm:t>
    </dgm:pt>
    <dgm:pt modelId="{FD4FA9D9-CD4C-4658-8B55-171D6B989F75}" type="parTrans" cxnId="{949C93FD-DC1C-434B-81AF-0F8B0093B16C}">
      <dgm:prSet/>
      <dgm:spPr/>
      <dgm:t>
        <a:bodyPr/>
        <a:lstStyle/>
        <a:p>
          <a:endParaRPr lang="en-US"/>
        </a:p>
      </dgm:t>
    </dgm:pt>
    <dgm:pt modelId="{A1B6327E-3551-4433-BE9A-D90AF2550429}" type="sibTrans" cxnId="{949C93FD-DC1C-434B-81AF-0F8B0093B16C}">
      <dgm:prSet/>
      <dgm:spPr/>
      <dgm:t>
        <a:bodyPr/>
        <a:lstStyle/>
        <a:p>
          <a:endParaRPr lang="en-US"/>
        </a:p>
      </dgm:t>
    </dgm:pt>
    <dgm:pt modelId="{F558FEEA-C654-42CA-BCDC-4A70AEE35EC8}">
      <dgm:prSet/>
      <dgm:spPr/>
      <dgm:t>
        <a:bodyPr/>
        <a:lstStyle/>
        <a:p>
          <a:r>
            <a:rPr lang="da-DK"/>
            <a:t>Router outlets</a:t>
          </a:r>
          <a:endParaRPr lang="en-US"/>
        </a:p>
      </dgm:t>
    </dgm:pt>
    <dgm:pt modelId="{A80D4176-CCFF-47A8-9BBD-0E86A540D27E}" type="parTrans" cxnId="{969E3691-8714-4368-9E7B-93ABE4DA3D26}">
      <dgm:prSet/>
      <dgm:spPr/>
      <dgm:t>
        <a:bodyPr/>
        <a:lstStyle/>
        <a:p>
          <a:endParaRPr lang="en-US"/>
        </a:p>
      </dgm:t>
    </dgm:pt>
    <dgm:pt modelId="{28CB2FDD-CDEF-46AC-B5EB-8E69299F0678}" type="sibTrans" cxnId="{969E3691-8714-4368-9E7B-93ABE4DA3D26}">
      <dgm:prSet/>
      <dgm:spPr/>
      <dgm:t>
        <a:bodyPr/>
        <a:lstStyle/>
        <a:p>
          <a:endParaRPr lang="en-US"/>
        </a:p>
      </dgm:t>
    </dgm:pt>
    <dgm:pt modelId="{06F76E5C-8A94-473C-95F5-1283ADD9C805}">
      <dgm:prSet/>
      <dgm:spPr/>
      <dgm:t>
        <a:bodyPr/>
        <a:lstStyle/>
        <a:p>
          <a:r>
            <a:rPr lang="da-DK" dirty="0"/>
            <a:t>Rækkefølge</a:t>
          </a:r>
          <a:endParaRPr lang="en-US" dirty="0"/>
        </a:p>
      </dgm:t>
    </dgm:pt>
    <dgm:pt modelId="{730FDEB6-3303-4C57-994C-D054811206A3}" type="parTrans" cxnId="{B19210C7-A61E-4058-BAA2-908824C36671}">
      <dgm:prSet/>
      <dgm:spPr/>
      <dgm:t>
        <a:bodyPr/>
        <a:lstStyle/>
        <a:p>
          <a:endParaRPr lang="en-US"/>
        </a:p>
      </dgm:t>
    </dgm:pt>
    <dgm:pt modelId="{9647393D-94A9-48D4-8AFD-664FC02B6043}" type="sibTrans" cxnId="{B19210C7-A61E-4058-BAA2-908824C36671}">
      <dgm:prSet/>
      <dgm:spPr/>
      <dgm:t>
        <a:bodyPr/>
        <a:lstStyle/>
        <a:p>
          <a:endParaRPr lang="en-US"/>
        </a:p>
      </dgm:t>
    </dgm:pt>
    <dgm:pt modelId="{985BD19F-670D-456A-A5F3-2782AA3F2571}">
      <dgm:prSet/>
      <dgm:spPr/>
      <dgm:t>
        <a:bodyPr/>
        <a:lstStyle/>
        <a:p>
          <a:r>
            <a:rPr lang="da-DK"/>
            <a:t>Wildcard routes</a:t>
          </a:r>
          <a:endParaRPr lang="en-US"/>
        </a:p>
      </dgm:t>
    </dgm:pt>
    <dgm:pt modelId="{92775B0C-5E32-470A-AC9F-AC9C13600E04}" type="parTrans" cxnId="{0BD2AF07-3846-48EB-918C-79E8909E6AE7}">
      <dgm:prSet/>
      <dgm:spPr/>
      <dgm:t>
        <a:bodyPr/>
        <a:lstStyle/>
        <a:p>
          <a:endParaRPr lang="en-US"/>
        </a:p>
      </dgm:t>
    </dgm:pt>
    <dgm:pt modelId="{3BC42CA5-16B6-46E3-8FD4-DC942EB06332}" type="sibTrans" cxnId="{0BD2AF07-3846-48EB-918C-79E8909E6AE7}">
      <dgm:prSet/>
      <dgm:spPr/>
      <dgm:t>
        <a:bodyPr/>
        <a:lstStyle/>
        <a:p>
          <a:endParaRPr lang="en-US"/>
        </a:p>
      </dgm:t>
    </dgm:pt>
    <dgm:pt modelId="{D349F2E0-4778-47C6-A7F8-B9B49299C290}" type="pres">
      <dgm:prSet presAssocID="{D51DAED5-89C4-4B47-A1DA-564CD41E6B5C}" presName="linear" presStyleCnt="0">
        <dgm:presLayoutVars>
          <dgm:animLvl val="lvl"/>
          <dgm:resizeHandles val="exact"/>
        </dgm:presLayoutVars>
      </dgm:prSet>
      <dgm:spPr/>
    </dgm:pt>
    <dgm:pt modelId="{A8819568-F4AE-4CDE-B361-50DDE99B3AE9}" type="pres">
      <dgm:prSet presAssocID="{7377211C-1689-43D2-B71C-BD7AAC28355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DF0D3D-05D8-48F2-A55E-8B1707286F61}" type="pres">
      <dgm:prSet presAssocID="{A1B6327E-3551-4433-BE9A-D90AF2550429}" presName="spacer" presStyleCnt="0"/>
      <dgm:spPr/>
    </dgm:pt>
    <dgm:pt modelId="{8532DB7F-2944-4132-BA55-49A7E21EE000}" type="pres">
      <dgm:prSet presAssocID="{F558FEEA-C654-42CA-BCDC-4A70AEE35E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E01CB8-3729-435C-A665-63F6B22E4310}" type="pres">
      <dgm:prSet presAssocID="{28CB2FDD-CDEF-46AC-B5EB-8E69299F0678}" presName="spacer" presStyleCnt="0"/>
      <dgm:spPr/>
    </dgm:pt>
    <dgm:pt modelId="{04575936-3EF8-4EFD-8768-C32BE34EBADA}" type="pres">
      <dgm:prSet presAssocID="{06F76E5C-8A94-473C-95F5-1283ADD9C80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08DF44-D2D2-403F-9D7B-E42B8F962ABB}" type="pres">
      <dgm:prSet presAssocID="{9647393D-94A9-48D4-8AFD-664FC02B6043}" presName="spacer" presStyleCnt="0"/>
      <dgm:spPr/>
    </dgm:pt>
    <dgm:pt modelId="{E8F6500A-4CAD-4B01-BEF2-3320236D047E}" type="pres">
      <dgm:prSet presAssocID="{985BD19F-670D-456A-A5F3-2782AA3F257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BD2AF07-3846-48EB-918C-79E8909E6AE7}" srcId="{D51DAED5-89C4-4B47-A1DA-564CD41E6B5C}" destId="{985BD19F-670D-456A-A5F3-2782AA3F2571}" srcOrd="3" destOrd="0" parTransId="{92775B0C-5E32-470A-AC9F-AC9C13600E04}" sibTransId="{3BC42CA5-16B6-46E3-8FD4-DC942EB06332}"/>
    <dgm:cxn modelId="{F5B01378-42FA-40B0-9D09-CEE7BD063621}" type="presOf" srcId="{F558FEEA-C654-42CA-BCDC-4A70AEE35EC8}" destId="{8532DB7F-2944-4132-BA55-49A7E21EE000}" srcOrd="0" destOrd="0" presId="urn:microsoft.com/office/officeart/2005/8/layout/vList2"/>
    <dgm:cxn modelId="{969E3691-8714-4368-9E7B-93ABE4DA3D26}" srcId="{D51DAED5-89C4-4B47-A1DA-564CD41E6B5C}" destId="{F558FEEA-C654-42CA-BCDC-4A70AEE35EC8}" srcOrd="1" destOrd="0" parTransId="{A80D4176-CCFF-47A8-9BBD-0E86A540D27E}" sibTransId="{28CB2FDD-CDEF-46AC-B5EB-8E69299F0678}"/>
    <dgm:cxn modelId="{C709D2B1-ED6E-4C46-8123-9145E736D73E}" type="presOf" srcId="{985BD19F-670D-456A-A5F3-2782AA3F2571}" destId="{E8F6500A-4CAD-4B01-BEF2-3320236D047E}" srcOrd="0" destOrd="0" presId="urn:microsoft.com/office/officeart/2005/8/layout/vList2"/>
    <dgm:cxn modelId="{AD0C00BC-673F-477D-AC2F-7D27DFC7B966}" type="presOf" srcId="{06F76E5C-8A94-473C-95F5-1283ADD9C805}" destId="{04575936-3EF8-4EFD-8768-C32BE34EBADA}" srcOrd="0" destOrd="0" presId="urn:microsoft.com/office/officeart/2005/8/layout/vList2"/>
    <dgm:cxn modelId="{B19210C7-A61E-4058-BAA2-908824C36671}" srcId="{D51DAED5-89C4-4B47-A1DA-564CD41E6B5C}" destId="{06F76E5C-8A94-473C-95F5-1283ADD9C805}" srcOrd="2" destOrd="0" parTransId="{730FDEB6-3303-4C57-994C-D054811206A3}" sibTransId="{9647393D-94A9-48D4-8AFD-664FC02B6043}"/>
    <dgm:cxn modelId="{458A6FD1-9144-450E-93CB-B20540DA772C}" type="presOf" srcId="{7377211C-1689-43D2-B71C-BD7AAC283553}" destId="{A8819568-F4AE-4CDE-B361-50DDE99B3AE9}" srcOrd="0" destOrd="0" presId="urn:microsoft.com/office/officeart/2005/8/layout/vList2"/>
    <dgm:cxn modelId="{381C5BEF-AE3F-4A0F-AF5B-AB23E2A924CB}" type="presOf" srcId="{D51DAED5-89C4-4B47-A1DA-564CD41E6B5C}" destId="{D349F2E0-4778-47C6-A7F8-B9B49299C290}" srcOrd="0" destOrd="0" presId="urn:microsoft.com/office/officeart/2005/8/layout/vList2"/>
    <dgm:cxn modelId="{949C93FD-DC1C-434B-81AF-0F8B0093B16C}" srcId="{D51DAED5-89C4-4B47-A1DA-564CD41E6B5C}" destId="{7377211C-1689-43D2-B71C-BD7AAC283553}" srcOrd="0" destOrd="0" parTransId="{FD4FA9D9-CD4C-4658-8B55-171D6B989F75}" sibTransId="{A1B6327E-3551-4433-BE9A-D90AF2550429}"/>
    <dgm:cxn modelId="{001119F5-0A5C-4330-BAE6-2581DC50DB3E}" type="presParOf" srcId="{D349F2E0-4778-47C6-A7F8-B9B49299C290}" destId="{A8819568-F4AE-4CDE-B361-50DDE99B3AE9}" srcOrd="0" destOrd="0" presId="urn:microsoft.com/office/officeart/2005/8/layout/vList2"/>
    <dgm:cxn modelId="{2C0006B4-0AA1-4BA1-922F-FBFE03BD42B2}" type="presParOf" srcId="{D349F2E0-4778-47C6-A7F8-B9B49299C290}" destId="{76DF0D3D-05D8-48F2-A55E-8B1707286F61}" srcOrd="1" destOrd="0" presId="urn:microsoft.com/office/officeart/2005/8/layout/vList2"/>
    <dgm:cxn modelId="{C999DC02-7081-435A-89FA-6C3678EC2B8C}" type="presParOf" srcId="{D349F2E0-4778-47C6-A7F8-B9B49299C290}" destId="{8532DB7F-2944-4132-BA55-49A7E21EE000}" srcOrd="2" destOrd="0" presId="urn:microsoft.com/office/officeart/2005/8/layout/vList2"/>
    <dgm:cxn modelId="{239C3E60-E873-49F2-AD5E-23AE6F5AD50E}" type="presParOf" srcId="{D349F2E0-4778-47C6-A7F8-B9B49299C290}" destId="{9BE01CB8-3729-435C-A665-63F6B22E4310}" srcOrd="3" destOrd="0" presId="urn:microsoft.com/office/officeart/2005/8/layout/vList2"/>
    <dgm:cxn modelId="{E4548C4D-437E-4AF3-A9A0-E0884A497895}" type="presParOf" srcId="{D349F2E0-4778-47C6-A7F8-B9B49299C290}" destId="{04575936-3EF8-4EFD-8768-C32BE34EBADA}" srcOrd="4" destOrd="0" presId="urn:microsoft.com/office/officeart/2005/8/layout/vList2"/>
    <dgm:cxn modelId="{96757C33-F5C4-4F55-A0A7-355F62915C79}" type="presParOf" srcId="{D349F2E0-4778-47C6-A7F8-B9B49299C290}" destId="{F808DF44-D2D2-403F-9D7B-E42B8F962ABB}" srcOrd="5" destOrd="0" presId="urn:microsoft.com/office/officeart/2005/8/layout/vList2"/>
    <dgm:cxn modelId="{BE6F00B4-3636-40A3-8520-DB3E2E41C84C}" type="presParOf" srcId="{D349F2E0-4778-47C6-A7F8-B9B49299C290}" destId="{E8F6500A-4CAD-4B01-BEF2-3320236D047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ADD7F9-331F-4B3C-869E-75C324CCD11F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BBD8BF-9E63-4706-B8DF-C64F23618A82}">
      <dgm:prSet/>
      <dgm:spPr/>
      <dgm:t>
        <a:bodyPr/>
        <a:lstStyle/>
        <a:p>
          <a:r>
            <a:rPr lang="da-DK" dirty="0"/>
            <a:t>Forms</a:t>
          </a:r>
          <a:endParaRPr lang="en-US" dirty="0"/>
        </a:p>
      </dgm:t>
    </dgm:pt>
    <dgm:pt modelId="{2E2B962C-B1AD-4D6B-99BC-DCBBF2A7D8A1}" type="parTrans" cxnId="{BED63DE0-746B-4C9D-8268-B71CF76E99C7}">
      <dgm:prSet/>
      <dgm:spPr/>
      <dgm:t>
        <a:bodyPr/>
        <a:lstStyle/>
        <a:p>
          <a:endParaRPr lang="en-US"/>
        </a:p>
      </dgm:t>
    </dgm:pt>
    <dgm:pt modelId="{DBAE391C-0D3D-4D6E-8FF3-5AAF374CF05D}" type="sibTrans" cxnId="{BED63DE0-746B-4C9D-8268-B71CF76E99C7}">
      <dgm:prSet/>
      <dgm:spPr/>
      <dgm:t>
        <a:bodyPr/>
        <a:lstStyle/>
        <a:p>
          <a:endParaRPr lang="en-US"/>
        </a:p>
      </dgm:t>
    </dgm:pt>
    <dgm:pt modelId="{6EC6C39D-DF77-4349-88A0-E24A5617C6FF}">
      <dgm:prSet/>
      <dgm:spPr/>
      <dgm:t>
        <a:bodyPr/>
        <a:lstStyle/>
        <a:p>
          <a:r>
            <a:rPr lang="da-DK"/>
            <a:t>Template-driven forms</a:t>
          </a:r>
          <a:endParaRPr lang="en-US"/>
        </a:p>
      </dgm:t>
    </dgm:pt>
    <dgm:pt modelId="{282831D7-E8B9-4DA8-A606-597B4FB28704}" type="parTrans" cxnId="{303D3B02-75BB-40FD-AB69-DDA04804AD4A}">
      <dgm:prSet/>
      <dgm:spPr/>
      <dgm:t>
        <a:bodyPr/>
        <a:lstStyle/>
        <a:p>
          <a:endParaRPr lang="en-US"/>
        </a:p>
      </dgm:t>
    </dgm:pt>
    <dgm:pt modelId="{D1409FF1-AC20-4D1E-99CF-24D64B97AFD6}" type="sibTrans" cxnId="{303D3B02-75BB-40FD-AB69-DDA04804AD4A}">
      <dgm:prSet/>
      <dgm:spPr/>
      <dgm:t>
        <a:bodyPr/>
        <a:lstStyle/>
        <a:p>
          <a:endParaRPr lang="en-US"/>
        </a:p>
      </dgm:t>
    </dgm:pt>
    <dgm:pt modelId="{75763806-2625-4519-8FC6-0F7B0E538B16}">
      <dgm:prSet/>
      <dgm:spPr/>
      <dgm:t>
        <a:bodyPr/>
        <a:lstStyle/>
        <a:p>
          <a:r>
            <a:rPr lang="da-DK"/>
            <a:t>Reactive forms</a:t>
          </a:r>
          <a:endParaRPr lang="en-US"/>
        </a:p>
      </dgm:t>
    </dgm:pt>
    <dgm:pt modelId="{68993D6C-0226-41C4-B3FD-0C19C8C199F5}" type="parTrans" cxnId="{9E28CFDE-35C8-41AF-8245-7A29AA0DA41B}">
      <dgm:prSet/>
      <dgm:spPr/>
      <dgm:t>
        <a:bodyPr/>
        <a:lstStyle/>
        <a:p>
          <a:endParaRPr lang="en-US"/>
        </a:p>
      </dgm:t>
    </dgm:pt>
    <dgm:pt modelId="{2424F29A-8CAB-40F3-A0B9-A03CA6E780DC}" type="sibTrans" cxnId="{9E28CFDE-35C8-41AF-8245-7A29AA0DA41B}">
      <dgm:prSet/>
      <dgm:spPr/>
      <dgm:t>
        <a:bodyPr/>
        <a:lstStyle/>
        <a:p>
          <a:endParaRPr lang="en-US"/>
        </a:p>
      </dgm:t>
    </dgm:pt>
    <dgm:pt modelId="{71793F18-4630-4204-8F19-F81E81A58106}">
      <dgm:prSet/>
      <dgm:spPr/>
      <dgm:t>
        <a:bodyPr/>
        <a:lstStyle/>
        <a:p>
          <a:r>
            <a:rPr lang="da-DK"/>
            <a:t>Dynamic forms</a:t>
          </a:r>
          <a:endParaRPr lang="en-US"/>
        </a:p>
      </dgm:t>
    </dgm:pt>
    <dgm:pt modelId="{3FD38F5B-0B03-41F1-9E3F-F01310FF15F7}" type="parTrans" cxnId="{A8D928C2-7FAE-4444-8D70-332DC28C8983}">
      <dgm:prSet/>
      <dgm:spPr/>
      <dgm:t>
        <a:bodyPr/>
        <a:lstStyle/>
        <a:p>
          <a:endParaRPr lang="en-US"/>
        </a:p>
      </dgm:t>
    </dgm:pt>
    <dgm:pt modelId="{39A37F62-1020-4166-9213-8B16598A6A1D}" type="sibTrans" cxnId="{A8D928C2-7FAE-4444-8D70-332DC28C8983}">
      <dgm:prSet/>
      <dgm:spPr/>
      <dgm:t>
        <a:bodyPr/>
        <a:lstStyle/>
        <a:p>
          <a:endParaRPr lang="en-US"/>
        </a:p>
      </dgm:t>
    </dgm:pt>
    <dgm:pt modelId="{7D2186B6-A255-4423-9880-410AC6F6733C}">
      <dgm:prSet/>
      <dgm:spPr/>
      <dgm:t>
        <a:bodyPr/>
        <a:lstStyle/>
        <a:p>
          <a:r>
            <a:rPr lang="da-DK"/>
            <a:t>Form validation</a:t>
          </a:r>
          <a:endParaRPr lang="en-US"/>
        </a:p>
      </dgm:t>
    </dgm:pt>
    <dgm:pt modelId="{4E5F4B9B-8DDD-492F-88B4-3D838343788A}" type="parTrans" cxnId="{177B6ADF-9841-44A3-8AB2-AD6239762555}">
      <dgm:prSet/>
      <dgm:spPr/>
      <dgm:t>
        <a:bodyPr/>
        <a:lstStyle/>
        <a:p>
          <a:endParaRPr lang="en-US"/>
        </a:p>
      </dgm:t>
    </dgm:pt>
    <dgm:pt modelId="{89281288-C19C-45B0-A766-91CA888FC09D}" type="sibTrans" cxnId="{177B6ADF-9841-44A3-8AB2-AD6239762555}">
      <dgm:prSet/>
      <dgm:spPr/>
      <dgm:t>
        <a:bodyPr/>
        <a:lstStyle/>
        <a:p>
          <a:endParaRPr lang="en-US"/>
        </a:p>
      </dgm:t>
    </dgm:pt>
    <dgm:pt modelId="{603A53AD-E386-42FC-960A-B7D1B16DC6D9}">
      <dgm:prSet/>
      <dgm:spPr/>
      <dgm:t>
        <a:bodyPr/>
        <a:lstStyle/>
        <a:p>
          <a:r>
            <a:rPr lang="da-DK" dirty="0"/>
            <a:t>Template-driven vs. </a:t>
          </a:r>
          <a:r>
            <a:rPr lang="da-DK" dirty="0" err="1"/>
            <a:t>Reactive</a:t>
          </a:r>
          <a:r>
            <a:rPr lang="da-DK" dirty="0"/>
            <a:t> forms</a:t>
          </a:r>
          <a:endParaRPr lang="en-US" dirty="0"/>
        </a:p>
      </dgm:t>
    </dgm:pt>
    <dgm:pt modelId="{D5D543DF-A528-4222-80BE-073A5D232C28}" type="parTrans" cxnId="{140372E8-699F-4384-A054-60FC397C715D}">
      <dgm:prSet/>
      <dgm:spPr/>
      <dgm:t>
        <a:bodyPr/>
        <a:lstStyle/>
        <a:p>
          <a:endParaRPr lang="en-US"/>
        </a:p>
      </dgm:t>
    </dgm:pt>
    <dgm:pt modelId="{E87C8900-9AF1-442F-A250-B5D29606CFAF}" type="sibTrans" cxnId="{140372E8-699F-4384-A054-60FC397C715D}">
      <dgm:prSet/>
      <dgm:spPr/>
      <dgm:t>
        <a:bodyPr/>
        <a:lstStyle/>
        <a:p>
          <a:endParaRPr lang="en-US"/>
        </a:p>
      </dgm:t>
    </dgm:pt>
    <dgm:pt modelId="{FC9D74D8-5912-4780-BEE3-8E881371206C}">
      <dgm:prSet/>
      <dgm:spPr/>
      <dgm:t>
        <a:bodyPr/>
        <a:lstStyle/>
        <a:p>
          <a:r>
            <a:rPr lang="en-US" dirty="0"/>
            <a:t>Code </a:t>
          </a:r>
        </a:p>
      </dgm:t>
    </dgm:pt>
    <dgm:pt modelId="{76F6C90A-68BC-401A-9577-748E7545A24D}" type="parTrans" cxnId="{DA9D9CC2-C1B1-4CCB-A938-A87CFC5154B9}">
      <dgm:prSet/>
      <dgm:spPr/>
    </dgm:pt>
    <dgm:pt modelId="{47C633A5-C69D-4660-9C8D-AFCFAA8C15AD}" type="sibTrans" cxnId="{DA9D9CC2-C1B1-4CCB-A938-A87CFC5154B9}">
      <dgm:prSet/>
      <dgm:spPr/>
    </dgm:pt>
    <dgm:pt modelId="{70618C39-E3E5-4328-8DA6-A572DCAF69B3}" type="pres">
      <dgm:prSet presAssocID="{BBADD7F9-331F-4B3C-869E-75C324CCD11F}" presName="Name0" presStyleCnt="0">
        <dgm:presLayoutVars>
          <dgm:dir/>
          <dgm:animLvl val="lvl"/>
          <dgm:resizeHandles val="exact"/>
        </dgm:presLayoutVars>
      </dgm:prSet>
      <dgm:spPr/>
    </dgm:pt>
    <dgm:pt modelId="{DBED0E92-9907-4771-92B3-DBB24D11A6D5}" type="pres">
      <dgm:prSet presAssocID="{BEBBD8BF-9E63-4706-B8DF-C64F23618A82}" presName="linNode" presStyleCnt="0"/>
      <dgm:spPr/>
    </dgm:pt>
    <dgm:pt modelId="{96D4003B-CA9D-4C85-9B10-BDE9D4643C84}" type="pres">
      <dgm:prSet presAssocID="{BEBBD8BF-9E63-4706-B8DF-C64F23618A82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591541EF-C5A3-4332-B151-A5979BDEAC4F}" type="pres">
      <dgm:prSet presAssocID="{DBAE391C-0D3D-4D6E-8FF3-5AAF374CF05D}" presName="sp" presStyleCnt="0"/>
      <dgm:spPr/>
    </dgm:pt>
    <dgm:pt modelId="{FC8B6DA9-D58C-4F36-8306-AEA481B15BD8}" type="pres">
      <dgm:prSet presAssocID="{6EC6C39D-DF77-4349-88A0-E24A5617C6FF}" presName="linNode" presStyleCnt="0"/>
      <dgm:spPr/>
    </dgm:pt>
    <dgm:pt modelId="{D8FD6B72-4686-4A62-BC6F-5067B16BF8D1}" type="pres">
      <dgm:prSet presAssocID="{6EC6C39D-DF77-4349-88A0-E24A5617C6FF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3A43D960-983B-478C-8560-0A6D96949298}" type="pres">
      <dgm:prSet presAssocID="{D1409FF1-AC20-4D1E-99CF-24D64B97AFD6}" presName="sp" presStyleCnt="0"/>
      <dgm:spPr/>
    </dgm:pt>
    <dgm:pt modelId="{47F7E86C-90DF-468B-A7A0-7ABD2FDE3A89}" type="pres">
      <dgm:prSet presAssocID="{75763806-2625-4519-8FC6-0F7B0E538B16}" presName="linNode" presStyleCnt="0"/>
      <dgm:spPr/>
    </dgm:pt>
    <dgm:pt modelId="{A8A5EB30-F38B-4E80-BB33-C527B9ED76FA}" type="pres">
      <dgm:prSet presAssocID="{75763806-2625-4519-8FC6-0F7B0E538B16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05F8FA95-972E-4F56-A48D-6D05013E1E10}" type="pres">
      <dgm:prSet presAssocID="{2424F29A-8CAB-40F3-A0B9-A03CA6E780DC}" presName="sp" presStyleCnt="0"/>
      <dgm:spPr/>
    </dgm:pt>
    <dgm:pt modelId="{3B3F72FB-BAF3-4262-9CFE-4C54B3378D48}" type="pres">
      <dgm:prSet presAssocID="{71793F18-4630-4204-8F19-F81E81A58106}" presName="linNode" presStyleCnt="0"/>
      <dgm:spPr/>
    </dgm:pt>
    <dgm:pt modelId="{F03D6E30-7265-4C28-9C24-BA7160B701BE}" type="pres">
      <dgm:prSet presAssocID="{71793F18-4630-4204-8F19-F81E81A58106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7DA4230E-3FEC-4D1D-8DBF-A64AC9361A03}" type="pres">
      <dgm:prSet presAssocID="{39A37F62-1020-4166-9213-8B16598A6A1D}" presName="sp" presStyleCnt="0"/>
      <dgm:spPr/>
    </dgm:pt>
    <dgm:pt modelId="{1D2338B6-19FA-4FC1-AB1C-98D2D4190B46}" type="pres">
      <dgm:prSet presAssocID="{7D2186B6-A255-4423-9880-410AC6F6733C}" presName="linNode" presStyleCnt="0"/>
      <dgm:spPr/>
    </dgm:pt>
    <dgm:pt modelId="{85F6E485-F32C-4109-96E4-48FDB56BFDCA}" type="pres">
      <dgm:prSet presAssocID="{7D2186B6-A255-4423-9880-410AC6F6733C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C6BF4F75-2987-4091-B78B-421B4279CD54}" type="pres">
      <dgm:prSet presAssocID="{89281288-C19C-45B0-A766-91CA888FC09D}" presName="sp" presStyleCnt="0"/>
      <dgm:spPr/>
    </dgm:pt>
    <dgm:pt modelId="{B2526AC2-50EC-4E59-8644-9EAA1B9AA6C1}" type="pres">
      <dgm:prSet presAssocID="{603A53AD-E386-42FC-960A-B7D1B16DC6D9}" presName="linNode" presStyleCnt="0"/>
      <dgm:spPr/>
    </dgm:pt>
    <dgm:pt modelId="{6DAF0366-EFAD-4ACA-B6F0-740ABDFA03CE}" type="pres">
      <dgm:prSet presAssocID="{603A53AD-E386-42FC-960A-B7D1B16DC6D9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4AC5CDA2-2F4B-4AB1-81BA-E4D22E86FEF3}" type="pres">
      <dgm:prSet presAssocID="{E87C8900-9AF1-442F-A250-B5D29606CFAF}" presName="sp" presStyleCnt="0"/>
      <dgm:spPr/>
    </dgm:pt>
    <dgm:pt modelId="{C90032A7-688A-42B0-8CA9-8FA3656CA583}" type="pres">
      <dgm:prSet presAssocID="{FC9D74D8-5912-4780-BEE3-8E881371206C}" presName="linNode" presStyleCnt="0"/>
      <dgm:spPr/>
    </dgm:pt>
    <dgm:pt modelId="{0F5F8660-19C8-4728-A90C-07526960ABAB}" type="pres">
      <dgm:prSet presAssocID="{FC9D74D8-5912-4780-BEE3-8E881371206C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303D3B02-75BB-40FD-AB69-DDA04804AD4A}" srcId="{BBADD7F9-331F-4B3C-869E-75C324CCD11F}" destId="{6EC6C39D-DF77-4349-88A0-E24A5617C6FF}" srcOrd="1" destOrd="0" parTransId="{282831D7-E8B9-4DA8-A606-597B4FB28704}" sibTransId="{D1409FF1-AC20-4D1E-99CF-24D64B97AFD6}"/>
    <dgm:cxn modelId="{D2C0470C-1504-437A-9236-2B881E46F120}" type="presOf" srcId="{FC9D74D8-5912-4780-BEE3-8E881371206C}" destId="{0F5F8660-19C8-4728-A90C-07526960ABAB}" srcOrd="0" destOrd="0" presId="urn:microsoft.com/office/officeart/2005/8/layout/vList5"/>
    <dgm:cxn modelId="{83F98023-D7E0-4F6B-8B92-E4EC21E7B86B}" type="presOf" srcId="{71793F18-4630-4204-8F19-F81E81A58106}" destId="{F03D6E30-7265-4C28-9C24-BA7160B701BE}" srcOrd="0" destOrd="0" presId="urn:microsoft.com/office/officeart/2005/8/layout/vList5"/>
    <dgm:cxn modelId="{31949126-6340-4FFC-B313-E545E9DE5734}" type="presOf" srcId="{BBADD7F9-331F-4B3C-869E-75C324CCD11F}" destId="{70618C39-E3E5-4328-8DA6-A572DCAF69B3}" srcOrd="0" destOrd="0" presId="urn:microsoft.com/office/officeart/2005/8/layout/vList5"/>
    <dgm:cxn modelId="{C724DF4E-33D6-4D2E-9EBF-6364DDC5E9A9}" type="presOf" srcId="{6EC6C39D-DF77-4349-88A0-E24A5617C6FF}" destId="{D8FD6B72-4686-4A62-BC6F-5067B16BF8D1}" srcOrd="0" destOrd="0" presId="urn:microsoft.com/office/officeart/2005/8/layout/vList5"/>
    <dgm:cxn modelId="{FBBBB556-5C26-402F-AC1A-E60671925340}" type="presOf" srcId="{603A53AD-E386-42FC-960A-B7D1B16DC6D9}" destId="{6DAF0366-EFAD-4ACA-B6F0-740ABDFA03CE}" srcOrd="0" destOrd="0" presId="urn:microsoft.com/office/officeart/2005/8/layout/vList5"/>
    <dgm:cxn modelId="{6D6A228E-1576-45A7-AB0C-A506E4B4B329}" type="presOf" srcId="{BEBBD8BF-9E63-4706-B8DF-C64F23618A82}" destId="{96D4003B-CA9D-4C85-9B10-BDE9D4643C84}" srcOrd="0" destOrd="0" presId="urn:microsoft.com/office/officeart/2005/8/layout/vList5"/>
    <dgm:cxn modelId="{430F5DAD-9BF8-462F-92AC-54206C188B6F}" type="presOf" srcId="{7D2186B6-A255-4423-9880-410AC6F6733C}" destId="{85F6E485-F32C-4109-96E4-48FDB56BFDCA}" srcOrd="0" destOrd="0" presId="urn:microsoft.com/office/officeart/2005/8/layout/vList5"/>
    <dgm:cxn modelId="{A8D928C2-7FAE-4444-8D70-332DC28C8983}" srcId="{BBADD7F9-331F-4B3C-869E-75C324CCD11F}" destId="{71793F18-4630-4204-8F19-F81E81A58106}" srcOrd="3" destOrd="0" parTransId="{3FD38F5B-0B03-41F1-9E3F-F01310FF15F7}" sibTransId="{39A37F62-1020-4166-9213-8B16598A6A1D}"/>
    <dgm:cxn modelId="{DA9D9CC2-C1B1-4CCB-A938-A87CFC5154B9}" srcId="{BBADD7F9-331F-4B3C-869E-75C324CCD11F}" destId="{FC9D74D8-5912-4780-BEE3-8E881371206C}" srcOrd="6" destOrd="0" parTransId="{76F6C90A-68BC-401A-9577-748E7545A24D}" sibTransId="{47C633A5-C69D-4660-9C8D-AFCFAA8C15AD}"/>
    <dgm:cxn modelId="{64D14FCD-FC29-4783-8290-EE1AC0DB3D46}" type="presOf" srcId="{75763806-2625-4519-8FC6-0F7B0E538B16}" destId="{A8A5EB30-F38B-4E80-BB33-C527B9ED76FA}" srcOrd="0" destOrd="0" presId="urn:microsoft.com/office/officeart/2005/8/layout/vList5"/>
    <dgm:cxn modelId="{9E28CFDE-35C8-41AF-8245-7A29AA0DA41B}" srcId="{BBADD7F9-331F-4B3C-869E-75C324CCD11F}" destId="{75763806-2625-4519-8FC6-0F7B0E538B16}" srcOrd="2" destOrd="0" parTransId="{68993D6C-0226-41C4-B3FD-0C19C8C199F5}" sibTransId="{2424F29A-8CAB-40F3-A0B9-A03CA6E780DC}"/>
    <dgm:cxn modelId="{177B6ADF-9841-44A3-8AB2-AD6239762555}" srcId="{BBADD7F9-331F-4B3C-869E-75C324CCD11F}" destId="{7D2186B6-A255-4423-9880-410AC6F6733C}" srcOrd="4" destOrd="0" parTransId="{4E5F4B9B-8DDD-492F-88B4-3D838343788A}" sibTransId="{89281288-C19C-45B0-A766-91CA888FC09D}"/>
    <dgm:cxn modelId="{BED63DE0-746B-4C9D-8268-B71CF76E99C7}" srcId="{BBADD7F9-331F-4B3C-869E-75C324CCD11F}" destId="{BEBBD8BF-9E63-4706-B8DF-C64F23618A82}" srcOrd="0" destOrd="0" parTransId="{2E2B962C-B1AD-4D6B-99BC-DCBBF2A7D8A1}" sibTransId="{DBAE391C-0D3D-4D6E-8FF3-5AAF374CF05D}"/>
    <dgm:cxn modelId="{140372E8-699F-4384-A054-60FC397C715D}" srcId="{BBADD7F9-331F-4B3C-869E-75C324CCD11F}" destId="{603A53AD-E386-42FC-960A-B7D1B16DC6D9}" srcOrd="5" destOrd="0" parTransId="{D5D543DF-A528-4222-80BE-073A5D232C28}" sibTransId="{E87C8900-9AF1-442F-A250-B5D29606CFAF}"/>
    <dgm:cxn modelId="{2CA622E2-9B5C-46D2-B471-03EF1E4E69C1}" type="presParOf" srcId="{70618C39-E3E5-4328-8DA6-A572DCAF69B3}" destId="{DBED0E92-9907-4771-92B3-DBB24D11A6D5}" srcOrd="0" destOrd="0" presId="urn:microsoft.com/office/officeart/2005/8/layout/vList5"/>
    <dgm:cxn modelId="{C873FE1F-43B4-4000-99FB-161C291723B2}" type="presParOf" srcId="{DBED0E92-9907-4771-92B3-DBB24D11A6D5}" destId="{96D4003B-CA9D-4C85-9B10-BDE9D4643C84}" srcOrd="0" destOrd="0" presId="urn:microsoft.com/office/officeart/2005/8/layout/vList5"/>
    <dgm:cxn modelId="{59B06DCA-655C-4ACB-B070-42841068EA96}" type="presParOf" srcId="{70618C39-E3E5-4328-8DA6-A572DCAF69B3}" destId="{591541EF-C5A3-4332-B151-A5979BDEAC4F}" srcOrd="1" destOrd="0" presId="urn:microsoft.com/office/officeart/2005/8/layout/vList5"/>
    <dgm:cxn modelId="{7C198D65-3B2A-4EE5-88CB-60AC748CA4DA}" type="presParOf" srcId="{70618C39-E3E5-4328-8DA6-A572DCAF69B3}" destId="{FC8B6DA9-D58C-4F36-8306-AEA481B15BD8}" srcOrd="2" destOrd="0" presId="urn:microsoft.com/office/officeart/2005/8/layout/vList5"/>
    <dgm:cxn modelId="{5F5AB657-1038-4DFB-BEC5-A9CEB9135760}" type="presParOf" srcId="{FC8B6DA9-D58C-4F36-8306-AEA481B15BD8}" destId="{D8FD6B72-4686-4A62-BC6F-5067B16BF8D1}" srcOrd="0" destOrd="0" presId="urn:microsoft.com/office/officeart/2005/8/layout/vList5"/>
    <dgm:cxn modelId="{1D05023B-9527-4433-B3ED-DA6C8B5E1EA0}" type="presParOf" srcId="{70618C39-E3E5-4328-8DA6-A572DCAF69B3}" destId="{3A43D960-983B-478C-8560-0A6D96949298}" srcOrd="3" destOrd="0" presId="urn:microsoft.com/office/officeart/2005/8/layout/vList5"/>
    <dgm:cxn modelId="{5D233699-DB50-42D9-B6A5-D01B0078B7F3}" type="presParOf" srcId="{70618C39-E3E5-4328-8DA6-A572DCAF69B3}" destId="{47F7E86C-90DF-468B-A7A0-7ABD2FDE3A89}" srcOrd="4" destOrd="0" presId="urn:microsoft.com/office/officeart/2005/8/layout/vList5"/>
    <dgm:cxn modelId="{A4CF56EE-B2D8-4116-A811-AC1375953BDF}" type="presParOf" srcId="{47F7E86C-90DF-468B-A7A0-7ABD2FDE3A89}" destId="{A8A5EB30-F38B-4E80-BB33-C527B9ED76FA}" srcOrd="0" destOrd="0" presId="urn:microsoft.com/office/officeart/2005/8/layout/vList5"/>
    <dgm:cxn modelId="{F3C6BB0C-AE49-4C64-AB6E-137F30A3C84D}" type="presParOf" srcId="{70618C39-E3E5-4328-8DA6-A572DCAF69B3}" destId="{05F8FA95-972E-4F56-A48D-6D05013E1E10}" srcOrd="5" destOrd="0" presId="urn:microsoft.com/office/officeart/2005/8/layout/vList5"/>
    <dgm:cxn modelId="{C58FF879-FB6D-4F0C-9B18-489DED546C75}" type="presParOf" srcId="{70618C39-E3E5-4328-8DA6-A572DCAF69B3}" destId="{3B3F72FB-BAF3-4262-9CFE-4C54B3378D48}" srcOrd="6" destOrd="0" presId="urn:microsoft.com/office/officeart/2005/8/layout/vList5"/>
    <dgm:cxn modelId="{D97FFA11-44FF-4981-9FE2-75D44ED32373}" type="presParOf" srcId="{3B3F72FB-BAF3-4262-9CFE-4C54B3378D48}" destId="{F03D6E30-7265-4C28-9C24-BA7160B701BE}" srcOrd="0" destOrd="0" presId="urn:microsoft.com/office/officeart/2005/8/layout/vList5"/>
    <dgm:cxn modelId="{F67D41E9-FBC5-4D4C-B8E2-D871C42403DF}" type="presParOf" srcId="{70618C39-E3E5-4328-8DA6-A572DCAF69B3}" destId="{7DA4230E-3FEC-4D1D-8DBF-A64AC9361A03}" srcOrd="7" destOrd="0" presId="urn:microsoft.com/office/officeart/2005/8/layout/vList5"/>
    <dgm:cxn modelId="{2B8C90A4-9922-4AAE-980A-C925C2DD140A}" type="presParOf" srcId="{70618C39-E3E5-4328-8DA6-A572DCAF69B3}" destId="{1D2338B6-19FA-4FC1-AB1C-98D2D4190B46}" srcOrd="8" destOrd="0" presId="urn:microsoft.com/office/officeart/2005/8/layout/vList5"/>
    <dgm:cxn modelId="{1F6BF91A-9025-4D29-9275-9311BFD62D16}" type="presParOf" srcId="{1D2338B6-19FA-4FC1-AB1C-98D2D4190B46}" destId="{85F6E485-F32C-4109-96E4-48FDB56BFDCA}" srcOrd="0" destOrd="0" presId="urn:microsoft.com/office/officeart/2005/8/layout/vList5"/>
    <dgm:cxn modelId="{B7D92DB4-FB29-4CE4-9FAB-366D3089A7E4}" type="presParOf" srcId="{70618C39-E3E5-4328-8DA6-A572DCAF69B3}" destId="{C6BF4F75-2987-4091-B78B-421B4279CD54}" srcOrd="9" destOrd="0" presId="urn:microsoft.com/office/officeart/2005/8/layout/vList5"/>
    <dgm:cxn modelId="{5133B11C-0D44-45C7-8C77-C5996C3842D3}" type="presParOf" srcId="{70618C39-E3E5-4328-8DA6-A572DCAF69B3}" destId="{B2526AC2-50EC-4E59-8644-9EAA1B9AA6C1}" srcOrd="10" destOrd="0" presId="urn:microsoft.com/office/officeart/2005/8/layout/vList5"/>
    <dgm:cxn modelId="{4AFD3DEA-07AF-43C1-92F5-0E7106186311}" type="presParOf" srcId="{B2526AC2-50EC-4E59-8644-9EAA1B9AA6C1}" destId="{6DAF0366-EFAD-4ACA-B6F0-740ABDFA03CE}" srcOrd="0" destOrd="0" presId="urn:microsoft.com/office/officeart/2005/8/layout/vList5"/>
    <dgm:cxn modelId="{6F38C355-1E26-4070-91DB-6E49193C7534}" type="presParOf" srcId="{70618C39-E3E5-4328-8DA6-A572DCAF69B3}" destId="{4AC5CDA2-2F4B-4AB1-81BA-E4D22E86FEF3}" srcOrd="11" destOrd="0" presId="urn:microsoft.com/office/officeart/2005/8/layout/vList5"/>
    <dgm:cxn modelId="{E1F9EB5E-4BBF-4668-8D02-A1B214B5E3B5}" type="presParOf" srcId="{70618C39-E3E5-4328-8DA6-A572DCAF69B3}" destId="{C90032A7-688A-42B0-8CA9-8FA3656CA583}" srcOrd="12" destOrd="0" presId="urn:microsoft.com/office/officeart/2005/8/layout/vList5"/>
    <dgm:cxn modelId="{FC4DCCAF-D4D4-444B-BE37-829263FE45E2}" type="presParOf" srcId="{C90032A7-688A-42B0-8CA9-8FA3656CA583}" destId="{0F5F8660-19C8-4728-A90C-07526960ABA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20218B-FF84-44DF-B99A-537CCDD0AE9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A13094-2CB3-4E46-A495-B590381AA3CC}">
      <dgm:prSet/>
      <dgm:spPr/>
      <dgm:t>
        <a:bodyPr/>
        <a:lstStyle/>
        <a:p>
          <a:r>
            <a:rPr lang="da-DK"/>
            <a:t>Forms i Angular </a:t>
          </a:r>
          <a:endParaRPr lang="en-US"/>
        </a:p>
      </dgm:t>
    </dgm:pt>
    <dgm:pt modelId="{0D97A932-4124-48F5-A1C5-6654E04C65A2}" type="parTrans" cxnId="{6C7F5058-590F-4083-8750-E42C0F9AA7E2}">
      <dgm:prSet/>
      <dgm:spPr/>
      <dgm:t>
        <a:bodyPr/>
        <a:lstStyle/>
        <a:p>
          <a:endParaRPr lang="en-US"/>
        </a:p>
      </dgm:t>
    </dgm:pt>
    <dgm:pt modelId="{ABF74333-721D-4D56-A009-3183594AD6FE}" type="sibTrans" cxnId="{6C7F5058-590F-4083-8750-E42C0F9AA7E2}">
      <dgm:prSet/>
      <dgm:spPr/>
      <dgm:t>
        <a:bodyPr/>
        <a:lstStyle/>
        <a:p>
          <a:endParaRPr lang="en-US"/>
        </a:p>
      </dgm:t>
    </dgm:pt>
    <dgm:pt modelId="{81C25CAC-B4BE-40AF-ABE0-66F7D0606775}">
      <dgm:prSet/>
      <dgm:spPr/>
      <dgm:t>
        <a:bodyPr/>
        <a:lstStyle/>
        <a:p>
          <a:r>
            <a:rPr lang="da-DK"/>
            <a:t>Forskellige typer forms:</a:t>
          </a:r>
          <a:endParaRPr lang="en-US"/>
        </a:p>
      </dgm:t>
    </dgm:pt>
    <dgm:pt modelId="{F56CE8E3-C7B7-42F9-8C45-507E5257863D}" type="parTrans" cxnId="{DF9C4DAF-96C0-43FE-8E72-7D4099D619BD}">
      <dgm:prSet/>
      <dgm:spPr/>
      <dgm:t>
        <a:bodyPr/>
        <a:lstStyle/>
        <a:p>
          <a:endParaRPr lang="en-US"/>
        </a:p>
      </dgm:t>
    </dgm:pt>
    <dgm:pt modelId="{CD50B2F9-B3D8-4AEC-90E7-04DC9562C078}" type="sibTrans" cxnId="{DF9C4DAF-96C0-43FE-8E72-7D4099D619BD}">
      <dgm:prSet/>
      <dgm:spPr/>
      <dgm:t>
        <a:bodyPr/>
        <a:lstStyle/>
        <a:p>
          <a:endParaRPr lang="en-US"/>
        </a:p>
      </dgm:t>
    </dgm:pt>
    <dgm:pt modelId="{F7B5C470-D921-4047-9397-01DC9CFFCA2B}">
      <dgm:prSet/>
      <dgm:spPr/>
      <dgm:t>
        <a:bodyPr/>
        <a:lstStyle/>
        <a:p>
          <a:r>
            <a:rPr lang="da-DK" dirty="0"/>
            <a:t>Template-driven</a:t>
          </a:r>
          <a:endParaRPr lang="en-US" dirty="0"/>
        </a:p>
      </dgm:t>
    </dgm:pt>
    <dgm:pt modelId="{AFCB2657-BF0C-45FA-8793-9B95F4C85CBB}" type="parTrans" cxnId="{88573430-FC24-42D0-9325-01B9099223D8}">
      <dgm:prSet/>
      <dgm:spPr/>
      <dgm:t>
        <a:bodyPr/>
        <a:lstStyle/>
        <a:p>
          <a:endParaRPr lang="en-US"/>
        </a:p>
      </dgm:t>
    </dgm:pt>
    <dgm:pt modelId="{E5A221FA-8AE3-44A8-BCE6-4A2A9485361E}" type="sibTrans" cxnId="{88573430-FC24-42D0-9325-01B9099223D8}">
      <dgm:prSet/>
      <dgm:spPr/>
      <dgm:t>
        <a:bodyPr/>
        <a:lstStyle/>
        <a:p>
          <a:endParaRPr lang="en-US"/>
        </a:p>
      </dgm:t>
    </dgm:pt>
    <dgm:pt modelId="{BDCFD6DF-155B-49E8-80F5-7DFEB97985A5}">
      <dgm:prSet/>
      <dgm:spPr/>
      <dgm:t>
        <a:bodyPr/>
        <a:lstStyle/>
        <a:p>
          <a:r>
            <a:rPr lang="da-DK"/>
            <a:t>Reactive forms </a:t>
          </a:r>
          <a:endParaRPr lang="en-US"/>
        </a:p>
      </dgm:t>
    </dgm:pt>
    <dgm:pt modelId="{FDEAE36F-8B4D-421C-9C7C-445772387273}" type="parTrans" cxnId="{B8499904-D5B9-4C7D-AFDE-CD91EE9BCE61}">
      <dgm:prSet/>
      <dgm:spPr/>
      <dgm:t>
        <a:bodyPr/>
        <a:lstStyle/>
        <a:p>
          <a:endParaRPr lang="en-US"/>
        </a:p>
      </dgm:t>
    </dgm:pt>
    <dgm:pt modelId="{B76CC775-802D-4258-8A16-0B82BCBADFA0}" type="sibTrans" cxnId="{B8499904-D5B9-4C7D-AFDE-CD91EE9BCE61}">
      <dgm:prSet/>
      <dgm:spPr/>
      <dgm:t>
        <a:bodyPr/>
        <a:lstStyle/>
        <a:p>
          <a:endParaRPr lang="en-US"/>
        </a:p>
      </dgm:t>
    </dgm:pt>
    <dgm:pt modelId="{B93A43FE-5CB0-48C8-83D1-A9A08329A9CE}">
      <dgm:prSet/>
      <dgm:spPr/>
      <dgm:t>
        <a:bodyPr/>
        <a:lstStyle/>
        <a:p>
          <a:r>
            <a:rPr lang="da-DK" dirty="0"/>
            <a:t>Fælles form fundation </a:t>
          </a:r>
          <a:r>
            <a:rPr lang="da-DK" dirty="0" err="1"/>
            <a:t>classes</a:t>
          </a:r>
          <a:endParaRPr lang="en-US" dirty="0"/>
        </a:p>
      </dgm:t>
    </dgm:pt>
    <dgm:pt modelId="{5510487C-17EE-4139-BC48-51BB6B22A901}" type="parTrans" cxnId="{EA5BC678-4E4E-4200-A32B-818475D999C0}">
      <dgm:prSet/>
      <dgm:spPr/>
      <dgm:t>
        <a:bodyPr/>
        <a:lstStyle/>
        <a:p>
          <a:endParaRPr lang="en-US"/>
        </a:p>
      </dgm:t>
    </dgm:pt>
    <dgm:pt modelId="{436AAF48-0890-4B90-8055-FCF665DD37B8}" type="sibTrans" cxnId="{EA5BC678-4E4E-4200-A32B-818475D999C0}">
      <dgm:prSet/>
      <dgm:spPr/>
      <dgm:t>
        <a:bodyPr/>
        <a:lstStyle/>
        <a:p>
          <a:endParaRPr lang="en-US"/>
        </a:p>
      </dgm:t>
    </dgm:pt>
    <dgm:pt modelId="{D017AF4C-C7D3-43B5-80B9-DD0D6F2C8578}">
      <dgm:prSet/>
      <dgm:spPr/>
      <dgm:t>
        <a:bodyPr/>
        <a:lstStyle/>
        <a:p>
          <a:r>
            <a:rPr lang="en-US" dirty="0" err="1"/>
            <a:t>FormGroup</a:t>
          </a:r>
          <a:endParaRPr lang="en-US" dirty="0"/>
        </a:p>
      </dgm:t>
    </dgm:pt>
    <dgm:pt modelId="{8C92AF41-8815-4977-8EAA-9BD1928F33E7}" type="parTrans" cxnId="{7F2459BE-79E0-4D29-BCD6-D17016A8DC61}">
      <dgm:prSet/>
      <dgm:spPr/>
      <dgm:t>
        <a:bodyPr/>
        <a:lstStyle/>
        <a:p>
          <a:endParaRPr lang="da-DK"/>
        </a:p>
      </dgm:t>
    </dgm:pt>
    <dgm:pt modelId="{86FAE925-DF0F-44F8-AA66-C0BC9B71996A}" type="sibTrans" cxnId="{7F2459BE-79E0-4D29-BCD6-D17016A8DC61}">
      <dgm:prSet/>
      <dgm:spPr/>
    </dgm:pt>
    <dgm:pt modelId="{31130B25-A2F0-4BB6-A78A-35CD34AB238E}">
      <dgm:prSet/>
      <dgm:spPr/>
      <dgm:t>
        <a:bodyPr/>
        <a:lstStyle/>
        <a:p>
          <a:r>
            <a:rPr lang="en-US" dirty="0" err="1"/>
            <a:t>FormControl</a:t>
          </a:r>
          <a:endParaRPr lang="en-US" dirty="0"/>
        </a:p>
      </dgm:t>
    </dgm:pt>
    <dgm:pt modelId="{281AFD19-3428-432F-8F89-664270605BD7}" type="parTrans" cxnId="{D9828FA8-22A6-4454-AFF7-62EBA9BC691E}">
      <dgm:prSet/>
      <dgm:spPr/>
      <dgm:t>
        <a:bodyPr/>
        <a:lstStyle/>
        <a:p>
          <a:endParaRPr lang="da-DK"/>
        </a:p>
      </dgm:t>
    </dgm:pt>
    <dgm:pt modelId="{0986AF4E-4690-44C8-AA9B-E1CB8D29CDE9}" type="sibTrans" cxnId="{D9828FA8-22A6-4454-AFF7-62EBA9BC691E}">
      <dgm:prSet/>
      <dgm:spPr/>
    </dgm:pt>
    <dgm:pt modelId="{BAE17D49-AEF1-44D9-B5B0-F1EDD36C2E1E}">
      <dgm:prSet/>
      <dgm:spPr/>
      <dgm:t>
        <a:bodyPr/>
        <a:lstStyle/>
        <a:p>
          <a:r>
            <a:rPr lang="en-US" dirty="0" err="1"/>
            <a:t>FormArray</a:t>
          </a:r>
          <a:endParaRPr lang="en-US" dirty="0"/>
        </a:p>
      </dgm:t>
    </dgm:pt>
    <dgm:pt modelId="{01036641-2AA6-41B6-983C-38475E323763}" type="parTrans" cxnId="{D13AC2E1-6C3F-47A7-ADCD-F155A2CE0074}">
      <dgm:prSet/>
      <dgm:spPr/>
      <dgm:t>
        <a:bodyPr/>
        <a:lstStyle/>
        <a:p>
          <a:endParaRPr lang="da-DK"/>
        </a:p>
      </dgm:t>
    </dgm:pt>
    <dgm:pt modelId="{F31E1549-8ABC-473F-A669-BD6AA93E8251}" type="sibTrans" cxnId="{D13AC2E1-6C3F-47A7-ADCD-F155A2CE0074}">
      <dgm:prSet/>
      <dgm:spPr/>
    </dgm:pt>
    <dgm:pt modelId="{131DCE12-B076-4759-8CCA-43B4D4E7F94F}">
      <dgm:prSet/>
      <dgm:spPr/>
      <dgm:t>
        <a:bodyPr/>
        <a:lstStyle/>
        <a:p>
          <a:r>
            <a:rPr lang="da-DK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ControlValueAccessor</a:t>
          </a:r>
          <a:endParaRPr lang="en-US" dirty="0"/>
        </a:p>
      </dgm:t>
    </dgm:pt>
    <dgm:pt modelId="{E64127BE-3C2F-48E3-ABF1-C6C56FD72713}" type="parTrans" cxnId="{5326DF42-FC9E-482B-A2E9-978BB994A24A}">
      <dgm:prSet/>
      <dgm:spPr/>
      <dgm:t>
        <a:bodyPr/>
        <a:lstStyle/>
        <a:p>
          <a:endParaRPr lang="da-DK"/>
        </a:p>
      </dgm:t>
    </dgm:pt>
    <dgm:pt modelId="{88D5C3D8-3CC6-4201-B5AF-798687423512}" type="sibTrans" cxnId="{5326DF42-FC9E-482B-A2E9-978BB994A24A}">
      <dgm:prSet/>
      <dgm:spPr/>
    </dgm:pt>
    <dgm:pt modelId="{4D155A17-FE03-43BA-8146-AC9A7210CD2A}" type="pres">
      <dgm:prSet presAssocID="{5F20218B-FF84-44DF-B99A-537CCDD0AE9D}" presName="linear" presStyleCnt="0">
        <dgm:presLayoutVars>
          <dgm:dir/>
          <dgm:animLvl val="lvl"/>
          <dgm:resizeHandles val="exact"/>
        </dgm:presLayoutVars>
      </dgm:prSet>
      <dgm:spPr/>
    </dgm:pt>
    <dgm:pt modelId="{3F6C68EA-F5FB-4CBF-9478-174F25B50B54}" type="pres">
      <dgm:prSet presAssocID="{7FA13094-2CB3-4E46-A495-B590381AA3CC}" presName="parentLin" presStyleCnt="0"/>
      <dgm:spPr/>
    </dgm:pt>
    <dgm:pt modelId="{7AB41DE5-48E3-4B5A-9292-C4625B25089A}" type="pres">
      <dgm:prSet presAssocID="{7FA13094-2CB3-4E46-A495-B590381AA3CC}" presName="parentLeftMargin" presStyleLbl="node1" presStyleIdx="0" presStyleCnt="3"/>
      <dgm:spPr/>
    </dgm:pt>
    <dgm:pt modelId="{5533C5AF-2354-4285-8FFE-788AB6E94DA5}" type="pres">
      <dgm:prSet presAssocID="{7FA13094-2CB3-4E46-A495-B590381AA3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0799F2C-BFAA-4845-92E3-7B5D6F116CDE}" type="pres">
      <dgm:prSet presAssocID="{7FA13094-2CB3-4E46-A495-B590381AA3CC}" presName="negativeSpace" presStyleCnt="0"/>
      <dgm:spPr/>
    </dgm:pt>
    <dgm:pt modelId="{D8933FF1-293B-4866-BB24-42A9B0BBB6B2}" type="pres">
      <dgm:prSet presAssocID="{7FA13094-2CB3-4E46-A495-B590381AA3CC}" presName="childText" presStyleLbl="conFgAcc1" presStyleIdx="0" presStyleCnt="3">
        <dgm:presLayoutVars>
          <dgm:bulletEnabled val="1"/>
        </dgm:presLayoutVars>
      </dgm:prSet>
      <dgm:spPr/>
    </dgm:pt>
    <dgm:pt modelId="{15268168-EE23-4138-AEE2-CAC205B639DA}" type="pres">
      <dgm:prSet presAssocID="{ABF74333-721D-4D56-A009-3183594AD6FE}" presName="spaceBetweenRectangles" presStyleCnt="0"/>
      <dgm:spPr/>
    </dgm:pt>
    <dgm:pt modelId="{BD32E224-4DFF-48A5-AA9C-5561B85339F5}" type="pres">
      <dgm:prSet presAssocID="{81C25CAC-B4BE-40AF-ABE0-66F7D0606775}" presName="parentLin" presStyleCnt="0"/>
      <dgm:spPr/>
    </dgm:pt>
    <dgm:pt modelId="{797E3ACA-B703-44A0-A97D-8975ED93EA85}" type="pres">
      <dgm:prSet presAssocID="{81C25CAC-B4BE-40AF-ABE0-66F7D0606775}" presName="parentLeftMargin" presStyleLbl="node1" presStyleIdx="0" presStyleCnt="3"/>
      <dgm:spPr/>
    </dgm:pt>
    <dgm:pt modelId="{B003A529-BFD7-409A-8080-8D3BE09E8721}" type="pres">
      <dgm:prSet presAssocID="{81C25CAC-B4BE-40AF-ABE0-66F7D06067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B26D12-C685-4EF8-A91F-BFC36E147FA8}" type="pres">
      <dgm:prSet presAssocID="{81C25CAC-B4BE-40AF-ABE0-66F7D0606775}" presName="negativeSpace" presStyleCnt="0"/>
      <dgm:spPr/>
    </dgm:pt>
    <dgm:pt modelId="{56B27987-86B9-448B-8A5F-BE7270FCB2A4}" type="pres">
      <dgm:prSet presAssocID="{81C25CAC-B4BE-40AF-ABE0-66F7D0606775}" presName="childText" presStyleLbl="conFgAcc1" presStyleIdx="1" presStyleCnt="3">
        <dgm:presLayoutVars>
          <dgm:bulletEnabled val="1"/>
        </dgm:presLayoutVars>
      </dgm:prSet>
      <dgm:spPr/>
    </dgm:pt>
    <dgm:pt modelId="{FB0F9C06-66D3-465E-93F5-A6DF7A8B534B}" type="pres">
      <dgm:prSet presAssocID="{CD50B2F9-B3D8-4AEC-90E7-04DC9562C078}" presName="spaceBetweenRectangles" presStyleCnt="0"/>
      <dgm:spPr/>
    </dgm:pt>
    <dgm:pt modelId="{F7A13358-A8F8-4D77-8BF5-87464DCD4CAA}" type="pres">
      <dgm:prSet presAssocID="{B93A43FE-5CB0-48C8-83D1-A9A08329A9CE}" presName="parentLin" presStyleCnt="0"/>
      <dgm:spPr/>
    </dgm:pt>
    <dgm:pt modelId="{17534117-A068-4445-BFEA-28A930827910}" type="pres">
      <dgm:prSet presAssocID="{B93A43FE-5CB0-48C8-83D1-A9A08329A9CE}" presName="parentLeftMargin" presStyleLbl="node1" presStyleIdx="1" presStyleCnt="3"/>
      <dgm:spPr/>
    </dgm:pt>
    <dgm:pt modelId="{191FA064-B688-4D46-B25B-7F92976B183D}" type="pres">
      <dgm:prSet presAssocID="{B93A43FE-5CB0-48C8-83D1-A9A08329A9C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4BF734A-408A-4305-A226-0358B1CF8F8D}" type="pres">
      <dgm:prSet presAssocID="{B93A43FE-5CB0-48C8-83D1-A9A08329A9CE}" presName="negativeSpace" presStyleCnt="0"/>
      <dgm:spPr/>
    </dgm:pt>
    <dgm:pt modelId="{164724EC-025F-4694-A3C4-C84ECA920A76}" type="pres">
      <dgm:prSet presAssocID="{B93A43FE-5CB0-48C8-83D1-A9A08329A9C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8499904-D5B9-4C7D-AFDE-CD91EE9BCE61}" srcId="{81C25CAC-B4BE-40AF-ABE0-66F7D0606775}" destId="{BDCFD6DF-155B-49E8-80F5-7DFEB97985A5}" srcOrd="1" destOrd="0" parTransId="{FDEAE36F-8B4D-421C-9C7C-445772387273}" sibTransId="{B76CC775-802D-4258-8A16-0B82BCBADFA0}"/>
    <dgm:cxn modelId="{88573430-FC24-42D0-9325-01B9099223D8}" srcId="{81C25CAC-B4BE-40AF-ABE0-66F7D0606775}" destId="{F7B5C470-D921-4047-9397-01DC9CFFCA2B}" srcOrd="0" destOrd="0" parTransId="{AFCB2657-BF0C-45FA-8793-9B95F4C85CBB}" sibTransId="{E5A221FA-8AE3-44A8-BCE6-4A2A9485361E}"/>
    <dgm:cxn modelId="{1E209E32-FBFD-472F-9B60-57E37B9812A0}" type="presOf" srcId="{BDCFD6DF-155B-49E8-80F5-7DFEB97985A5}" destId="{56B27987-86B9-448B-8A5F-BE7270FCB2A4}" srcOrd="0" destOrd="1" presId="urn:microsoft.com/office/officeart/2005/8/layout/list1"/>
    <dgm:cxn modelId="{EC904B36-68FE-4935-A93F-095CAE6FD437}" type="presOf" srcId="{BAE17D49-AEF1-44D9-B5B0-F1EDD36C2E1E}" destId="{164724EC-025F-4694-A3C4-C84ECA920A76}" srcOrd="0" destOrd="2" presId="urn:microsoft.com/office/officeart/2005/8/layout/list1"/>
    <dgm:cxn modelId="{8786C45B-2F8E-4D3B-B7FB-17598DA09850}" type="presOf" srcId="{81C25CAC-B4BE-40AF-ABE0-66F7D0606775}" destId="{B003A529-BFD7-409A-8080-8D3BE09E8721}" srcOrd="1" destOrd="0" presId="urn:microsoft.com/office/officeart/2005/8/layout/list1"/>
    <dgm:cxn modelId="{5326DF42-FC9E-482B-A2E9-978BB994A24A}" srcId="{B93A43FE-5CB0-48C8-83D1-A9A08329A9CE}" destId="{131DCE12-B076-4759-8CCA-43B4D4E7F94F}" srcOrd="3" destOrd="0" parTransId="{E64127BE-3C2F-48E3-ABF1-C6C56FD72713}" sibTransId="{88D5C3D8-3CC6-4201-B5AF-798687423512}"/>
    <dgm:cxn modelId="{5F07C745-D2B9-417C-872F-ACD4B1C7DC0C}" type="presOf" srcId="{81C25CAC-B4BE-40AF-ABE0-66F7D0606775}" destId="{797E3ACA-B703-44A0-A97D-8975ED93EA85}" srcOrd="0" destOrd="0" presId="urn:microsoft.com/office/officeart/2005/8/layout/list1"/>
    <dgm:cxn modelId="{6C7F5058-590F-4083-8750-E42C0F9AA7E2}" srcId="{5F20218B-FF84-44DF-B99A-537CCDD0AE9D}" destId="{7FA13094-2CB3-4E46-A495-B590381AA3CC}" srcOrd="0" destOrd="0" parTransId="{0D97A932-4124-48F5-A1C5-6654E04C65A2}" sibTransId="{ABF74333-721D-4D56-A009-3183594AD6FE}"/>
    <dgm:cxn modelId="{EA5BC678-4E4E-4200-A32B-818475D999C0}" srcId="{5F20218B-FF84-44DF-B99A-537CCDD0AE9D}" destId="{B93A43FE-5CB0-48C8-83D1-A9A08329A9CE}" srcOrd="2" destOrd="0" parTransId="{5510487C-17EE-4139-BC48-51BB6B22A901}" sibTransId="{436AAF48-0890-4B90-8055-FCF665DD37B8}"/>
    <dgm:cxn modelId="{1226F27A-2722-4F05-8B43-B0114C88E983}" type="presOf" srcId="{D017AF4C-C7D3-43B5-80B9-DD0D6F2C8578}" destId="{164724EC-025F-4694-A3C4-C84ECA920A76}" srcOrd="0" destOrd="0" presId="urn:microsoft.com/office/officeart/2005/8/layout/list1"/>
    <dgm:cxn modelId="{AA8C727C-4E77-4B10-BA4C-73BA53D4D341}" type="presOf" srcId="{131DCE12-B076-4759-8CCA-43B4D4E7F94F}" destId="{164724EC-025F-4694-A3C4-C84ECA920A76}" srcOrd="0" destOrd="3" presId="urn:microsoft.com/office/officeart/2005/8/layout/list1"/>
    <dgm:cxn modelId="{31C8537D-C605-4C79-AA9A-618F4B7E284D}" type="presOf" srcId="{F7B5C470-D921-4047-9397-01DC9CFFCA2B}" destId="{56B27987-86B9-448B-8A5F-BE7270FCB2A4}" srcOrd="0" destOrd="0" presId="urn:microsoft.com/office/officeart/2005/8/layout/list1"/>
    <dgm:cxn modelId="{2A65367F-7CD1-4CFD-AFB5-00152A8D76A9}" type="presOf" srcId="{31130B25-A2F0-4BB6-A78A-35CD34AB238E}" destId="{164724EC-025F-4694-A3C4-C84ECA920A76}" srcOrd="0" destOrd="1" presId="urn:microsoft.com/office/officeart/2005/8/layout/list1"/>
    <dgm:cxn modelId="{9F95C282-C4F2-4531-9EC0-81C68952AB1D}" type="presOf" srcId="{5F20218B-FF84-44DF-B99A-537CCDD0AE9D}" destId="{4D155A17-FE03-43BA-8146-AC9A7210CD2A}" srcOrd="0" destOrd="0" presId="urn:microsoft.com/office/officeart/2005/8/layout/list1"/>
    <dgm:cxn modelId="{5EF93D8F-F40D-42A2-87F0-4D1C00A084E4}" type="presOf" srcId="{7FA13094-2CB3-4E46-A495-B590381AA3CC}" destId="{5533C5AF-2354-4285-8FFE-788AB6E94DA5}" srcOrd="1" destOrd="0" presId="urn:microsoft.com/office/officeart/2005/8/layout/list1"/>
    <dgm:cxn modelId="{544F429A-50C7-4E28-B9B5-25500678FA16}" type="presOf" srcId="{7FA13094-2CB3-4E46-A495-B590381AA3CC}" destId="{7AB41DE5-48E3-4B5A-9292-C4625B25089A}" srcOrd="0" destOrd="0" presId="urn:microsoft.com/office/officeart/2005/8/layout/list1"/>
    <dgm:cxn modelId="{D9828FA8-22A6-4454-AFF7-62EBA9BC691E}" srcId="{B93A43FE-5CB0-48C8-83D1-A9A08329A9CE}" destId="{31130B25-A2F0-4BB6-A78A-35CD34AB238E}" srcOrd="1" destOrd="0" parTransId="{281AFD19-3428-432F-8F89-664270605BD7}" sibTransId="{0986AF4E-4690-44C8-AA9B-E1CB8D29CDE9}"/>
    <dgm:cxn modelId="{DF9C4DAF-96C0-43FE-8E72-7D4099D619BD}" srcId="{5F20218B-FF84-44DF-B99A-537CCDD0AE9D}" destId="{81C25CAC-B4BE-40AF-ABE0-66F7D0606775}" srcOrd="1" destOrd="0" parTransId="{F56CE8E3-C7B7-42F9-8C45-507E5257863D}" sibTransId="{CD50B2F9-B3D8-4AEC-90E7-04DC9562C078}"/>
    <dgm:cxn modelId="{7F2459BE-79E0-4D29-BCD6-D17016A8DC61}" srcId="{B93A43FE-5CB0-48C8-83D1-A9A08329A9CE}" destId="{D017AF4C-C7D3-43B5-80B9-DD0D6F2C8578}" srcOrd="0" destOrd="0" parTransId="{8C92AF41-8815-4977-8EAA-9BD1928F33E7}" sibTransId="{86FAE925-DF0F-44F8-AA66-C0BC9B71996A}"/>
    <dgm:cxn modelId="{75A3A9D2-EC3B-47A0-AB20-C2825BFDA2B8}" type="presOf" srcId="{B93A43FE-5CB0-48C8-83D1-A9A08329A9CE}" destId="{17534117-A068-4445-BFEA-28A930827910}" srcOrd="0" destOrd="0" presId="urn:microsoft.com/office/officeart/2005/8/layout/list1"/>
    <dgm:cxn modelId="{D13AC2E1-6C3F-47A7-ADCD-F155A2CE0074}" srcId="{B93A43FE-5CB0-48C8-83D1-A9A08329A9CE}" destId="{BAE17D49-AEF1-44D9-B5B0-F1EDD36C2E1E}" srcOrd="2" destOrd="0" parTransId="{01036641-2AA6-41B6-983C-38475E323763}" sibTransId="{F31E1549-8ABC-473F-A669-BD6AA93E8251}"/>
    <dgm:cxn modelId="{4CC5A6F9-4055-408C-8936-A266BF95FA7A}" type="presOf" srcId="{B93A43FE-5CB0-48C8-83D1-A9A08329A9CE}" destId="{191FA064-B688-4D46-B25B-7F92976B183D}" srcOrd="1" destOrd="0" presId="urn:microsoft.com/office/officeart/2005/8/layout/list1"/>
    <dgm:cxn modelId="{0B745F72-7589-4092-B01C-88EC43987E56}" type="presParOf" srcId="{4D155A17-FE03-43BA-8146-AC9A7210CD2A}" destId="{3F6C68EA-F5FB-4CBF-9478-174F25B50B54}" srcOrd="0" destOrd="0" presId="urn:microsoft.com/office/officeart/2005/8/layout/list1"/>
    <dgm:cxn modelId="{8AB2DC10-C192-4529-8672-230EC6347E5C}" type="presParOf" srcId="{3F6C68EA-F5FB-4CBF-9478-174F25B50B54}" destId="{7AB41DE5-48E3-4B5A-9292-C4625B25089A}" srcOrd="0" destOrd="0" presId="urn:microsoft.com/office/officeart/2005/8/layout/list1"/>
    <dgm:cxn modelId="{5069A45E-0A2B-4DA8-BCC5-48DB2A44E10F}" type="presParOf" srcId="{3F6C68EA-F5FB-4CBF-9478-174F25B50B54}" destId="{5533C5AF-2354-4285-8FFE-788AB6E94DA5}" srcOrd="1" destOrd="0" presId="urn:microsoft.com/office/officeart/2005/8/layout/list1"/>
    <dgm:cxn modelId="{C7D008B8-2ABC-4D5F-ABB0-F0F154E57617}" type="presParOf" srcId="{4D155A17-FE03-43BA-8146-AC9A7210CD2A}" destId="{70799F2C-BFAA-4845-92E3-7B5D6F116CDE}" srcOrd="1" destOrd="0" presId="urn:microsoft.com/office/officeart/2005/8/layout/list1"/>
    <dgm:cxn modelId="{AC1D47E7-59F2-4DDF-8E33-F449B79503A6}" type="presParOf" srcId="{4D155A17-FE03-43BA-8146-AC9A7210CD2A}" destId="{D8933FF1-293B-4866-BB24-42A9B0BBB6B2}" srcOrd="2" destOrd="0" presId="urn:microsoft.com/office/officeart/2005/8/layout/list1"/>
    <dgm:cxn modelId="{B2B7835E-1C35-4988-BCAD-EB247B0F55DD}" type="presParOf" srcId="{4D155A17-FE03-43BA-8146-AC9A7210CD2A}" destId="{15268168-EE23-4138-AEE2-CAC205B639DA}" srcOrd="3" destOrd="0" presId="urn:microsoft.com/office/officeart/2005/8/layout/list1"/>
    <dgm:cxn modelId="{5C81FDEA-01A7-414C-9D4C-23F81AC6FA96}" type="presParOf" srcId="{4D155A17-FE03-43BA-8146-AC9A7210CD2A}" destId="{BD32E224-4DFF-48A5-AA9C-5561B85339F5}" srcOrd="4" destOrd="0" presId="urn:microsoft.com/office/officeart/2005/8/layout/list1"/>
    <dgm:cxn modelId="{9EAD4D98-660A-435A-9BC1-405BA6BD58FE}" type="presParOf" srcId="{BD32E224-4DFF-48A5-AA9C-5561B85339F5}" destId="{797E3ACA-B703-44A0-A97D-8975ED93EA85}" srcOrd="0" destOrd="0" presId="urn:microsoft.com/office/officeart/2005/8/layout/list1"/>
    <dgm:cxn modelId="{59A920EE-3A26-45A4-AC0D-82CE21DEF380}" type="presParOf" srcId="{BD32E224-4DFF-48A5-AA9C-5561B85339F5}" destId="{B003A529-BFD7-409A-8080-8D3BE09E8721}" srcOrd="1" destOrd="0" presId="urn:microsoft.com/office/officeart/2005/8/layout/list1"/>
    <dgm:cxn modelId="{1A469512-EB9F-4BE6-8C4D-8CB3D2DE84D6}" type="presParOf" srcId="{4D155A17-FE03-43BA-8146-AC9A7210CD2A}" destId="{88B26D12-C685-4EF8-A91F-BFC36E147FA8}" srcOrd="5" destOrd="0" presId="urn:microsoft.com/office/officeart/2005/8/layout/list1"/>
    <dgm:cxn modelId="{1570CC80-80EB-4A95-BBA1-B72CB810F946}" type="presParOf" srcId="{4D155A17-FE03-43BA-8146-AC9A7210CD2A}" destId="{56B27987-86B9-448B-8A5F-BE7270FCB2A4}" srcOrd="6" destOrd="0" presId="urn:microsoft.com/office/officeart/2005/8/layout/list1"/>
    <dgm:cxn modelId="{09FBE62E-D146-4FEF-BBD3-BFD44C8756F0}" type="presParOf" srcId="{4D155A17-FE03-43BA-8146-AC9A7210CD2A}" destId="{FB0F9C06-66D3-465E-93F5-A6DF7A8B534B}" srcOrd="7" destOrd="0" presId="urn:microsoft.com/office/officeart/2005/8/layout/list1"/>
    <dgm:cxn modelId="{08F15434-36A5-49C2-A785-D67AB99F03A9}" type="presParOf" srcId="{4D155A17-FE03-43BA-8146-AC9A7210CD2A}" destId="{F7A13358-A8F8-4D77-8BF5-87464DCD4CAA}" srcOrd="8" destOrd="0" presId="urn:microsoft.com/office/officeart/2005/8/layout/list1"/>
    <dgm:cxn modelId="{304805FC-45AB-4D00-8796-47D24DB6EA8A}" type="presParOf" srcId="{F7A13358-A8F8-4D77-8BF5-87464DCD4CAA}" destId="{17534117-A068-4445-BFEA-28A930827910}" srcOrd="0" destOrd="0" presId="urn:microsoft.com/office/officeart/2005/8/layout/list1"/>
    <dgm:cxn modelId="{A4E1F1EF-6206-40C1-9261-A6C2F90CA7E7}" type="presParOf" srcId="{F7A13358-A8F8-4D77-8BF5-87464DCD4CAA}" destId="{191FA064-B688-4D46-B25B-7F92976B183D}" srcOrd="1" destOrd="0" presId="urn:microsoft.com/office/officeart/2005/8/layout/list1"/>
    <dgm:cxn modelId="{C5C46EA1-EA1A-4398-A670-F3511B9A114E}" type="presParOf" srcId="{4D155A17-FE03-43BA-8146-AC9A7210CD2A}" destId="{14BF734A-408A-4305-A226-0358B1CF8F8D}" srcOrd="9" destOrd="0" presId="urn:microsoft.com/office/officeart/2005/8/layout/list1"/>
    <dgm:cxn modelId="{4F59D5ED-8569-43E7-93B3-791AC20DB023}" type="presParOf" srcId="{4D155A17-FE03-43BA-8146-AC9A7210CD2A}" destId="{164724EC-025F-4694-A3C4-C84ECA920A7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1C54F2-4B40-4159-A538-17F36866D333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2C806FA-6F96-4F72-8D22-A7C9DEB08AC7}">
      <dgm:prSet/>
      <dgm:spPr/>
      <dgm:t>
        <a:bodyPr/>
        <a:lstStyle/>
        <a:p>
          <a:r>
            <a:rPr lang="da-DK"/>
            <a:t>Form model</a:t>
          </a:r>
          <a:endParaRPr lang="en-US"/>
        </a:p>
      </dgm:t>
    </dgm:pt>
    <dgm:pt modelId="{A9182469-E44E-4DBB-8AF2-6A34C6F2AE94}" type="parTrans" cxnId="{57EB2779-E3BF-4270-BE60-EE5012E82F5D}">
      <dgm:prSet/>
      <dgm:spPr/>
      <dgm:t>
        <a:bodyPr/>
        <a:lstStyle/>
        <a:p>
          <a:endParaRPr lang="en-US"/>
        </a:p>
      </dgm:t>
    </dgm:pt>
    <dgm:pt modelId="{A2254303-8542-4B3E-A35E-C9FFA21E605E}" type="sibTrans" cxnId="{57EB2779-E3BF-4270-BE60-EE5012E82F5D}">
      <dgm:prSet/>
      <dgm:spPr/>
      <dgm:t>
        <a:bodyPr/>
        <a:lstStyle/>
        <a:p>
          <a:endParaRPr lang="en-US"/>
        </a:p>
      </dgm:t>
    </dgm:pt>
    <dgm:pt modelId="{27922712-A017-4441-9ADE-BD3D51F928A1}">
      <dgm:prSet/>
      <dgm:spPr/>
      <dgm:t>
        <a:bodyPr/>
        <a:lstStyle/>
        <a:p>
          <a:r>
            <a:rPr lang="da-DK"/>
            <a:t>Datamodel</a:t>
          </a:r>
          <a:endParaRPr lang="en-US"/>
        </a:p>
      </dgm:t>
    </dgm:pt>
    <dgm:pt modelId="{38F89AE9-5BA0-491D-A978-77A07BB2E52D}" type="parTrans" cxnId="{A6345D6C-980A-47A9-AA7B-799F638C2E99}">
      <dgm:prSet/>
      <dgm:spPr/>
      <dgm:t>
        <a:bodyPr/>
        <a:lstStyle/>
        <a:p>
          <a:endParaRPr lang="en-US"/>
        </a:p>
      </dgm:t>
    </dgm:pt>
    <dgm:pt modelId="{2AE40DF7-1BE2-492E-9EFB-3D9AC103D0E9}" type="sibTrans" cxnId="{A6345D6C-980A-47A9-AA7B-799F638C2E99}">
      <dgm:prSet/>
      <dgm:spPr/>
      <dgm:t>
        <a:bodyPr/>
        <a:lstStyle/>
        <a:p>
          <a:endParaRPr lang="en-US"/>
        </a:p>
      </dgm:t>
    </dgm:pt>
    <dgm:pt modelId="{3582CB2D-8BA3-4006-B6D1-3261CD06B8D7}">
      <dgm:prSet/>
      <dgm:spPr/>
      <dgm:t>
        <a:bodyPr/>
        <a:lstStyle/>
        <a:p>
          <a:r>
            <a:rPr lang="da-DK"/>
            <a:t>Data forløb</a:t>
          </a:r>
          <a:endParaRPr lang="en-US"/>
        </a:p>
      </dgm:t>
    </dgm:pt>
    <dgm:pt modelId="{71BDE25E-BD65-4513-93F1-828AB23EF0E2}" type="parTrans" cxnId="{1EA1E7EF-9457-40EC-99AB-EB5A9008D626}">
      <dgm:prSet/>
      <dgm:spPr/>
      <dgm:t>
        <a:bodyPr/>
        <a:lstStyle/>
        <a:p>
          <a:endParaRPr lang="en-US"/>
        </a:p>
      </dgm:t>
    </dgm:pt>
    <dgm:pt modelId="{54A72985-B302-4FD1-A722-D4EBED9B740C}" type="sibTrans" cxnId="{1EA1E7EF-9457-40EC-99AB-EB5A9008D626}">
      <dgm:prSet/>
      <dgm:spPr/>
      <dgm:t>
        <a:bodyPr/>
        <a:lstStyle/>
        <a:p>
          <a:endParaRPr lang="en-US"/>
        </a:p>
      </dgm:t>
    </dgm:pt>
    <dgm:pt modelId="{0BE2E655-D9C4-4328-81A7-D4CBA8FC39F3}">
      <dgm:prSet/>
      <dgm:spPr/>
      <dgm:t>
        <a:bodyPr/>
        <a:lstStyle/>
        <a:p>
          <a:r>
            <a:rPr lang="da-DK"/>
            <a:t>Form validering</a:t>
          </a:r>
          <a:endParaRPr lang="en-US"/>
        </a:p>
      </dgm:t>
    </dgm:pt>
    <dgm:pt modelId="{A6139860-EA9D-4B2B-BDB2-8EBD7616248B}" type="parTrans" cxnId="{EAEB9796-1C31-4422-8A1E-19E72D779949}">
      <dgm:prSet/>
      <dgm:spPr/>
      <dgm:t>
        <a:bodyPr/>
        <a:lstStyle/>
        <a:p>
          <a:endParaRPr lang="en-US"/>
        </a:p>
      </dgm:t>
    </dgm:pt>
    <dgm:pt modelId="{78FB6C78-FAF1-4C85-9F08-2E57984DE74A}" type="sibTrans" cxnId="{EAEB9796-1C31-4422-8A1E-19E72D779949}">
      <dgm:prSet/>
      <dgm:spPr/>
      <dgm:t>
        <a:bodyPr/>
        <a:lstStyle/>
        <a:p>
          <a:endParaRPr lang="en-US"/>
        </a:p>
      </dgm:t>
    </dgm:pt>
    <dgm:pt modelId="{24E6B2C8-0CD7-4045-95F4-0EF2F79B3453}" type="pres">
      <dgm:prSet presAssocID="{091C54F2-4B40-4159-A538-17F36866D333}" presName="matrix" presStyleCnt="0">
        <dgm:presLayoutVars>
          <dgm:chMax val="1"/>
          <dgm:dir/>
          <dgm:resizeHandles val="exact"/>
        </dgm:presLayoutVars>
      </dgm:prSet>
      <dgm:spPr/>
    </dgm:pt>
    <dgm:pt modelId="{B8E89926-392F-4902-9E4E-4722136BCEB4}" type="pres">
      <dgm:prSet presAssocID="{091C54F2-4B40-4159-A538-17F36866D333}" presName="diamond" presStyleLbl="bgShp" presStyleIdx="0" presStyleCnt="1"/>
      <dgm:spPr/>
    </dgm:pt>
    <dgm:pt modelId="{1903D18B-F292-4FE3-A625-B018A48A8417}" type="pres">
      <dgm:prSet presAssocID="{091C54F2-4B40-4159-A538-17F36866D33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254AB5C-5ECE-4D1A-90CC-FFCB7D345A10}" type="pres">
      <dgm:prSet presAssocID="{091C54F2-4B40-4159-A538-17F36866D33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2130C4D-E47B-48CB-9102-31024C3420E6}" type="pres">
      <dgm:prSet presAssocID="{091C54F2-4B40-4159-A538-17F36866D33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10AFDA-CB3A-4B03-8BD3-C1776C6852C2}" type="pres">
      <dgm:prSet presAssocID="{091C54F2-4B40-4159-A538-17F36866D33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680C60F-7F9C-4F50-A5FC-A2BD2A075842}" type="presOf" srcId="{091C54F2-4B40-4159-A538-17F36866D333}" destId="{24E6B2C8-0CD7-4045-95F4-0EF2F79B3453}" srcOrd="0" destOrd="0" presId="urn:microsoft.com/office/officeart/2005/8/layout/matrix3"/>
    <dgm:cxn modelId="{358BCB10-86B9-41A6-997C-EFC454B3C8A9}" type="presOf" srcId="{0BE2E655-D9C4-4328-81A7-D4CBA8FC39F3}" destId="{9A10AFDA-CB3A-4B03-8BD3-C1776C6852C2}" srcOrd="0" destOrd="0" presId="urn:microsoft.com/office/officeart/2005/8/layout/matrix3"/>
    <dgm:cxn modelId="{22E2D446-8D60-466C-9936-8F526BB99B82}" type="presOf" srcId="{27922712-A017-4441-9ADE-BD3D51F928A1}" destId="{1254AB5C-5ECE-4D1A-90CC-FFCB7D345A10}" srcOrd="0" destOrd="0" presId="urn:microsoft.com/office/officeart/2005/8/layout/matrix3"/>
    <dgm:cxn modelId="{A6345D6C-980A-47A9-AA7B-799F638C2E99}" srcId="{091C54F2-4B40-4159-A538-17F36866D333}" destId="{27922712-A017-4441-9ADE-BD3D51F928A1}" srcOrd="1" destOrd="0" parTransId="{38F89AE9-5BA0-491D-A978-77A07BB2E52D}" sibTransId="{2AE40DF7-1BE2-492E-9EFB-3D9AC103D0E9}"/>
    <dgm:cxn modelId="{57EB2779-E3BF-4270-BE60-EE5012E82F5D}" srcId="{091C54F2-4B40-4159-A538-17F36866D333}" destId="{F2C806FA-6F96-4F72-8D22-A7C9DEB08AC7}" srcOrd="0" destOrd="0" parTransId="{A9182469-E44E-4DBB-8AF2-6A34C6F2AE94}" sibTransId="{A2254303-8542-4B3E-A35E-C9FFA21E605E}"/>
    <dgm:cxn modelId="{662E777B-7B96-46C9-912C-D512FA1C905E}" type="presOf" srcId="{F2C806FA-6F96-4F72-8D22-A7C9DEB08AC7}" destId="{1903D18B-F292-4FE3-A625-B018A48A8417}" srcOrd="0" destOrd="0" presId="urn:microsoft.com/office/officeart/2005/8/layout/matrix3"/>
    <dgm:cxn modelId="{EAEB9796-1C31-4422-8A1E-19E72D779949}" srcId="{091C54F2-4B40-4159-A538-17F36866D333}" destId="{0BE2E655-D9C4-4328-81A7-D4CBA8FC39F3}" srcOrd="3" destOrd="0" parTransId="{A6139860-EA9D-4B2B-BDB2-8EBD7616248B}" sibTransId="{78FB6C78-FAF1-4C85-9F08-2E57984DE74A}"/>
    <dgm:cxn modelId="{10E60EC1-9983-45EB-98E7-1FE53B8B4F84}" type="presOf" srcId="{3582CB2D-8BA3-4006-B6D1-3261CD06B8D7}" destId="{A2130C4D-E47B-48CB-9102-31024C3420E6}" srcOrd="0" destOrd="0" presId="urn:microsoft.com/office/officeart/2005/8/layout/matrix3"/>
    <dgm:cxn modelId="{1EA1E7EF-9457-40EC-99AB-EB5A9008D626}" srcId="{091C54F2-4B40-4159-A538-17F36866D333}" destId="{3582CB2D-8BA3-4006-B6D1-3261CD06B8D7}" srcOrd="2" destOrd="0" parTransId="{71BDE25E-BD65-4513-93F1-828AB23EF0E2}" sibTransId="{54A72985-B302-4FD1-A722-D4EBED9B740C}"/>
    <dgm:cxn modelId="{1D073ADF-B0A3-488C-8F60-5075218AF381}" type="presParOf" srcId="{24E6B2C8-0CD7-4045-95F4-0EF2F79B3453}" destId="{B8E89926-392F-4902-9E4E-4722136BCEB4}" srcOrd="0" destOrd="0" presId="urn:microsoft.com/office/officeart/2005/8/layout/matrix3"/>
    <dgm:cxn modelId="{2732E958-E271-4DB9-B010-E89C95F82A59}" type="presParOf" srcId="{24E6B2C8-0CD7-4045-95F4-0EF2F79B3453}" destId="{1903D18B-F292-4FE3-A625-B018A48A8417}" srcOrd="1" destOrd="0" presId="urn:microsoft.com/office/officeart/2005/8/layout/matrix3"/>
    <dgm:cxn modelId="{1FEF5D85-9EC6-47FD-B652-4F02E9C184D5}" type="presParOf" srcId="{24E6B2C8-0CD7-4045-95F4-0EF2F79B3453}" destId="{1254AB5C-5ECE-4D1A-90CC-FFCB7D345A10}" srcOrd="2" destOrd="0" presId="urn:microsoft.com/office/officeart/2005/8/layout/matrix3"/>
    <dgm:cxn modelId="{71DDFAE1-6F81-4581-85A3-C48E9A83B158}" type="presParOf" srcId="{24E6B2C8-0CD7-4045-95F4-0EF2F79B3453}" destId="{A2130C4D-E47B-48CB-9102-31024C3420E6}" srcOrd="3" destOrd="0" presId="urn:microsoft.com/office/officeart/2005/8/layout/matrix3"/>
    <dgm:cxn modelId="{B00BF7C6-7A62-4B09-9402-25DA8930712F}" type="presParOf" srcId="{24E6B2C8-0CD7-4045-95F4-0EF2F79B3453}" destId="{9A10AFDA-CB3A-4B03-8BD3-C1776C6852C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1EEFF1-D29C-4B6E-B47A-E59840DCF8F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EA97D3-50D5-4F7B-9BDD-3BCCD2139447}">
      <dgm:prSet/>
      <dgm:spPr/>
      <dgm:t>
        <a:bodyPr/>
        <a:lstStyle/>
        <a:p>
          <a:r>
            <a:rPr lang="da-DK"/>
            <a:t>Angular overview</a:t>
          </a:r>
          <a:endParaRPr lang="en-US"/>
        </a:p>
      </dgm:t>
    </dgm:pt>
    <dgm:pt modelId="{37C29627-10DF-45F9-A3C4-6E4AAEA2BC5D}" type="parTrans" cxnId="{091DA0E9-A358-4FE8-8CFD-4CC243429310}">
      <dgm:prSet/>
      <dgm:spPr/>
      <dgm:t>
        <a:bodyPr/>
        <a:lstStyle/>
        <a:p>
          <a:endParaRPr lang="en-US"/>
        </a:p>
      </dgm:t>
    </dgm:pt>
    <dgm:pt modelId="{C7C475BD-CEEC-46D5-A706-133BDEB4A82D}" type="sibTrans" cxnId="{091DA0E9-A358-4FE8-8CFD-4CC243429310}">
      <dgm:prSet/>
      <dgm:spPr/>
      <dgm:t>
        <a:bodyPr/>
        <a:lstStyle/>
        <a:p>
          <a:endParaRPr lang="en-US"/>
        </a:p>
      </dgm:t>
    </dgm:pt>
    <dgm:pt modelId="{EF5722F7-F7EB-4C53-A13D-640E484746E2}">
      <dgm:prSet/>
      <dgm:spPr/>
      <dgm:t>
        <a:bodyPr/>
        <a:lstStyle/>
        <a:p>
          <a:r>
            <a:rPr lang="da-DK"/>
            <a:t>Responsive web design </a:t>
          </a:r>
          <a:endParaRPr lang="en-US"/>
        </a:p>
      </dgm:t>
    </dgm:pt>
    <dgm:pt modelId="{BB7C52B3-B342-474D-92E3-CD7EFBF82206}" type="parTrans" cxnId="{FE9345B8-84A9-4FB6-BA0B-5EBA2FCFCF88}">
      <dgm:prSet/>
      <dgm:spPr/>
      <dgm:t>
        <a:bodyPr/>
        <a:lstStyle/>
        <a:p>
          <a:endParaRPr lang="en-US"/>
        </a:p>
      </dgm:t>
    </dgm:pt>
    <dgm:pt modelId="{88F3AEFF-1535-4933-BF6E-2DB2F1AD3E30}" type="sibTrans" cxnId="{FE9345B8-84A9-4FB6-BA0B-5EBA2FCFCF88}">
      <dgm:prSet/>
      <dgm:spPr/>
      <dgm:t>
        <a:bodyPr/>
        <a:lstStyle/>
        <a:p>
          <a:endParaRPr lang="en-US"/>
        </a:p>
      </dgm:t>
    </dgm:pt>
    <dgm:pt modelId="{05A93597-6FC3-4661-BF34-DDA7DE440085}">
      <dgm:prSet/>
      <dgm:spPr/>
      <dgm:t>
        <a:bodyPr/>
        <a:lstStyle/>
        <a:p>
          <a:r>
            <a:rPr lang="da-DK"/>
            <a:t>NgRx</a:t>
          </a:r>
          <a:endParaRPr lang="en-US"/>
        </a:p>
      </dgm:t>
    </dgm:pt>
    <dgm:pt modelId="{40A943A5-5ED9-46B7-93C5-680353AB2ECB}" type="parTrans" cxnId="{1C0E2CBA-8583-4BD5-9EA9-081D6CD53802}">
      <dgm:prSet/>
      <dgm:spPr/>
      <dgm:t>
        <a:bodyPr/>
        <a:lstStyle/>
        <a:p>
          <a:endParaRPr lang="en-US"/>
        </a:p>
      </dgm:t>
    </dgm:pt>
    <dgm:pt modelId="{FE79CB5A-015D-4699-893E-3550D71142D3}" type="sibTrans" cxnId="{1C0E2CBA-8583-4BD5-9EA9-081D6CD53802}">
      <dgm:prSet/>
      <dgm:spPr/>
      <dgm:t>
        <a:bodyPr/>
        <a:lstStyle/>
        <a:p>
          <a:endParaRPr lang="en-US"/>
        </a:p>
      </dgm:t>
    </dgm:pt>
    <dgm:pt modelId="{597BDB3C-9C31-4683-A042-76EA5EB7DC79}">
      <dgm:prSet/>
      <dgm:spPr/>
      <dgm:t>
        <a:bodyPr/>
        <a:lstStyle/>
        <a:p>
          <a:r>
            <a:rPr lang="da-DK"/>
            <a:t>SHARI principperne</a:t>
          </a:r>
          <a:endParaRPr lang="en-US"/>
        </a:p>
      </dgm:t>
    </dgm:pt>
    <dgm:pt modelId="{E8438421-B31B-4971-ADF8-65B4472C9D35}" type="parTrans" cxnId="{B9F8F37E-A4C7-4231-8E90-D5405C8C6138}">
      <dgm:prSet/>
      <dgm:spPr/>
      <dgm:t>
        <a:bodyPr/>
        <a:lstStyle/>
        <a:p>
          <a:endParaRPr lang="en-US"/>
        </a:p>
      </dgm:t>
    </dgm:pt>
    <dgm:pt modelId="{98CD31D9-6E83-41F9-8FFA-4A12EB697EBB}" type="sibTrans" cxnId="{B9F8F37E-A4C7-4231-8E90-D5405C8C6138}">
      <dgm:prSet/>
      <dgm:spPr/>
      <dgm:t>
        <a:bodyPr/>
        <a:lstStyle/>
        <a:p>
          <a:endParaRPr lang="en-US"/>
        </a:p>
      </dgm:t>
    </dgm:pt>
    <dgm:pt modelId="{5C93AFD2-F42E-4CDC-BDA9-EE3C152A96F6}">
      <dgm:prSet/>
      <dgm:spPr/>
      <dgm:t>
        <a:bodyPr/>
        <a:lstStyle/>
        <a:p>
          <a:r>
            <a:rPr lang="da-DK"/>
            <a:t>Angular Material </a:t>
          </a:r>
          <a:endParaRPr lang="en-US"/>
        </a:p>
      </dgm:t>
    </dgm:pt>
    <dgm:pt modelId="{4EE3EDC1-3CC5-4475-A58F-E09C0BEBD6F3}" type="parTrans" cxnId="{F6DDDEAE-72DF-4373-8E0A-B66B7689579D}">
      <dgm:prSet/>
      <dgm:spPr/>
      <dgm:t>
        <a:bodyPr/>
        <a:lstStyle/>
        <a:p>
          <a:endParaRPr lang="en-US"/>
        </a:p>
      </dgm:t>
    </dgm:pt>
    <dgm:pt modelId="{20BF3CBE-3A7A-48AA-8EED-263A69E9C853}" type="sibTrans" cxnId="{F6DDDEAE-72DF-4373-8E0A-B66B7689579D}">
      <dgm:prSet/>
      <dgm:spPr/>
      <dgm:t>
        <a:bodyPr/>
        <a:lstStyle/>
        <a:p>
          <a:endParaRPr lang="en-US"/>
        </a:p>
      </dgm:t>
    </dgm:pt>
    <dgm:pt modelId="{4FCF0959-EAB1-4AB8-9CB4-6CEACCD17129}">
      <dgm:prSet/>
      <dgm:spPr/>
      <dgm:t>
        <a:bodyPr/>
        <a:lstStyle/>
        <a:p>
          <a:r>
            <a:rPr lang="da-DK"/>
            <a:t>Angular Flex</a:t>
          </a:r>
          <a:endParaRPr lang="en-US"/>
        </a:p>
      </dgm:t>
    </dgm:pt>
    <dgm:pt modelId="{58199B0F-0F89-4237-A975-E5EE7B266E07}" type="parTrans" cxnId="{1F0967F6-4E95-49F6-9101-6E14E75053E6}">
      <dgm:prSet/>
      <dgm:spPr/>
      <dgm:t>
        <a:bodyPr/>
        <a:lstStyle/>
        <a:p>
          <a:endParaRPr lang="en-US"/>
        </a:p>
      </dgm:t>
    </dgm:pt>
    <dgm:pt modelId="{96B4734C-5C81-4B45-8046-639538EB884C}" type="sibTrans" cxnId="{1F0967F6-4E95-49F6-9101-6E14E75053E6}">
      <dgm:prSet/>
      <dgm:spPr/>
      <dgm:t>
        <a:bodyPr/>
        <a:lstStyle/>
        <a:p>
          <a:endParaRPr lang="en-US"/>
        </a:p>
      </dgm:t>
    </dgm:pt>
    <dgm:pt modelId="{CA20B788-2069-44A8-8E2A-16588984C1C2}" type="pres">
      <dgm:prSet presAssocID="{E31EEFF1-D29C-4B6E-B47A-E59840DCF8FF}" presName="diagram" presStyleCnt="0">
        <dgm:presLayoutVars>
          <dgm:dir/>
          <dgm:resizeHandles val="exact"/>
        </dgm:presLayoutVars>
      </dgm:prSet>
      <dgm:spPr/>
    </dgm:pt>
    <dgm:pt modelId="{6EE3330A-566D-42F2-BCE0-647E468E787B}" type="pres">
      <dgm:prSet presAssocID="{58EA97D3-50D5-4F7B-9BDD-3BCCD2139447}" presName="node" presStyleLbl="node1" presStyleIdx="0" presStyleCnt="6">
        <dgm:presLayoutVars>
          <dgm:bulletEnabled val="1"/>
        </dgm:presLayoutVars>
      </dgm:prSet>
      <dgm:spPr/>
    </dgm:pt>
    <dgm:pt modelId="{29F1E4BA-B69F-4885-AAA5-B499CCC7138C}" type="pres">
      <dgm:prSet presAssocID="{C7C475BD-CEEC-46D5-A706-133BDEB4A82D}" presName="sibTrans" presStyleCnt="0"/>
      <dgm:spPr/>
    </dgm:pt>
    <dgm:pt modelId="{FFB721B1-8CC8-4120-A0AE-C8CC729C1407}" type="pres">
      <dgm:prSet presAssocID="{EF5722F7-F7EB-4C53-A13D-640E484746E2}" presName="node" presStyleLbl="node1" presStyleIdx="1" presStyleCnt="6">
        <dgm:presLayoutVars>
          <dgm:bulletEnabled val="1"/>
        </dgm:presLayoutVars>
      </dgm:prSet>
      <dgm:spPr/>
    </dgm:pt>
    <dgm:pt modelId="{3FAF686B-F97B-4092-A81C-A88F208C5CF2}" type="pres">
      <dgm:prSet presAssocID="{88F3AEFF-1535-4933-BF6E-2DB2F1AD3E30}" presName="sibTrans" presStyleCnt="0"/>
      <dgm:spPr/>
    </dgm:pt>
    <dgm:pt modelId="{2C815A6E-2C6B-4F3B-B6B9-55EEBE3F952E}" type="pres">
      <dgm:prSet presAssocID="{05A93597-6FC3-4661-BF34-DDA7DE440085}" presName="node" presStyleLbl="node1" presStyleIdx="2" presStyleCnt="6">
        <dgm:presLayoutVars>
          <dgm:bulletEnabled val="1"/>
        </dgm:presLayoutVars>
      </dgm:prSet>
      <dgm:spPr/>
    </dgm:pt>
    <dgm:pt modelId="{E3E97909-A483-40DA-ABD5-711F7B5CBF89}" type="pres">
      <dgm:prSet presAssocID="{FE79CB5A-015D-4699-893E-3550D71142D3}" presName="sibTrans" presStyleCnt="0"/>
      <dgm:spPr/>
    </dgm:pt>
    <dgm:pt modelId="{AD448C4A-0C5A-4F4F-AC51-69F3A97B5051}" type="pres">
      <dgm:prSet presAssocID="{597BDB3C-9C31-4683-A042-76EA5EB7DC79}" presName="node" presStyleLbl="node1" presStyleIdx="3" presStyleCnt="6">
        <dgm:presLayoutVars>
          <dgm:bulletEnabled val="1"/>
        </dgm:presLayoutVars>
      </dgm:prSet>
      <dgm:spPr/>
    </dgm:pt>
    <dgm:pt modelId="{F937A21E-8207-4A0C-B950-F3523B8F74D3}" type="pres">
      <dgm:prSet presAssocID="{98CD31D9-6E83-41F9-8FFA-4A12EB697EBB}" presName="sibTrans" presStyleCnt="0"/>
      <dgm:spPr/>
    </dgm:pt>
    <dgm:pt modelId="{716C7BE1-B30F-4BE3-BE98-E96E3E71DC2C}" type="pres">
      <dgm:prSet presAssocID="{5C93AFD2-F42E-4CDC-BDA9-EE3C152A96F6}" presName="node" presStyleLbl="node1" presStyleIdx="4" presStyleCnt="6">
        <dgm:presLayoutVars>
          <dgm:bulletEnabled val="1"/>
        </dgm:presLayoutVars>
      </dgm:prSet>
      <dgm:spPr/>
    </dgm:pt>
    <dgm:pt modelId="{C7F323E9-0479-4134-A937-9B8F854F839C}" type="pres">
      <dgm:prSet presAssocID="{20BF3CBE-3A7A-48AA-8EED-263A69E9C853}" presName="sibTrans" presStyleCnt="0"/>
      <dgm:spPr/>
    </dgm:pt>
    <dgm:pt modelId="{06B69666-D2E4-46B7-96C8-573B7943CC52}" type="pres">
      <dgm:prSet presAssocID="{4FCF0959-EAB1-4AB8-9CB4-6CEACCD17129}" presName="node" presStyleLbl="node1" presStyleIdx="5" presStyleCnt="6">
        <dgm:presLayoutVars>
          <dgm:bulletEnabled val="1"/>
        </dgm:presLayoutVars>
      </dgm:prSet>
      <dgm:spPr/>
    </dgm:pt>
  </dgm:ptLst>
  <dgm:cxnLst>
    <dgm:cxn modelId="{EE946801-50EB-4F83-B585-EE4804BC2C19}" type="presOf" srcId="{E31EEFF1-D29C-4B6E-B47A-E59840DCF8FF}" destId="{CA20B788-2069-44A8-8E2A-16588984C1C2}" srcOrd="0" destOrd="0" presId="urn:microsoft.com/office/officeart/2005/8/layout/default"/>
    <dgm:cxn modelId="{EEA8ED21-7DD0-4178-9DDD-FFFE6BEE31AC}" type="presOf" srcId="{597BDB3C-9C31-4683-A042-76EA5EB7DC79}" destId="{AD448C4A-0C5A-4F4F-AC51-69F3A97B5051}" srcOrd="0" destOrd="0" presId="urn:microsoft.com/office/officeart/2005/8/layout/default"/>
    <dgm:cxn modelId="{920AAA3D-E4DF-4F69-9221-8E69F8180ADD}" type="presOf" srcId="{EF5722F7-F7EB-4C53-A13D-640E484746E2}" destId="{FFB721B1-8CC8-4120-A0AE-C8CC729C1407}" srcOrd="0" destOrd="0" presId="urn:microsoft.com/office/officeart/2005/8/layout/default"/>
    <dgm:cxn modelId="{2B7D2E71-6929-4FBE-9E16-2FDCF0C7918D}" type="presOf" srcId="{05A93597-6FC3-4661-BF34-DDA7DE440085}" destId="{2C815A6E-2C6B-4F3B-B6B9-55EEBE3F952E}" srcOrd="0" destOrd="0" presId="urn:microsoft.com/office/officeart/2005/8/layout/default"/>
    <dgm:cxn modelId="{B9F8F37E-A4C7-4231-8E90-D5405C8C6138}" srcId="{E31EEFF1-D29C-4B6E-B47A-E59840DCF8FF}" destId="{597BDB3C-9C31-4683-A042-76EA5EB7DC79}" srcOrd="3" destOrd="0" parTransId="{E8438421-B31B-4971-ADF8-65B4472C9D35}" sibTransId="{98CD31D9-6E83-41F9-8FFA-4A12EB697EBB}"/>
    <dgm:cxn modelId="{F669F6A9-05EB-45B0-BC52-5B9BF43F9429}" type="presOf" srcId="{58EA97D3-50D5-4F7B-9BDD-3BCCD2139447}" destId="{6EE3330A-566D-42F2-BCE0-647E468E787B}" srcOrd="0" destOrd="0" presId="urn:microsoft.com/office/officeart/2005/8/layout/default"/>
    <dgm:cxn modelId="{F6DDDEAE-72DF-4373-8E0A-B66B7689579D}" srcId="{E31EEFF1-D29C-4B6E-B47A-E59840DCF8FF}" destId="{5C93AFD2-F42E-4CDC-BDA9-EE3C152A96F6}" srcOrd="4" destOrd="0" parTransId="{4EE3EDC1-3CC5-4475-A58F-E09C0BEBD6F3}" sibTransId="{20BF3CBE-3A7A-48AA-8EED-263A69E9C853}"/>
    <dgm:cxn modelId="{FE9345B8-84A9-4FB6-BA0B-5EBA2FCFCF88}" srcId="{E31EEFF1-D29C-4B6E-B47A-E59840DCF8FF}" destId="{EF5722F7-F7EB-4C53-A13D-640E484746E2}" srcOrd="1" destOrd="0" parTransId="{BB7C52B3-B342-474D-92E3-CD7EFBF82206}" sibTransId="{88F3AEFF-1535-4933-BF6E-2DB2F1AD3E30}"/>
    <dgm:cxn modelId="{1C0E2CBA-8583-4BD5-9EA9-081D6CD53802}" srcId="{E31EEFF1-D29C-4B6E-B47A-E59840DCF8FF}" destId="{05A93597-6FC3-4661-BF34-DDA7DE440085}" srcOrd="2" destOrd="0" parTransId="{40A943A5-5ED9-46B7-93C5-680353AB2ECB}" sibTransId="{FE79CB5A-015D-4699-893E-3550D71142D3}"/>
    <dgm:cxn modelId="{C25F62BE-7F3C-44AA-BE2E-897C98B24B29}" type="presOf" srcId="{4FCF0959-EAB1-4AB8-9CB4-6CEACCD17129}" destId="{06B69666-D2E4-46B7-96C8-573B7943CC52}" srcOrd="0" destOrd="0" presId="urn:microsoft.com/office/officeart/2005/8/layout/default"/>
    <dgm:cxn modelId="{A45E1AE2-E5F8-4FFE-B837-4E6C34EF8C2C}" type="presOf" srcId="{5C93AFD2-F42E-4CDC-BDA9-EE3C152A96F6}" destId="{716C7BE1-B30F-4BE3-BE98-E96E3E71DC2C}" srcOrd="0" destOrd="0" presId="urn:microsoft.com/office/officeart/2005/8/layout/default"/>
    <dgm:cxn modelId="{091DA0E9-A358-4FE8-8CFD-4CC243429310}" srcId="{E31EEFF1-D29C-4B6E-B47A-E59840DCF8FF}" destId="{58EA97D3-50D5-4F7B-9BDD-3BCCD2139447}" srcOrd="0" destOrd="0" parTransId="{37C29627-10DF-45F9-A3C4-6E4AAEA2BC5D}" sibTransId="{C7C475BD-CEEC-46D5-A706-133BDEB4A82D}"/>
    <dgm:cxn modelId="{1F0967F6-4E95-49F6-9101-6E14E75053E6}" srcId="{E31EEFF1-D29C-4B6E-B47A-E59840DCF8FF}" destId="{4FCF0959-EAB1-4AB8-9CB4-6CEACCD17129}" srcOrd="5" destOrd="0" parTransId="{58199B0F-0F89-4237-A975-E5EE7B266E07}" sibTransId="{96B4734C-5C81-4B45-8046-639538EB884C}"/>
    <dgm:cxn modelId="{D1934870-9208-4393-BFE0-3EE42DD6F59A}" type="presParOf" srcId="{CA20B788-2069-44A8-8E2A-16588984C1C2}" destId="{6EE3330A-566D-42F2-BCE0-647E468E787B}" srcOrd="0" destOrd="0" presId="urn:microsoft.com/office/officeart/2005/8/layout/default"/>
    <dgm:cxn modelId="{3A94C4C9-51CE-4792-87D8-D9A371F7CB60}" type="presParOf" srcId="{CA20B788-2069-44A8-8E2A-16588984C1C2}" destId="{29F1E4BA-B69F-4885-AAA5-B499CCC7138C}" srcOrd="1" destOrd="0" presId="urn:microsoft.com/office/officeart/2005/8/layout/default"/>
    <dgm:cxn modelId="{6DF26A14-ADF3-4827-97F2-85187EA7A59B}" type="presParOf" srcId="{CA20B788-2069-44A8-8E2A-16588984C1C2}" destId="{FFB721B1-8CC8-4120-A0AE-C8CC729C1407}" srcOrd="2" destOrd="0" presId="urn:microsoft.com/office/officeart/2005/8/layout/default"/>
    <dgm:cxn modelId="{96785535-CB18-41AB-A191-813906246158}" type="presParOf" srcId="{CA20B788-2069-44A8-8E2A-16588984C1C2}" destId="{3FAF686B-F97B-4092-A81C-A88F208C5CF2}" srcOrd="3" destOrd="0" presId="urn:microsoft.com/office/officeart/2005/8/layout/default"/>
    <dgm:cxn modelId="{45818DEA-BFA5-4200-BF64-34C598696F73}" type="presParOf" srcId="{CA20B788-2069-44A8-8E2A-16588984C1C2}" destId="{2C815A6E-2C6B-4F3B-B6B9-55EEBE3F952E}" srcOrd="4" destOrd="0" presId="urn:microsoft.com/office/officeart/2005/8/layout/default"/>
    <dgm:cxn modelId="{E9FEC945-4952-46EA-9349-C49E97404DFE}" type="presParOf" srcId="{CA20B788-2069-44A8-8E2A-16588984C1C2}" destId="{E3E97909-A483-40DA-ABD5-711F7B5CBF89}" srcOrd="5" destOrd="0" presId="urn:microsoft.com/office/officeart/2005/8/layout/default"/>
    <dgm:cxn modelId="{E10602AA-53EE-4C1A-8C53-CAC687B74ED7}" type="presParOf" srcId="{CA20B788-2069-44A8-8E2A-16588984C1C2}" destId="{AD448C4A-0C5A-4F4F-AC51-69F3A97B5051}" srcOrd="6" destOrd="0" presId="urn:microsoft.com/office/officeart/2005/8/layout/default"/>
    <dgm:cxn modelId="{B6336EE8-025C-4628-BE44-D7139FFBD496}" type="presParOf" srcId="{CA20B788-2069-44A8-8E2A-16588984C1C2}" destId="{F937A21E-8207-4A0C-B950-F3523B8F74D3}" srcOrd="7" destOrd="0" presId="urn:microsoft.com/office/officeart/2005/8/layout/default"/>
    <dgm:cxn modelId="{F2C536E2-77F8-4FB8-BF2F-8F96F00CE399}" type="presParOf" srcId="{CA20B788-2069-44A8-8E2A-16588984C1C2}" destId="{716C7BE1-B30F-4BE3-BE98-E96E3E71DC2C}" srcOrd="8" destOrd="0" presId="urn:microsoft.com/office/officeart/2005/8/layout/default"/>
    <dgm:cxn modelId="{9874094C-C0F9-4686-979D-17CEA8963DC9}" type="presParOf" srcId="{CA20B788-2069-44A8-8E2A-16588984C1C2}" destId="{C7F323E9-0479-4134-A937-9B8F854F839C}" srcOrd="9" destOrd="0" presId="urn:microsoft.com/office/officeart/2005/8/layout/default"/>
    <dgm:cxn modelId="{E7E7D174-836A-4831-94C2-498F2107CA18}" type="presParOf" srcId="{CA20B788-2069-44A8-8E2A-16588984C1C2}" destId="{06B69666-D2E4-46B7-96C8-573B7943CC5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7E28A7-2229-455C-B879-0C07369289E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C944D8-D5AB-4BF0-97C8-5645BD9D3586}">
      <dgm:prSet/>
      <dgm:spPr/>
      <dgm:t>
        <a:bodyPr/>
        <a:lstStyle/>
        <a:p>
          <a:pPr>
            <a:defRPr cap="all"/>
          </a:pPr>
          <a:r>
            <a:rPr lang="da-DK"/>
            <a:t>Shared</a:t>
          </a:r>
          <a:endParaRPr lang="en-US"/>
        </a:p>
      </dgm:t>
    </dgm:pt>
    <dgm:pt modelId="{8D93882C-5D4B-4CB9-BE1A-E31817864544}" type="parTrans" cxnId="{2C3E88F2-A7C6-4B8F-A49F-63313D94A79B}">
      <dgm:prSet/>
      <dgm:spPr/>
      <dgm:t>
        <a:bodyPr/>
        <a:lstStyle/>
        <a:p>
          <a:endParaRPr lang="en-US"/>
        </a:p>
      </dgm:t>
    </dgm:pt>
    <dgm:pt modelId="{87D1A528-8FB6-4A31-952C-5C1A7C4A4F48}" type="sibTrans" cxnId="{2C3E88F2-A7C6-4B8F-A49F-63313D94A79B}">
      <dgm:prSet/>
      <dgm:spPr/>
      <dgm:t>
        <a:bodyPr/>
        <a:lstStyle/>
        <a:p>
          <a:endParaRPr lang="en-US"/>
        </a:p>
      </dgm:t>
    </dgm:pt>
    <dgm:pt modelId="{94EB4663-A74B-452B-BA88-6270B435443A}">
      <dgm:prSet/>
      <dgm:spPr/>
      <dgm:t>
        <a:bodyPr/>
        <a:lstStyle/>
        <a:p>
          <a:pPr>
            <a:defRPr cap="all"/>
          </a:pPr>
          <a:r>
            <a:rPr lang="da-DK"/>
            <a:t>Hydrated</a:t>
          </a:r>
          <a:endParaRPr lang="en-US"/>
        </a:p>
      </dgm:t>
    </dgm:pt>
    <dgm:pt modelId="{6AA8CD3B-C175-4CC9-9BB9-6C18C0DC346B}" type="parTrans" cxnId="{DD675846-C477-4B71-B80C-86E0A4A9F103}">
      <dgm:prSet/>
      <dgm:spPr/>
      <dgm:t>
        <a:bodyPr/>
        <a:lstStyle/>
        <a:p>
          <a:endParaRPr lang="en-US"/>
        </a:p>
      </dgm:t>
    </dgm:pt>
    <dgm:pt modelId="{5FD9F07A-6F5C-4600-AB07-8F5A4E4F9790}" type="sibTrans" cxnId="{DD675846-C477-4B71-B80C-86E0A4A9F103}">
      <dgm:prSet/>
      <dgm:spPr/>
      <dgm:t>
        <a:bodyPr/>
        <a:lstStyle/>
        <a:p>
          <a:endParaRPr lang="en-US"/>
        </a:p>
      </dgm:t>
    </dgm:pt>
    <dgm:pt modelId="{0A1DA5AE-FA6E-43DA-B51B-0A7D14B64119}">
      <dgm:prSet/>
      <dgm:spPr/>
      <dgm:t>
        <a:bodyPr/>
        <a:lstStyle/>
        <a:p>
          <a:pPr>
            <a:defRPr cap="all"/>
          </a:pPr>
          <a:r>
            <a:rPr lang="da-DK"/>
            <a:t>Available</a:t>
          </a:r>
          <a:endParaRPr lang="en-US"/>
        </a:p>
      </dgm:t>
    </dgm:pt>
    <dgm:pt modelId="{E0DF78A3-341C-4B9F-9A27-D7A4F207D3D8}" type="parTrans" cxnId="{C4CB92AD-CA58-49FC-B66B-5D2C6FD9B114}">
      <dgm:prSet/>
      <dgm:spPr/>
      <dgm:t>
        <a:bodyPr/>
        <a:lstStyle/>
        <a:p>
          <a:endParaRPr lang="en-US"/>
        </a:p>
      </dgm:t>
    </dgm:pt>
    <dgm:pt modelId="{72FD25FF-58F1-4059-80D8-4AC92A68AA1B}" type="sibTrans" cxnId="{C4CB92AD-CA58-49FC-B66B-5D2C6FD9B114}">
      <dgm:prSet/>
      <dgm:spPr/>
      <dgm:t>
        <a:bodyPr/>
        <a:lstStyle/>
        <a:p>
          <a:endParaRPr lang="en-US"/>
        </a:p>
      </dgm:t>
    </dgm:pt>
    <dgm:pt modelId="{D4CC342A-8615-4BAC-AF5B-FF87F9D7E13F}">
      <dgm:prSet/>
      <dgm:spPr/>
      <dgm:t>
        <a:bodyPr/>
        <a:lstStyle/>
        <a:p>
          <a:pPr>
            <a:defRPr cap="all"/>
          </a:pPr>
          <a:r>
            <a:rPr lang="da-DK"/>
            <a:t>Retrieved</a:t>
          </a:r>
          <a:endParaRPr lang="en-US"/>
        </a:p>
      </dgm:t>
    </dgm:pt>
    <dgm:pt modelId="{6E5F6BC3-7AF2-4EFF-ABF6-FA4999AA17D7}" type="parTrans" cxnId="{9BB3FA79-5391-465A-B3E8-14FC53CC42FB}">
      <dgm:prSet/>
      <dgm:spPr/>
      <dgm:t>
        <a:bodyPr/>
        <a:lstStyle/>
        <a:p>
          <a:endParaRPr lang="en-US"/>
        </a:p>
      </dgm:t>
    </dgm:pt>
    <dgm:pt modelId="{FB0BF2C3-F719-4DBC-8EF3-EC1E0F82C2A0}" type="sibTrans" cxnId="{9BB3FA79-5391-465A-B3E8-14FC53CC42FB}">
      <dgm:prSet/>
      <dgm:spPr/>
      <dgm:t>
        <a:bodyPr/>
        <a:lstStyle/>
        <a:p>
          <a:endParaRPr lang="en-US"/>
        </a:p>
      </dgm:t>
    </dgm:pt>
    <dgm:pt modelId="{9F6CDBD1-3300-4BBC-B792-5691FBE227AC}">
      <dgm:prSet/>
      <dgm:spPr/>
      <dgm:t>
        <a:bodyPr/>
        <a:lstStyle/>
        <a:p>
          <a:pPr>
            <a:defRPr cap="all"/>
          </a:pPr>
          <a:r>
            <a:rPr lang="da-DK"/>
            <a:t>Impacted</a:t>
          </a:r>
          <a:endParaRPr lang="en-US"/>
        </a:p>
      </dgm:t>
    </dgm:pt>
    <dgm:pt modelId="{A8790F1B-B3EB-4691-B82B-D95A6DBE645C}" type="parTrans" cxnId="{03EBE5E6-757F-4424-AA8D-D94DD52E95E7}">
      <dgm:prSet/>
      <dgm:spPr/>
      <dgm:t>
        <a:bodyPr/>
        <a:lstStyle/>
        <a:p>
          <a:endParaRPr lang="en-US"/>
        </a:p>
      </dgm:t>
    </dgm:pt>
    <dgm:pt modelId="{8C6C018B-1205-47F6-9B36-6286F06A36ED}" type="sibTrans" cxnId="{03EBE5E6-757F-4424-AA8D-D94DD52E95E7}">
      <dgm:prSet/>
      <dgm:spPr/>
      <dgm:t>
        <a:bodyPr/>
        <a:lstStyle/>
        <a:p>
          <a:endParaRPr lang="en-US"/>
        </a:p>
      </dgm:t>
    </dgm:pt>
    <dgm:pt modelId="{D0535E8D-7804-47A2-B481-1F8B47E53C29}" type="pres">
      <dgm:prSet presAssocID="{817E28A7-2229-455C-B879-0C07369289EB}" presName="root" presStyleCnt="0">
        <dgm:presLayoutVars>
          <dgm:dir/>
          <dgm:resizeHandles val="exact"/>
        </dgm:presLayoutVars>
      </dgm:prSet>
      <dgm:spPr/>
    </dgm:pt>
    <dgm:pt modelId="{953AA1C5-0F8A-40EC-A93F-346F13ABBE14}" type="pres">
      <dgm:prSet presAssocID="{72C944D8-D5AB-4BF0-97C8-5645BD9D3586}" presName="compNode" presStyleCnt="0"/>
      <dgm:spPr/>
    </dgm:pt>
    <dgm:pt modelId="{11603D09-FCBE-4DDC-AFC2-649B9802211B}" type="pres">
      <dgm:prSet presAssocID="{72C944D8-D5AB-4BF0-97C8-5645BD9D3586}" presName="iconBgRect" presStyleLbl="bgShp" presStyleIdx="0" presStyleCnt="5"/>
      <dgm:spPr/>
    </dgm:pt>
    <dgm:pt modelId="{A54814F7-EDBB-44DD-8CD3-33B07428FF78}" type="pres">
      <dgm:prSet presAssocID="{72C944D8-D5AB-4BF0-97C8-5645BD9D35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86356026-4CF1-4414-98EB-C2755BB3B29E}" type="pres">
      <dgm:prSet presAssocID="{72C944D8-D5AB-4BF0-97C8-5645BD9D3586}" presName="spaceRect" presStyleCnt="0"/>
      <dgm:spPr/>
    </dgm:pt>
    <dgm:pt modelId="{ED29E766-DC88-4350-9ADD-237FFBE80E99}" type="pres">
      <dgm:prSet presAssocID="{72C944D8-D5AB-4BF0-97C8-5645BD9D3586}" presName="textRect" presStyleLbl="revTx" presStyleIdx="0" presStyleCnt="5">
        <dgm:presLayoutVars>
          <dgm:chMax val="1"/>
          <dgm:chPref val="1"/>
        </dgm:presLayoutVars>
      </dgm:prSet>
      <dgm:spPr/>
    </dgm:pt>
    <dgm:pt modelId="{303D2DAA-8D94-4533-9ADE-DA30AB3890CD}" type="pres">
      <dgm:prSet presAssocID="{87D1A528-8FB6-4A31-952C-5C1A7C4A4F48}" presName="sibTrans" presStyleCnt="0"/>
      <dgm:spPr/>
    </dgm:pt>
    <dgm:pt modelId="{4D68ACEE-A57B-4768-A7D9-A53B57BCD6BE}" type="pres">
      <dgm:prSet presAssocID="{94EB4663-A74B-452B-BA88-6270B435443A}" presName="compNode" presStyleCnt="0"/>
      <dgm:spPr/>
    </dgm:pt>
    <dgm:pt modelId="{8A688051-A321-4FBB-A704-357610D74682}" type="pres">
      <dgm:prSet presAssocID="{94EB4663-A74B-452B-BA88-6270B435443A}" presName="iconBgRect" presStyleLbl="bgShp" presStyleIdx="1" presStyleCnt="5"/>
      <dgm:spPr/>
    </dgm:pt>
    <dgm:pt modelId="{3D57B09D-C43C-487B-A0D4-D3D24558C90A}" type="pres">
      <dgm:prSet presAssocID="{94EB4663-A74B-452B-BA88-6270B43544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n"/>
        </a:ext>
      </dgm:extLst>
    </dgm:pt>
    <dgm:pt modelId="{23F8297A-209D-4367-93FE-2D5E22D0ABC5}" type="pres">
      <dgm:prSet presAssocID="{94EB4663-A74B-452B-BA88-6270B435443A}" presName="spaceRect" presStyleCnt="0"/>
      <dgm:spPr/>
    </dgm:pt>
    <dgm:pt modelId="{A471F4EE-7F5A-41B9-ADA7-6905832EF5B0}" type="pres">
      <dgm:prSet presAssocID="{94EB4663-A74B-452B-BA88-6270B435443A}" presName="textRect" presStyleLbl="revTx" presStyleIdx="1" presStyleCnt="5">
        <dgm:presLayoutVars>
          <dgm:chMax val="1"/>
          <dgm:chPref val="1"/>
        </dgm:presLayoutVars>
      </dgm:prSet>
      <dgm:spPr/>
    </dgm:pt>
    <dgm:pt modelId="{0ACE8EF6-122E-4D2F-81C2-4B09E6F909F5}" type="pres">
      <dgm:prSet presAssocID="{5FD9F07A-6F5C-4600-AB07-8F5A4E4F9790}" presName="sibTrans" presStyleCnt="0"/>
      <dgm:spPr/>
    </dgm:pt>
    <dgm:pt modelId="{5BCFD7AF-9C36-4804-B3EC-267E6195C444}" type="pres">
      <dgm:prSet presAssocID="{0A1DA5AE-FA6E-43DA-B51B-0A7D14B64119}" presName="compNode" presStyleCnt="0"/>
      <dgm:spPr/>
    </dgm:pt>
    <dgm:pt modelId="{EF9ACCBD-8363-457F-BDD1-9467880C91CC}" type="pres">
      <dgm:prSet presAssocID="{0A1DA5AE-FA6E-43DA-B51B-0A7D14B64119}" presName="iconBgRect" presStyleLbl="bgShp" presStyleIdx="2" presStyleCnt="5"/>
      <dgm:spPr/>
    </dgm:pt>
    <dgm:pt modelId="{DBB9E0CB-4C50-4F4C-B3CE-9CC0527ED7AF}" type="pres">
      <dgm:prSet presAssocID="{0A1DA5AE-FA6E-43DA-B51B-0A7D14B6411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EA5A155A-B1B7-4017-B174-8A87348ECF94}" type="pres">
      <dgm:prSet presAssocID="{0A1DA5AE-FA6E-43DA-B51B-0A7D14B64119}" presName="spaceRect" presStyleCnt="0"/>
      <dgm:spPr/>
    </dgm:pt>
    <dgm:pt modelId="{4C67A84D-A8E3-41A6-AD1C-AF37FD89A8B4}" type="pres">
      <dgm:prSet presAssocID="{0A1DA5AE-FA6E-43DA-B51B-0A7D14B64119}" presName="textRect" presStyleLbl="revTx" presStyleIdx="2" presStyleCnt="5">
        <dgm:presLayoutVars>
          <dgm:chMax val="1"/>
          <dgm:chPref val="1"/>
        </dgm:presLayoutVars>
      </dgm:prSet>
      <dgm:spPr/>
    </dgm:pt>
    <dgm:pt modelId="{81F622EF-DE6D-42B8-8F42-F7469C52F6CF}" type="pres">
      <dgm:prSet presAssocID="{72FD25FF-58F1-4059-80D8-4AC92A68AA1B}" presName="sibTrans" presStyleCnt="0"/>
      <dgm:spPr/>
    </dgm:pt>
    <dgm:pt modelId="{1D329F34-8FA7-4962-A8EB-641A4910308C}" type="pres">
      <dgm:prSet presAssocID="{D4CC342A-8615-4BAC-AF5B-FF87F9D7E13F}" presName="compNode" presStyleCnt="0"/>
      <dgm:spPr/>
    </dgm:pt>
    <dgm:pt modelId="{590A0F75-C888-42EA-A36D-3E49E2E87D80}" type="pres">
      <dgm:prSet presAssocID="{D4CC342A-8615-4BAC-AF5B-FF87F9D7E13F}" presName="iconBgRect" presStyleLbl="bgShp" presStyleIdx="3" presStyleCnt="5"/>
      <dgm:spPr/>
    </dgm:pt>
    <dgm:pt modelId="{890EEC83-6BFE-4073-A35C-3304B5284675}" type="pres">
      <dgm:prSet presAssocID="{D4CC342A-8615-4BAC-AF5B-FF87F9D7E1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øger"/>
        </a:ext>
      </dgm:extLst>
    </dgm:pt>
    <dgm:pt modelId="{FA55FFAE-DBC4-45FD-A46D-E647DD211584}" type="pres">
      <dgm:prSet presAssocID="{D4CC342A-8615-4BAC-AF5B-FF87F9D7E13F}" presName="spaceRect" presStyleCnt="0"/>
      <dgm:spPr/>
    </dgm:pt>
    <dgm:pt modelId="{311268E5-410B-407C-8A2C-912D3966F783}" type="pres">
      <dgm:prSet presAssocID="{D4CC342A-8615-4BAC-AF5B-FF87F9D7E13F}" presName="textRect" presStyleLbl="revTx" presStyleIdx="3" presStyleCnt="5">
        <dgm:presLayoutVars>
          <dgm:chMax val="1"/>
          <dgm:chPref val="1"/>
        </dgm:presLayoutVars>
      </dgm:prSet>
      <dgm:spPr/>
    </dgm:pt>
    <dgm:pt modelId="{FDD7786A-4F1A-47A1-8EAF-359ECCF7C5E0}" type="pres">
      <dgm:prSet presAssocID="{FB0BF2C3-F719-4DBC-8EF3-EC1E0F82C2A0}" presName="sibTrans" presStyleCnt="0"/>
      <dgm:spPr/>
    </dgm:pt>
    <dgm:pt modelId="{29DC48BF-6745-4FBB-8A50-7D581BBA1538}" type="pres">
      <dgm:prSet presAssocID="{9F6CDBD1-3300-4BBC-B792-5691FBE227AC}" presName="compNode" presStyleCnt="0"/>
      <dgm:spPr/>
    </dgm:pt>
    <dgm:pt modelId="{4AF6F1FA-DD82-4DAE-ADDC-1FAFAEE44997}" type="pres">
      <dgm:prSet presAssocID="{9F6CDBD1-3300-4BBC-B792-5691FBE227AC}" presName="iconBgRect" presStyleLbl="bgShp" presStyleIdx="4" presStyleCnt="5"/>
      <dgm:spPr/>
    </dgm:pt>
    <dgm:pt modelId="{15A88775-22AD-443B-9FFA-E399554ACD6A}" type="pres">
      <dgm:prSet presAssocID="{9F6CDBD1-3300-4BBC-B792-5691FBE227A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"/>
        </a:ext>
      </dgm:extLst>
    </dgm:pt>
    <dgm:pt modelId="{E99EC488-A9A8-43F5-8B4A-B004367F8E4C}" type="pres">
      <dgm:prSet presAssocID="{9F6CDBD1-3300-4BBC-B792-5691FBE227AC}" presName="spaceRect" presStyleCnt="0"/>
      <dgm:spPr/>
    </dgm:pt>
    <dgm:pt modelId="{CC86ACD0-CA76-4E00-BB9C-6352AA1E77A5}" type="pres">
      <dgm:prSet presAssocID="{9F6CDBD1-3300-4BBC-B792-5691FBE227A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1498C29-8300-46D8-BCF9-51235289C0DB}" type="presOf" srcId="{94EB4663-A74B-452B-BA88-6270B435443A}" destId="{A471F4EE-7F5A-41B9-ADA7-6905832EF5B0}" srcOrd="0" destOrd="0" presId="urn:microsoft.com/office/officeart/2018/5/layout/IconCircleLabelList"/>
    <dgm:cxn modelId="{FC1F982D-3E5C-4552-9B60-F59C24304B63}" type="presOf" srcId="{9F6CDBD1-3300-4BBC-B792-5691FBE227AC}" destId="{CC86ACD0-CA76-4E00-BB9C-6352AA1E77A5}" srcOrd="0" destOrd="0" presId="urn:microsoft.com/office/officeart/2018/5/layout/IconCircleLabelList"/>
    <dgm:cxn modelId="{16E8C041-0B69-4655-9CE8-D37AE744AF5C}" type="presOf" srcId="{0A1DA5AE-FA6E-43DA-B51B-0A7D14B64119}" destId="{4C67A84D-A8E3-41A6-AD1C-AF37FD89A8B4}" srcOrd="0" destOrd="0" presId="urn:microsoft.com/office/officeart/2018/5/layout/IconCircleLabelList"/>
    <dgm:cxn modelId="{DD675846-C477-4B71-B80C-86E0A4A9F103}" srcId="{817E28A7-2229-455C-B879-0C07369289EB}" destId="{94EB4663-A74B-452B-BA88-6270B435443A}" srcOrd="1" destOrd="0" parTransId="{6AA8CD3B-C175-4CC9-9BB9-6C18C0DC346B}" sibTransId="{5FD9F07A-6F5C-4600-AB07-8F5A4E4F9790}"/>
    <dgm:cxn modelId="{5D8FFA4D-E247-478A-9048-81B92C53C7A4}" type="presOf" srcId="{D4CC342A-8615-4BAC-AF5B-FF87F9D7E13F}" destId="{311268E5-410B-407C-8A2C-912D3966F783}" srcOrd="0" destOrd="0" presId="urn:microsoft.com/office/officeart/2018/5/layout/IconCircleLabelList"/>
    <dgm:cxn modelId="{9BB3FA79-5391-465A-B3E8-14FC53CC42FB}" srcId="{817E28A7-2229-455C-B879-0C07369289EB}" destId="{D4CC342A-8615-4BAC-AF5B-FF87F9D7E13F}" srcOrd="3" destOrd="0" parTransId="{6E5F6BC3-7AF2-4EFF-ABF6-FA4999AA17D7}" sibTransId="{FB0BF2C3-F719-4DBC-8EF3-EC1E0F82C2A0}"/>
    <dgm:cxn modelId="{E70C2D81-D427-4490-902E-ED21C6E8A89F}" type="presOf" srcId="{817E28A7-2229-455C-B879-0C07369289EB}" destId="{D0535E8D-7804-47A2-B481-1F8B47E53C29}" srcOrd="0" destOrd="0" presId="urn:microsoft.com/office/officeart/2018/5/layout/IconCircleLabelList"/>
    <dgm:cxn modelId="{C4CB92AD-CA58-49FC-B66B-5D2C6FD9B114}" srcId="{817E28A7-2229-455C-B879-0C07369289EB}" destId="{0A1DA5AE-FA6E-43DA-B51B-0A7D14B64119}" srcOrd="2" destOrd="0" parTransId="{E0DF78A3-341C-4B9F-9A27-D7A4F207D3D8}" sibTransId="{72FD25FF-58F1-4059-80D8-4AC92A68AA1B}"/>
    <dgm:cxn modelId="{03EBE5E6-757F-4424-AA8D-D94DD52E95E7}" srcId="{817E28A7-2229-455C-B879-0C07369289EB}" destId="{9F6CDBD1-3300-4BBC-B792-5691FBE227AC}" srcOrd="4" destOrd="0" parTransId="{A8790F1B-B3EB-4691-B82B-D95A6DBE645C}" sibTransId="{8C6C018B-1205-47F6-9B36-6286F06A36ED}"/>
    <dgm:cxn modelId="{22D5B3EB-E70E-4E87-AF16-8C5C0CB8AF11}" type="presOf" srcId="{72C944D8-D5AB-4BF0-97C8-5645BD9D3586}" destId="{ED29E766-DC88-4350-9ADD-237FFBE80E99}" srcOrd="0" destOrd="0" presId="urn:microsoft.com/office/officeart/2018/5/layout/IconCircleLabelList"/>
    <dgm:cxn modelId="{2C3E88F2-A7C6-4B8F-A49F-63313D94A79B}" srcId="{817E28A7-2229-455C-B879-0C07369289EB}" destId="{72C944D8-D5AB-4BF0-97C8-5645BD9D3586}" srcOrd="0" destOrd="0" parTransId="{8D93882C-5D4B-4CB9-BE1A-E31817864544}" sibTransId="{87D1A528-8FB6-4A31-952C-5C1A7C4A4F48}"/>
    <dgm:cxn modelId="{8BC91417-F865-420A-9CDF-7C0EB245FE72}" type="presParOf" srcId="{D0535E8D-7804-47A2-B481-1F8B47E53C29}" destId="{953AA1C5-0F8A-40EC-A93F-346F13ABBE14}" srcOrd="0" destOrd="0" presId="urn:microsoft.com/office/officeart/2018/5/layout/IconCircleLabelList"/>
    <dgm:cxn modelId="{9022B193-FDE7-4574-AFFF-B1BE6F3691A4}" type="presParOf" srcId="{953AA1C5-0F8A-40EC-A93F-346F13ABBE14}" destId="{11603D09-FCBE-4DDC-AFC2-649B9802211B}" srcOrd="0" destOrd="0" presId="urn:microsoft.com/office/officeart/2018/5/layout/IconCircleLabelList"/>
    <dgm:cxn modelId="{B87D7130-095A-4D41-91E9-1D296C302802}" type="presParOf" srcId="{953AA1C5-0F8A-40EC-A93F-346F13ABBE14}" destId="{A54814F7-EDBB-44DD-8CD3-33B07428FF78}" srcOrd="1" destOrd="0" presId="urn:microsoft.com/office/officeart/2018/5/layout/IconCircleLabelList"/>
    <dgm:cxn modelId="{E472FBE3-5AC8-4E11-BD08-0F45ABF52621}" type="presParOf" srcId="{953AA1C5-0F8A-40EC-A93F-346F13ABBE14}" destId="{86356026-4CF1-4414-98EB-C2755BB3B29E}" srcOrd="2" destOrd="0" presId="urn:microsoft.com/office/officeart/2018/5/layout/IconCircleLabelList"/>
    <dgm:cxn modelId="{FBA6EB22-77F5-4823-A68B-5FCC4BAD994A}" type="presParOf" srcId="{953AA1C5-0F8A-40EC-A93F-346F13ABBE14}" destId="{ED29E766-DC88-4350-9ADD-237FFBE80E99}" srcOrd="3" destOrd="0" presId="urn:microsoft.com/office/officeart/2018/5/layout/IconCircleLabelList"/>
    <dgm:cxn modelId="{19903129-14DA-4A0A-B2F7-581110A65FA5}" type="presParOf" srcId="{D0535E8D-7804-47A2-B481-1F8B47E53C29}" destId="{303D2DAA-8D94-4533-9ADE-DA30AB3890CD}" srcOrd="1" destOrd="0" presId="urn:microsoft.com/office/officeart/2018/5/layout/IconCircleLabelList"/>
    <dgm:cxn modelId="{3C245091-E1DC-4230-8D13-C9C856B56259}" type="presParOf" srcId="{D0535E8D-7804-47A2-B481-1F8B47E53C29}" destId="{4D68ACEE-A57B-4768-A7D9-A53B57BCD6BE}" srcOrd="2" destOrd="0" presId="urn:microsoft.com/office/officeart/2018/5/layout/IconCircleLabelList"/>
    <dgm:cxn modelId="{12C5774C-C5A4-4794-96B0-6B721AF520E1}" type="presParOf" srcId="{4D68ACEE-A57B-4768-A7D9-A53B57BCD6BE}" destId="{8A688051-A321-4FBB-A704-357610D74682}" srcOrd="0" destOrd="0" presId="urn:microsoft.com/office/officeart/2018/5/layout/IconCircleLabelList"/>
    <dgm:cxn modelId="{534BDE42-5DE8-46DC-A729-1F34E1D66035}" type="presParOf" srcId="{4D68ACEE-A57B-4768-A7D9-A53B57BCD6BE}" destId="{3D57B09D-C43C-487B-A0D4-D3D24558C90A}" srcOrd="1" destOrd="0" presId="urn:microsoft.com/office/officeart/2018/5/layout/IconCircleLabelList"/>
    <dgm:cxn modelId="{970111D4-73FA-430F-A6B1-E643A7580D81}" type="presParOf" srcId="{4D68ACEE-A57B-4768-A7D9-A53B57BCD6BE}" destId="{23F8297A-209D-4367-93FE-2D5E22D0ABC5}" srcOrd="2" destOrd="0" presId="urn:microsoft.com/office/officeart/2018/5/layout/IconCircleLabelList"/>
    <dgm:cxn modelId="{34DB9EB2-4FEB-4935-AFEF-1E25A6905DFF}" type="presParOf" srcId="{4D68ACEE-A57B-4768-A7D9-A53B57BCD6BE}" destId="{A471F4EE-7F5A-41B9-ADA7-6905832EF5B0}" srcOrd="3" destOrd="0" presId="urn:microsoft.com/office/officeart/2018/5/layout/IconCircleLabelList"/>
    <dgm:cxn modelId="{8245EE4F-83AD-4230-8A68-7A2B42FE3484}" type="presParOf" srcId="{D0535E8D-7804-47A2-B481-1F8B47E53C29}" destId="{0ACE8EF6-122E-4D2F-81C2-4B09E6F909F5}" srcOrd="3" destOrd="0" presId="urn:microsoft.com/office/officeart/2018/5/layout/IconCircleLabelList"/>
    <dgm:cxn modelId="{6C0644BC-EE76-4461-AAE8-598DD2A269D8}" type="presParOf" srcId="{D0535E8D-7804-47A2-B481-1F8B47E53C29}" destId="{5BCFD7AF-9C36-4804-B3EC-267E6195C444}" srcOrd="4" destOrd="0" presId="urn:microsoft.com/office/officeart/2018/5/layout/IconCircleLabelList"/>
    <dgm:cxn modelId="{D5D7B660-C05C-42B6-B4E5-122E329662B4}" type="presParOf" srcId="{5BCFD7AF-9C36-4804-B3EC-267E6195C444}" destId="{EF9ACCBD-8363-457F-BDD1-9467880C91CC}" srcOrd="0" destOrd="0" presId="urn:microsoft.com/office/officeart/2018/5/layout/IconCircleLabelList"/>
    <dgm:cxn modelId="{F1F93794-949D-4D0D-87CF-0E2A80C53CBA}" type="presParOf" srcId="{5BCFD7AF-9C36-4804-B3EC-267E6195C444}" destId="{DBB9E0CB-4C50-4F4C-B3CE-9CC0527ED7AF}" srcOrd="1" destOrd="0" presId="urn:microsoft.com/office/officeart/2018/5/layout/IconCircleLabelList"/>
    <dgm:cxn modelId="{6762FBE5-010F-4FFA-97C5-3FF2870915DE}" type="presParOf" srcId="{5BCFD7AF-9C36-4804-B3EC-267E6195C444}" destId="{EA5A155A-B1B7-4017-B174-8A87348ECF94}" srcOrd="2" destOrd="0" presId="urn:microsoft.com/office/officeart/2018/5/layout/IconCircleLabelList"/>
    <dgm:cxn modelId="{041F3114-71E2-4329-B137-2FA37DBB9839}" type="presParOf" srcId="{5BCFD7AF-9C36-4804-B3EC-267E6195C444}" destId="{4C67A84D-A8E3-41A6-AD1C-AF37FD89A8B4}" srcOrd="3" destOrd="0" presId="urn:microsoft.com/office/officeart/2018/5/layout/IconCircleLabelList"/>
    <dgm:cxn modelId="{EB95A90C-1C3E-449C-BA74-CDE287C7FDF2}" type="presParOf" srcId="{D0535E8D-7804-47A2-B481-1F8B47E53C29}" destId="{81F622EF-DE6D-42B8-8F42-F7469C52F6CF}" srcOrd="5" destOrd="0" presId="urn:microsoft.com/office/officeart/2018/5/layout/IconCircleLabelList"/>
    <dgm:cxn modelId="{3D739F7A-9BEA-4331-BAC8-E45C340219BB}" type="presParOf" srcId="{D0535E8D-7804-47A2-B481-1F8B47E53C29}" destId="{1D329F34-8FA7-4962-A8EB-641A4910308C}" srcOrd="6" destOrd="0" presId="urn:microsoft.com/office/officeart/2018/5/layout/IconCircleLabelList"/>
    <dgm:cxn modelId="{3ED1A4EE-3C68-4073-8D46-9FE13BD3FE23}" type="presParOf" srcId="{1D329F34-8FA7-4962-A8EB-641A4910308C}" destId="{590A0F75-C888-42EA-A36D-3E49E2E87D80}" srcOrd="0" destOrd="0" presId="urn:microsoft.com/office/officeart/2018/5/layout/IconCircleLabelList"/>
    <dgm:cxn modelId="{7C684F8E-22FA-4EC0-A388-D24A7CCF61E8}" type="presParOf" srcId="{1D329F34-8FA7-4962-A8EB-641A4910308C}" destId="{890EEC83-6BFE-4073-A35C-3304B5284675}" srcOrd="1" destOrd="0" presId="urn:microsoft.com/office/officeart/2018/5/layout/IconCircleLabelList"/>
    <dgm:cxn modelId="{D9F3828B-E871-426C-94A6-9A9EBF1F4BBF}" type="presParOf" srcId="{1D329F34-8FA7-4962-A8EB-641A4910308C}" destId="{FA55FFAE-DBC4-45FD-A46D-E647DD211584}" srcOrd="2" destOrd="0" presId="urn:microsoft.com/office/officeart/2018/5/layout/IconCircleLabelList"/>
    <dgm:cxn modelId="{77B5D543-A8EA-43AF-A543-5746AB13A454}" type="presParOf" srcId="{1D329F34-8FA7-4962-A8EB-641A4910308C}" destId="{311268E5-410B-407C-8A2C-912D3966F783}" srcOrd="3" destOrd="0" presId="urn:microsoft.com/office/officeart/2018/5/layout/IconCircleLabelList"/>
    <dgm:cxn modelId="{8DD85D30-2CC7-46BC-866F-A2D6722893BF}" type="presParOf" srcId="{D0535E8D-7804-47A2-B481-1F8B47E53C29}" destId="{FDD7786A-4F1A-47A1-8EAF-359ECCF7C5E0}" srcOrd="7" destOrd="0" presId="urn:microsoft.com/office/officeart/2018/5/layout/IconCircleLabelList"/>
    <dgm:cxn modelId="{64CA5E20-D16B-43C4-98D3-90F5D4ED1968}" type="presParOf" srcId="{D0535E8D-7804-47A2-B481-1F8B47E53C29}" destId="{29DC48BF-6745-4FBB-8A50-7D581BBA1538}" srcOrd="8" destOrd="0" presId="urn:microsoft.com/office/officeart/2018/5/layout/IconCircleLabelList"/>
    <dgm:cxn modelId="{24A907D4-E2AC-49EA-B558-C4617890A16E}" type="presParOf" srcId="{29DC48BF-6745-4FBB-8A50-7D581BBA1538}" destId="{4AF6F1FA-DD82-4DAE-ADDC-1FAFAEE44997}" srcOrd="0" destOrd="0" presId="urn:microsoft.com/office/officeart/2018/5/layout/IconCircleLabelList"/>
    <dgm:cxn modelId="{8C282187-E11B-40BA-9B14-4BCE366C36A2}" type="presParOf" srcId="{29DC48BF-6745-4FBB-8A50-7D581BBA1538}" destId="{15A88775-22AD-443B-9FFA-E399554ACD6A}" srcOrd="1" destOrd="0" presId="urn:microsoft.com/office/officeart/2018/5/layout/IconCircleLabelList"/>
    <dgm:cxn modelId="{AD747E77-102E-450F-B786-69A9388E1096}" type="presParOf" srcId="{29DC48BF-6745-4FBB-8A50-7D581BBA1538}" destId="{E99EC488-A9A8-43F5-8B4A-B004367F8E4C}" srcOrd="2" destOrd="0" presId="urn:microsoft.com/office/officeart/2018/5/layout/IconCircleLabelList"/>
    <dgm:cxn modelId="{BE68F23D-F7DC-4499-A136-5FEFC7A6CCA2}" type="presParOf" srcId="{29DC48BF-6745-4FBB-8A50-7D581BBA1538}" destId="{CC86ACD0-CA76-4E00-BB9C-6352AA1E77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747EB-962F-49BC-8BFE-0B21971093BA}">
      <dsp:nvSpPr>
        <dsp:cNvPr id="0" name=""/>
        <dsp:cNvSpPr/>
      </dsp:nvSpPr>
      <dsp:spPr>
        <a:xfrm>
          <a:off x="0" y="7850"/>
          <a:ext cx="1017905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Intro</a:t>
          </a:r>
        </a:p>
      </dsp:txBody>
      <dsp:txXfrm>
        <a:off x="39980" y="47830"/>
        <a:ext cx="10099090" cy="739039"/>
      </dsp:txXfrm>
    </dsp:sp>
    <dsp:sp modelId="{41348EF6-E290-4CB6-818C-8724378808A0}">
      <dsp:nvSpPr>
        <dsp:cNvPr id="0" name=""/>
        <dsp:cNvSpPr/>
      </dsp:nvSpPr>
      <dsp:spPr>
        <a:xfrm>
          <a:off x="0" y="927650"/>
          <a:ext cx="10179050" cy="8189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Reactive programming </a:t>
          </a:r>
        </a:p>
      </dsp:txBody>
      <dsp:txXfrm>
        <a:off x="39980" y="967630"/>
        <a:ext cx="10099090" cy="739039"/>
      </dsp:txXfrm>
    </dsp:sp>
    <dsp:sp modelId="{FD3C8471-92C6-45F2-8972-B18847C828A9}">
      <dsp:nvSpPr>
        <dsp:cNvPr id="0" name=""/>
        <dsp:cNvSpPr/>
      </dsp:nvSpPr>
      <dsp:spPr>
        <a:xfrm>
          <a:off x="0" y="1847450"/>
          <a:ext cx="10179050" cy="8189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RxJS</a:t>
          </a:r>
        </a:p>
      </dsp:txBody>
      <dsp:txXfrm>
        <a:off x="39980" y="1887430"/>
        <a:ext cx="10099090" cy="739039"/>
      </dsp:txXfrm>
    </dsp:sp>
    <dsp:sp modelId="{1D706BD1-B7D0-473B-A7CE-6FD63ECC4ADC}">
      <dsp:nvSpPr>
        <dsp:cNvPr id="0" name=""/>
        <dsp:cNvSpPr/>
      </dsp:nvSpPr>
      <dsp:spPr>
        <a:xfrm>
          <a:off x="0" y="2767249"/>
          <a:ext cx="10179050" cy="8189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Network communication</a:t>
          </a:r>
        </a:p>
      </dsp:txBody>
      <dsp:txXfrm>
        <a:off x="39980" y="2807229"/>
        <a:ext cx="10099090" cy="7390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997B8-BEC6-41CD-87B1-08B3CABECF3F}">
      <dsp:nvSpPr>
        <dsp:cNvPr id="0" name=""/>
        <dsp:cNvSpPr/>
      </dsp:nvSpPr>
      <dsp:spPr>
        <a:xfrm>
          <a:off x="3257295" y="987"/>
          <a:ext cx="3664458" cy="574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000" kern="1200"/>
            <a:t>React </a:t>
          </a:r>
          <a:endParaRPr lang="en-US" sz="3000" kern="1200"/>
        </a:p>
      </dsp:txBody>
      <dsp:txXfrm>
        <a:off x="3285351" y="29043"/>
        <a:ext cx="3608346" cy="518628"/>
      </dsp:txXfrm>
    </dsp:sp>
    <dsp:sp modelId="{742AD052-2670-4D25-9872-D664FEBB8318}">
      <dsp:nvSpPr>
        <dsp:cNvPr id="0" name=""/>
        <dsp:cNvSpPr/>
      </dsp:nvSpPr>
      <dsp:spPr>
        <a:xfrm>
          <a:off x="3257295" y="604464"/>
          <a:ext cx="3664458" cy="574740"/>
        </a:xfrm>
        <a:prstGeom prst="roundRect">
          <a:avLst/>
        </a:prstGeom>
        <a:solidFill>
          <a:schemeClr val="accent2">
            <a:hueOff val="6562"/>
            <a:satOff val="-131"/>
            <a:lumOff val="-184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000" kern="1200"/>
            <a:t>Komponenter </a:t>
          </a:r>
          <a:endParaRPr lang="en-US" sz="3000" kern="1200"/>
        </a:p>
      </dsp:txBody>
      <dsp:txXfrm>
        <a:off x="3285351" y="632520"/>
        <a:ext cx="3608346" cy="518628"/>
      </dsp:txXfrm>
    </dsp:sp>
    <dsp:sp modelId="{0B8A7BBC-08CF-42C7-8CAC-BEB49FDF9ECE}">
      <dsp:nvSpPr>
        <dsp:cNvPr id="0" name=""/>
        <dsp:cNvSpPr/>
      </dsp:nvSpPr>
      <dsp:spPr>
        <a:xfrm>
          <a:off x="3257295" y="1207941"/>
          <a:ext cx="3664458" cy="574740"/>
        </a:xfrm>
        <a:prstGeom prst="roundRect">
          <a:avLst/>
        </a:prstGeom>
        <a:solidFill>
          <a:schemeClr val="accent2">
            <a:hueOff val="13125"/>
            <a:satOff val="-262"/>
            <a:lumOff val="-3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000" kern="1200"/>
            <a:t>JSX</a:t>
          </a:r>
          <a:endParaRPr lang="en-US" sz="3000" kern="1200"/>
        </a:p>
      </dsp:txBody>
      <dsp:txXfrm>
        <a:off x="3285351" y="1235997"/>
        <a:ext cx="3608346" cy="518628"/>
      </dsp:txXfrm>
    </dsp:sp>
    <dsp:sp modelId="{0147BAB1-1CB5-4EC2-995A-EC2CC9999697}">
      <dsp:nvSpPr>
        <dsp:cNvPr id="0" name=""/>
        <dsp:cNvSpPr/>
      </dsp:nvSpPr>
      <dsp:spPr>
        <a:xfrm>
          <a:off x="3257295" y="1811418"/>
          <a:ext cx="3664458" cy="574740"/>
        </a:xfrm>
        <a:prstGeom prst="roundRect">
          <a:avLst/>
        </a:prstGeom>
        <a:solidFill>
          <a:schemeClr val="accent2">
            <a:hueOff val="19687"/>
            <a:satOff val="-393"/>
            <a:lumOff val="-553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000" kern="1200"/>
            <a:t>Hooks </a:t>
          </a:r>
          <a:endParaRPr lang="en-US" sz="3000" kern="1200"/>
        </a:p>
      </dsp:txBody>
      <dsp:txXfrm>
        <a:off x="3285351" y="1839474"/>
        <a:ext cx="3608346" cy="518628"/>
      </dsp:txXfrm>
    </dsp:sp>
    <dsp:sp modelId="{BE081A5F-1573-4CE4-AE9B-FCEE64986558}">
      <dsp:nvSpPr>
        <dsp:cNvPr id="0" name=""/>
        <dsp:cNvSpPr/>
      </dsp:nvSpPr>
      <dsp:spPr>
        <a:xfrm>
          <a:off x="3257295" y="2414895"/>
          <a:ext cx="3664458" cy="574740"/>
        </a:xfrm>
        <a:prstGeom prst="roundRect">
          <a:avLst/>
        </a:prstGeom>
        <a:solidFill>
          <a:schemeClr val="accent2">
            <a:hueOff val="26250"/>
            <a:satOff val="-524"/>
            <a:lumOff val="-7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000" kern="1200"/>
            <a:t>Routing </a:t>
          </a:r>
          <a:endParaRPr lang="en-US" sz="3000" kern="1200"/>
        </a:p>
      </dsp:txBody>
      <dsp:txXfrm>
        <a:off x="3285351" y="2442951"/>
        <a:ext cx="3608346" cy="518628"/>
      </dsp:txXfrm>
    </dsp:sp>
    <dsp:sp modelId="{7E0270B7-91D7-4ED2-BEAC-4D35A86344EA}">
      <dsp:nvSpPr>
        <dsp:cNvPr id="0" name=""/>
        <dsp:cNvSpPr/>
      </dsp:nvSpPr>
      <dsp:spPr>
        <a:xfrm>
          <a:off x="3257295" y="3018372"/>
          <a:ext cx="3664458" cy="574740"/>
        </a:xfrm>
        <a:prstGeom prst="roundRect">
          <a:avLst/>
        </a:prstGeom>
        <a:solidFill>
          <a:schemeClr val="accent2">
            <a:hueOff val="32812"/>
            <a:satOff val="-655"/>
            <a:lumOff val="-92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000" kern="1200"/>
            <a:t>Demo</a:t>
          </a:r>
          <a:endParaRPr lang="en-US" sz="3000" kern="1200"/>
        </a:p>
      </dsp:txBody>
      <dsp:txXfrm>
        <a:off x="3285351" y="3046428"/>
        <a:ext cx="3608346" cy="5186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D9F5D-4C59-40CB-A989-60D3CFB1B39F}">
      <dsp:nvSpPr>
        <dsp:cNvPr id="0" name=""/>
        <dsp:cNvSpPr/>
      </dsp:nvSpPr>
      <dsp:spPr>
        <a:xfrm>
          <a:off x="3257295" y="987"/>
          <a:ext cx="3664458" cy="574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000" kern="1200"/>
            <a:t>React </a:t>
          </a:r>
          <a:endParaRPr lang="en-US" sz="3000" kern="1200"/>
        </a:p>
      </dsp:txBody>
      <dsp:txXfrm>
        <a:off x="3285351" y="29043"/>
        <a:ext cx="3608346" cy="518628"/>
      </dsp:txXfrm>
    </dsp:sp>
    <dsp:sp modelId="{1B50FE51-603B-4193-9641-C9E757CD95ED}">
      <dsp:nvSpPr>
        <dsp:cNvPr id="0" name=""/>
        <dsp:cNvSpPr/>
      </dsp:nvSpPr>
      <dsp:spPr>
        <a:xfrm>
          <a:off x="3257295" y="604464"/>
          <a:ext cx="3664458" cy="574740"/>
        </a:xfrm>
        <a:prstGeom prst="roundRect">
          <a:avLst/>
        </a:prstGeom>
        <a:solidFill>
          <a:schemeClr val="accent5">
            <a:hueOff val="1"/>
            <a:satOff val="167"/>
            <a:lumOff val="-200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000" kern="1200"/>
            <a:t>Management state </a:t>
          </a:r>
          <a:endParaRPr lang="en-US" sz="3000" kern="1200"/>
        </a:p>
      </dsp:txBody>
      <dsp:txXfrm>
        <a:off x="3285351" y="632520"/>
        <a:ext cx="3608346" cy="518628"/>
      </dsp:txXfrm>
    </dsp:sp>
    <dsp:sp modelId="{8B69CF19-A20B-4515-8895-EF4B332B54F1}">
      <dsp:nvSpPr>
        <dsp:cNvPr id="0" name=""/>
        <dsp:cNvSpPr/>
      </dsp:nvSpPr>
      <dsp:spPr>
        <a:xfrm>
          <a:off x="3257295" y="1207941"/>
          <a:ext cx="3664458" cy="574740"/>
        </a:xfrm>
        <a:prstGeom prst="roundRect">
          <a:avLst/>
        </a:prstGeom>
        <a:solidFill>
          <a:schemeClr val="accent5">
            <a:hueOff val="1"/>
            <a:satOff val="333"/>
            <a:lumOff val="-400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000" kern="1200"/>
            <a:t>Catching </a:t>
          </a:r>
          <a:endParaRPr lang="en-US" sz="3000" kern="1200"/>
        </a:p>
      </dsp:txBody>
      <dsp:txXfrm>
        <a:off x="3285351" y="1235997"/>
        <a:ext cx="3608346" cy="518628"/>
      </dsp:txXfrm>
    </dsp:sp>
    <dsp:sp modelId="{4CA101CE-C32B-4B59-800C-E2B2521B0A8A}">
      <dsp:nvSpPr>
        <dsp:cNvPr id="0" name=""/>
        <dsp:cNvSpPr/>
      </dsp:nvSpPr>
      <dsp:spPr>
        <a:xfrm>
          <a:off x="3257295" y="1811418"/>
          <a:ext cx="3664458" cy="574740"/>
        </a:xfrm>
        <a:prstGeom prst="roundRect">
          <a:avLst/>
        </a:prstGeom>
        <a:solidFill>
          <a:schemeClr val="accent5">
            <a:hueOff val="2"/>
            <a:satOff val="500"/>
            <a:lumOff val="-600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000" kern="1200"/>
            <a:t>Context API</a:t>
          </a:r>
          <a:endParaRPr lang="en-US" sz="3000" kern="1200"/>
        </a:p>
      </dsp:txBody>
      <dsp:txXfrm>
        <a:off x="3285351" y="1839474"/>
        <a:ext cx="3608346" cy="518628"/>
      </dsp:txXfrm>
    </dsp:sp>
    <dsp:sp modelId="{24CC89A7-C229-4C7B-9EFC-70B5C958A7ED}">
      <dsp:nvSpPr>
        <dsp:cNvPr id="0" name=""/>
        <dsp:cNvSpPr/>
      </dsp:nvSpPr>
      <dsp:spPr>
        <a:xfrm>
          <a:off x="3257295" y="2414895"/>
          <a:ext cx="3664458" cy="574740"/>
        </a:xfrm>
        <a:prstGeom prst="roundRect">
          <a:avLst/>
        </a:prstGeom>
        <a:solidFill>
          <a:schemeClr val="accent5">
            <a:hueOff val="2"/>
            <a:satOff val="666"/>
            <a:lumOff val="-800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000" kern="1200"/>
            <a:t>Redux</a:t>
          </a:r>
          <a:endParaRPr lang="en-US" sz="3000" kern="1200"/>
        </a:p>
      </dsp:txBody>
      <dsp:txXfrm>
        <a:off x="3285351" y="2442951"/>
        <a:ext cx="3608346" cy="518628"/>
      </dsp:txXfrm>
    </dsp:sp>
    <dsp:sp modelId="{7CE00C44-E7A1-41FF-8A84-8033C18FF2AD}">
      <dsp:nvSpPr>
        <dsp:cNvPr id="0" name=""/>
        <dsp:cNvSpPr/>
      </dsp:nvSpPr>
      <dsp:spPr>
        <a:xfrm>
          <a:off x="3257295" y="3018372"/>
          <a:ext cx="3664458" cy="574740"/>
        </a:xfrm>
        <a:prstGeom prst="roundRect">
          <a:avLst/>
        </a:prstGeom>
        <a:solidFill>
          <a:schemeClr val="accent5">
            <a:hueOff val="3"/>
            <a:satOff val="833"/>
            <a:lumOff val="-1000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000" kern="1200"/>
            <a:t>Code Demo</a:t>
          </a:r>
          <a:endParaRPr lang="en-US" sz="3000" kern="1200"/>
        </a:p>
      </dsp:txBody>
      <dsp:txXfrm>
        <a:off x="3285351" y="3046428"/>
        <a:ext cx="3608346" cy="5186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7A0F6-FEB7-4C08-A2BD-092F9007DD90}">
      <dsp:nvSpPr>
        <dsp:cNvPr id="0" name=""/>
        <dsp:cNvSpPr/>
      </dsp:nvSpPr>
      <dsp:spPr>
        <a:xfrm>
          <a:off x="3479" y="1169300"/>
          <a:ext cx="1695348" cy="1076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335F4-6BFA-46A4-94B6-E46E14E2D2BB}">
      <dsp:nvSpPr>
        <dsp:cNvPr id="0" name=""/>
        <dsp:cNvSpPr/>
      </dsp:nvSpPr>
      <dsp:spPr>
        <a:xfrm>
          <a:off x="191851" y="1348253"/>
          <a:ext cx="1695348" cy="10765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/>
            <a:t>RESTful </a:t>
          </a:r>
          <a:endParaRPr lang="en-US" sz="2200" kern="1200"/>
        </a:p>
      </dsp:txBody>
      <dsp:txXfrm>
        <a:off x="223382" y="1379784"/>
        <a:ext cx="1632286" cy="1013484"/>
      </dsp:txXfrm>
    </dsp:sp>
    <dsp:sp modelId="{5A4BE5A5-A352-4F8F-B135-69D83FBDDF2A}">
      <dsp:nvSpPr>
        <dsp:cNvPr id="0" name=""/>
        <dsp:cNvSpPr/>
      </dsp:nvSpPr>
      <dsp:spPr>
        <a:xfrm>
          <a:off x="2075571" y="1169300"/>
          <a:ext cx="1695348" cy="1076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BA58E-5BD2-4ECB-83DB-8D66EEBCBD7E}">
      <dsp:nvSpPr>
        <dsp:cNvPr id="0" name=""/>
        <dsp:cNvSpPr/>
      </dsp:nvSpPr>
      <dsp:spPr>
        <a:xfrm>
          <a:off x="2263943" y="1348253"/>
          <a:ext cx="1695348" cy="10765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/>
            <a:t>GraphQL </a:t>
          </a:r>
          <a:endParaRPr lang="en-US" sz="2200" kern="1200"/>
        </a:p>
      </dsp:txBody>
      <dsp:txXfrm>
        <a:off x="2295474" y="1379784"/>
        <a:ext cx="1632286" cy="1013484"/>
      </dsp:txXfrm>
    </dsp:sp>
    <dsp:sp modelId="{14054BAC-B2B8-4DD1-B0D7-B5215CEABE8E}">
      <dsp:nvSpPr>
        <dsp:cNvPr id="0" name=""/>
        <dsp:cNvSpPr/>
      </dsp:nvSpPr>
      <dsp:spPr>
        <a:xfrm>
          <a:off x="4147664" y="1169300"/>
          <a:ext cx="1695348" cy="1076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10118-BE6B-448C-A4DF-537D027352A9}">
      <dsp:nvSpPr>
        <dsp:cNvPr id="0" name=""/>
        <dsp:cNvSpPr/>
      </dsp:nvSpPr>
      <dsp:spPr>
        <a:xfrm>
          <a:off x="4336036" y="1348253"/>
          <a:ext cx="1695348" cy="10765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/>
            <a:t>ApolloClient </a:t>
          </a:r>
          <a:endParaRPr lang="en-US" sz="2200" kern="1200"/>
        </a:p>
      </dsp:txBody>
      <dsp:txXfrm>
        <a:off x="4367567" y="1379784"/>
        <a:ext cx="1632286" cy="1013484"/>
      </dsp:txXfrm>
    </dsp:sp>
    <dsp:sp modelId="{437A7821-DFF6-4F56-9464-A1F4FB1D62B9}">
      <dsp:nvSpPr>
        <dsp:cNvPr id="0" name=""/>
        <dsp:cNvSpPr/>
      </dsp:nvSpPr>
      <dsp:spPr>
        <a:xfrm>
          <a:off x="6219757" y="1169300"/>
          <a:ext cx="1695348" cy="1076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857E9-A7EF-4FC7-8C0F-E157B4540EB3}">
      <dsp:nvSpPr>
        <dsp:cNvPr id="0" name=""/>
        <dsp:cNvSpPr/>
      </dsp:nvSpPr>
      <dsp:spPr>
        <a:xfrm>
          <a:off x="6408129" y="1348253"/>
          <a:ext cx="1695348" cy="10765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/>
            <a:t>RESTful vs. GraphQL </a:t>
          </a:r>
          <a:endParaRPr lang="en-US" sz="2200" kern="1200"/>
        </a:p>
      </dsp:txBody>
      <dsp:txXfrm>
        <a:off x="6439660" y="1379784"/>
        <a:ext cx="1632286" cy="1013484"/>
      </dsp:txXfrm>
    </dsp:sp>
    <dsp:sp modelId="{70920597-6B2E-495A-8798-4A168383811A}">
      <dsp:nvSpPr>
        <dsp:cNvPr id="0" name=""/>
        <dsp:cNvSpPr/>
      </dsp:nvSpPr>
      <dsp:spPr>
        <a:xfrm>
          <a:off x="8291850" y="1169300"/>
          <a:ext cx="1695348" cy="1076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67E6E-CD3A-42AD-A593-C850D91FF2B8}">
      <dsp:nvSpPr>
        <dsp:cNvPr id="0" name=""/>
        <dsp:cNvSpPr/>
      </dsp:nvSpPr>
      <dsp:spPr>
        <a:xfrm>
          <a:off x="8480222" y="1348253"/>
          <a:ext cx="1695348" cy="10765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/>
            <a:t>Code Demo</a:t>
          </a:r>
          <a:endParaRPr lang="en-US" sz="2200" kern="1200"/>
        </a:p>
      </dsp:txBody>
      <dsp:txXfrm>
        <a:off x="8511753" y="1379784"/>
        <a:ext cx="1632286" cy="10134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57EE5-F6D9-48A0-AE55-6ADB1A0A0EF6}">
      <dsp:nvSpPr>
        <dsp:cNvPr id="0" name=""/>
        <dsp:cNvSpPr/>
      </dsp:nvSpPr>
      <dsp:spPr>
        <a:xfrm>
          <a:off x="0" y="736997"/>
          <a:ext cx="2862857" cy="1817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FF727-D62D-43E4-BA8E-16B98EFB93C5}">
      <dsp:nvSpPr>
        <dsp:cNvPr id="0" name=""/>
        <dsp:cNvSpPr/>
      </dsp:nvSpPr>
      <dsp:spPr>
        <a:xfrm>
          <a:off x="318095" y="1039187"/>
          <a:ext cx="2862857" cy="1817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3100" kern="1200"/>
            <a:t>One Unified Graph</a:t>
          </a:r>
          <a:endParaRPr lang="en-US" sz="3100" kern="1200"/>
        </a:p>
      </dsp:txBody>
      <dsp:txXfrm>
        <a:off x="371340" y="1092432"/>
        <a:ext cx="2756367" cy="1711424"/>
      </dsp:txXfrm>
    </dsp:sp>
    <dsp:sp modelId="{E04BEA15-30CD-4703-B9CF-73C1754B1414}">
      <dsp:nvSpPr>
        <dsp:cNvPr id="0" name=""/>
        <dsp:cNvSpPr/>
      </dsp:nvSpPr>
      <dsp:spPr>
        <a:xfrm>
          <a:off x="3499048" y="736997"/>
          <a:ext cx="2862857" cy="1817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F655B-9F30-4DE4-B1BC-572DB929DA18}">
      <dsp:nvSpPr>
        <dsp:cNvPr id="0" name=""/>
        <dsp:cNvSpPr/>
      </dsp:nvSpPr>
      <dsp:spPr>
        <a:xfrm>
          <a:off x="3817143" y="1039187"/>
          <a:ext cx="2862857" cy="1817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3100" kern="1200"/>
            <a:t>Federated implementation</a:t>
          </a:r>
          <a:endParaRPr lang="en-US" sz="3100" kern="1200"/>
        </a:p>
      </dsp:txBody>
      <dsp:txXfrm>
        <a:off x="3870388" y="1092432"/>
        <a:ext cx="2756367" cy="1711424"/>
      </dsp:txXfrm>
    </dsp:sp>
    <dsp:sp modelId="{04277CC6-EDE2-43C6-9216-35141B86AC7C}">
      <dsp:nvSpPr>
        <dsp:cNvPr id="0" name=""/>
        <dsp:cNvSpPr/>
      </dsp:nvSpPr>
      <dsp:spPr>
        <a:xfrm>
          <a:off x="6998096" y="736997"/>
          <a:ext cx="2862857" cy="1817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D79FB-4B98-4007-9222-0728ABCB7A6A}">
      <dsp:nvSpPr>
        <dsp:cNvPr id="0" name=""/>
        <dsp:cNvSpPr/>
      </dsp:nvSpPr>
      <dsp:spPr>
        <a:xfrm>
          <a:off x="7316192" y="1039187"/>
          <a:ext cx="2862857" cy="1817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3100" kern="1200"/>
            <a:t>Track the schema in a registry</a:t>
          </a:r>
          <a:endParaRPr lang="en-US" sz="3100" kern="1200"/>
        </a:p>
      </dsp:txBody>
      <dsp:txXfrm>
        <a:off x="7369437" y="1092432"/>
        <a:ext cx="2756367" cy="171142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FEA13-FC1C-408B-B385-422EBC2E3D69}">
      <dsp:nvSpPr>
        <dsp:cNvPr id="0" name=""/>
        <dsp:cNvSpPr/>
      </dsp:nvSpPr>
      <dsp:spPr>
        <a:xfrm>
          <a:off x="0" y="254989"/>
          <a:ext cx="101790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F60C5-D721-42E0-915B-53C3C82D6D62}">
      <dsp:nvSpPr>
        <dsp:cNvPr id="0" name=""/>
        <dsp:cNvSpPr/>
      </dsp:nvSpPr>
      <dsp:spPr>
        <a:xfrm>
          <a:off x="508952" y="63109"/>
          <a:ext cx="712533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21" tIns="0" rIns="26932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300" kern="1200"/>
            <a:t>Progressive Web Apps (PWA)</a:t>
          </a:r>
          <a:endParaRPr lang="en-US" sz="1300" kern="1200"/>
        </a:p>
      </dsp:txBody>
      <dsp:txXfrm>
        <a:off x="527686" y="81843"/>
        <a:ext cx="7087867" cy="346292"/>
      </dsp:txXfrm>
    </dsp:sp>
    <dsp:sp modelId="{D828491D-FCB4-4E64-B8A2-5E757D026228}">
      <dsp:nvSpPr>
        <dsp:cNvPr id="0" name=""/>
        <dsp:cNvSpPr/>
      </dsp:nvSpPr>
      <dsp:spPr>
        <a:xfrm>
          <a:off x="0" y="844669"/>
          <a:ext cx="101790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6562"/>
              <a:satOff val="-131"/>
              <a:lumOff val="-1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10E0F-F2DF-4F07-BF2C-45509DA959B9}">
      <dsp:nvSpPr>
        <dsp:cNvPr id="0" name=""/>
        <dsp:cNvSpPr/>
      </dsp:nvSpPr>
      <dsp:spPr>
        <a:xfrm>
          <a:off x="508952" y="652789"/>
          <a:ext cx="7125335" cy="383760"/>
        </a:xfrm>
        <a:prstGeom prst="roundRect">
          <a:avLst/>
        </a:prstGeom>
        <a:solidFill>
          <a:schemeClr val="accent2">
            <a:hueOff val="6562"/>
            <a:satOff val="-131"/>
            <a:lumOff val="-184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21" tIns="0" rIns="26932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300" kern="1200"/>
            <a:t>App Shell</a:t>
          </a:r>
          <a:endParaRPr lang="en-US" sz="1300" kern="1200"/>
        </a:p>
      </dsp:txBody>
      <dsp:txXfrm>
        <a:off x="527686" y="671523"/>
        <a:ext cx="7087867" cy="346292"/>
      </dsp:txXfrm>
    </dsp:sp>
    <dsp:sp modelId="{94DF2EB3-BCD2-4B53-9B3C-35F355417D28}">
      <dsp:nvSpPr>
        <dsp:cNvPr id="0" name=""/>
        <dsp:cNvSpPr/>
      </dsp:nvSpPr>
      <dsp:spPr>
        <a:xfrm>
          <a:off x="0" y="1434349"/>
          <a:ext cx="101790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13125"/>
              <a:satOff val="-262"/>
              <a:lumOff val="-3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7027C-BC81-46BD-8074-2B3F241164F4}">
      <dsp:nvSpPr>
        <dsp:cNvPr id="0" name=""/>
        <dsp:cNvSpPr/>
      </dsp:nvSpPr>
      <dsp:spPr>
        <a:xfrm>
          <a:off x="508952" y="1242470"/>
          <a:ext cx="7125335" cy="383760"/>
        </a:xfrm>
        <a:prstGeom prst="roundRect">
          <a:avLst/>
        </a:prstGeom>
        <a:solidFill>
          <a:schemeClr val="accent2">
            <a:hueOff val="13125"/>
            <a:satOff val="-262"/>
            <a:lumOff val="-3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21" tIns="0" rIns="26932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300" kern="1200"/>
            <a:t>Service worker</a:t>
          </a:r>
          <a:endParaRPr lang="en-US" sz="1300" kern="1200"/>
        </a:p>
      </dsp:txBody>
      <dsp:txXfrm>
        <a:off x="527686" y="1261204"/>
        <a:ext cx="7087867" cy="346292"/>
      </dsp:txXfrm>
    </dsp:sp>
    <dsp:sp modelId="{F44104D0-10D5-43CF-A652-2748AA667362}">
      <dsp:nvSpPr>
        <dsp:cNvPr id="0" name=""/>
        <dsp:cNvSpPr/>
      </dsp:nvSpPr>
      <dsp:spPr>
        <a:xfrm>
          <a:off x="0" y="2024030"/>
          <a:ext cx="101790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19687"/>
              <a:satOff val="-393"/>
              <a:lumOff val="-5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9AA14-A738-4723-97B0-3A4EB5BB8C2A}">
      <dsp:nvSpPr>
        <dsp:cNvPr id="0" name=""/>
        <dsp:cNvSpPr/>
      </dsp:nvSpPr>
      <dsp:spPr>
        <a:xfrm>
          <a:off x="508952" y="1832150"/>
          <a:ext cx="7125335" cy="383760"/>
        </a:xfrm>
        <a:prstGeom prst="roundRect">
          <a:avLst/>
        </a:prstGeom>
        <a:solidFill>
          <a:schemeClr val="accent2">
            <a:hueOff val="19687"/>
            <a:satOff val="-393"/>
            <a:lumOff val="-553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21" tIns="0" rIns="26932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300" kern="1200"/>
            <a:t>Web storage </a:t>
          </a:r>
          <a:endParaRPr lang="en-US" sz="1300" kern="1200"/>
        </a:p>
      </dsp:txBody>
      <dsp:txXfrm>
        <a:off x="527686" y="1850884"/>
        <a:ext cx="7087867" cy="346292"/>
      </dsp:txXfrm>
    </dsp:sp>
    <dsp:sp modelId="{02019FE6-11A0-4E60-9B81-1BDDD1A87C11}">
      <dsp:nvSpPr>
        <dsp:cNvPr id="0" name=""/>
        <dsp:cNvSpPr/>
      </dsp:nvSpPr>
      <dsp:spPr>
        <a:xfrm>
          <a:off x="0" y="2613710"/>
          <a:ext cx="101790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26250"/>
              <a:satOff val="-524"/>
              <a:lumOff val="-7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05D64-F429-4EA4-87EB-3F59F1BA8252}">
      <dsp:nvSpPr>
        <dsp:cNvPr id="0" name=""/>
        <dsp:cNvSpPr/>
      </dsp:nvSpPr>
      <dsp:spPr>
        <a:xfrm>
          <a:off x="508952" y="2421830"/>
          <a:ext cx="7125335" cy="383760"/>
        </a:xfrm>
        <a:prstGeom prst="roundRect">
          <a:avLst/>
        </a:prstGeom>
        <a:solidFill>
          <a:schemeClr val="accent2">
            <a:hueOff val="26250"/>
            <a:satOff val="-524"/>
            <a:lumOff val="-7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21" tIns="0" rIns="26932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300" kern="1200"/>
            <a:t>PWA med React </a:t>
          </a:r>
          <a:endParaRPr lang="en-US" sz="1300" kern="1200"/>
        </a:p>
      </dsp:txBody>
      <dsp:txXfrm>
        <a:off x="527686" y="2440564"/>
        <a:ext cx="7087867" cy="346292"/>
      </dsp:txXfrm>
    </dsp:sp>
    <dsp:sp modelId="{3EC129F9-34B7-43B2-BDEB-370AD7064369}">
      <dsp:nvSpPr>
        <dsp:cNvPr id="0" name=""/>
        <dsp:cNvSpPr/>
      </dsp:nvSpPr>
      <dsp:spPr>
        <a:xfrm>
          <a:off x="0" y="3203390"/>
          <a:ext cx="101790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32812"/>
              <a:satOff val="-655"/>
              <a:lumOff val="-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B87CD-CAB6-412A-9DD1-8652DF93275E}">
      <dsp:nvSpPr>
        <dsp:cNvPr id="0" name=""/>
        <dsp:cNvSpPr/>
      </dsp:nvSpPr>
      <dsp:spPr>
        <a:xfrm>
          <a:off x="508952" y="3011510"/>
          <a:ext cx="7125335" cy="383760"/>
        </a:xfrm>
        <a:prstGeom prst="roundRect">
          <a:avLst/>
        </a:prstGeom>
        <a:solidFill>
          <a:schemeClr val="accent2">
            <a:hueOff val="32812"/>
            <a:satOff val="-655"/>
            <a:lumOff val="-92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21" tIns="0" rIns="26932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300" kern="1200"/>
            <a:t>Code Demo</a:t>
          </a:r>
          <a:endParaRPr lang="en-US" sz="1300" kern="1200"/>
        </a:p>
      </dsp:txBody>
      <dsp:txXfrm>
        <a:off x="527686" y="3030244"/>
        <a:ext cx="7087867" cy="34629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C40C4-4B39-437D-9695-39D263BA56D5}">
      <dsp:nvSpPr>
        <dsp:cNvPr id="0" name=""/>
        <dsp:cNvSpPr/>
      </dsp:nvSpPr>
      <dsp:spPr>
        <a:xfrm>
          <a:off x="0" y="438"/>
          <a:ext cx="10179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C2AB6-397C-45E7-B9A5-D48B48D4D9A9}">
      <dsp:nvSpPr>
        <dsp:cNvPr id="0" name=""/>
        <dsp:cNvSpPr/>
      </dsp:nvSpPr>
      <dsp:spPr>
        <a:xfrm>
          <a:off x="0" y="438"/>
          <a:ext cx="10179050" cy="35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b="1" kern="1200"/>
            <a:t>Progressive</a:t>
          </a:r>
          <a:endParaRPr lang="en-US" sz="1700" kern="1200"/>
        </a:p>
      </dsp:txBody>
      <dsp:txXfrm>
        <a:off x="0" y="438"/>
        <a:ext cx="10179050" cy="359322"/>
      </dsp:txXfrm>
    </dsp:sp>
    <dsp:sp modelId="{7C14CB13-5A8A-4FF3-B2E6-9ED551292DCF}">
      <dsp:nvSpPr>
        <dsp:cNvPr id="0" name=""/>
        <dsp:cNvSpPr/>
      </dsp:nvSpPr>
      <dsp:spPr>
        <a:xfrm>
          <a:off x="0" y="359760"/>
          <a:ext cx="10179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C3BEC-AEB0-4270-BB4F-E21F84A33CC4}">
      <dsp:nvSpPr>
        <dsp:cNvPr id="0" name=""/>
        <dsp:cNvSpPr/>
      </dsp:nvSpPr>
      <dsp:spPr>
        <a:xfrm>
          <a:off x="0" y="359760"/>
          <a:ext cx="10179050" cy="35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b="1" kern="1200"/>
            <a:t>Responsive</a:t>
          </a:r>
          <a:endParaRPr lang="en-US" sz="1700" kern="1200"/>
        </a:p>
      </dsp:txBody>
      <dsp:txXfrm>
        <a:off x="0" y="359760"/>
        <a:ext cx="10179050" cy="359322"/>
      </dsp:txXfrm>
    </dsp:sp>
    <dsp:sp modelId="{80C8780D-02E7-40CB-8096-0138FC2DD2C4}">
      <dsp:nvSpPr>
        <dsp:cNvPr id="0" name=""/>
        <dsp:cNvSpPr/>
      </dsp:nvSpPr>
      <dsp:spPr>
        <a:xfrm>
          <a:off x="0" y="719083"/>
          <a:ext cx="10179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E9346-238E-433E-AA8A-92F6CD74EF31}">
      <dsp:nvSpPr>
        <dsp:cNvPr id="0" name=""/>
        <dsp:cNvSpPr/>
      </dsp:nvSpPr>
      <dsp:spPr>
        <a:xfrm>
          <a:off x="0" y="719083"/>
          <a:ext cx="10179050" cy="35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b="1" kern="1200"/>
            <a:t>Connectivity</a:t>
          </a:r>
          <a:endParaRPr lang="en-US" sz="1700" kern="1200"/>
        </a:p>
      </dsp:txBody>
      <dsp:txXfrm>
        <a:off x="0" y="719083"/>
        <a:ext cx="10179050" cy="359322"/>
      </dsp:txXfrm>
    </dsp:sp>
    <dsp:sp modelId="{9644DACF-4166-40A7-92CD-F84F1D695D93}">
      <dsp:nvSpPr>
        <dsp:cNvPr id="0" name=""/>
        <dsp:cNvSpPr/>
      </dsp:nvSpPr>
      <dsp:spPr>
        <a:xfrm>
          <a:off x="0" y="1078405"/>
          <a:ext cx="10179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80FD1-CB4C-4BA6-B61A-38312E6299F6}">
      <dsp:nvSpPr>
        <dsp:cNvPr id="0" name=""/>
        <dsp:cNvSpPr/>
      </dsp:nvSpPr>
      <dsp:spPr>
        <a:xfrm>
          <a:off x="0" y="1078405"/>
          <a:ext cx="10179050" cy="35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b="1" kern="1200"/>
            <a:t>App-like</a:t>
          </a:r>
          <a:endParaRPr lang="en-US" sz="1700" kern="1200"/>
        </a:p>
      </dsp:txBody>
      <dsp:txXfrm>
        <a:off x="0" y="1078405"/>
        <a:ext cx="10179050" cy="359322"/>
      </dsp:txXfrm>
    </dsp:sp>
    <dsp:sp modelId="{41EA7A6F-CAEB-4EBE-BDC1-90678B3F0C4A}">
      <dsp:nvSpPr>
        <dsp:cNvPr id="0" name=""/>
        <dsp:cNvSpPr/>
      </dsp:nvSpPr>
      <dsp:spPr>
        <a:xfrm>
          <a:off x="0" y="1437727"/>
          <a:ext cx="10179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90DEC-2129-4406-81E1-607B0DA5DE2C}">
      <dsp:nvSpPr>
        <dsp:cNvPr id="0" name=""/>
        <dsp:cNvSpPr/>
      </dsp:nvSpPr>
      <dsp:spPr>
        <a:xfrm>
          <a:off x="0" y="1437727"/>
          <a:ext cx="10179050" cy="35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b="1" kern="1200"/>
            <a:t>Fresh</a:t>
          </a:r>
          <a:endParaRPr lang="en-US" sz="1700" kern="1200"/>
        </a:p>
      </dsp:txBody>
      <dsp:txXfrm>
        <a:off x="0" y="1437727"/>
        <a:ext cx="10179050" cy="359322"/>
      </dsp:txXfrm>
    </dsp:sp>
    <dsp:sp modelId="{BCED04AD-F86A-405E-A012-B52D03D0EE0B}">
      <dsp:nvSpPr>
        <dsp:cNvPr id="0" name=""/>
        <dsp:cNvSpPr/>
      </dsp:nvSpPr>
      <dsp:spPr>
        <a:xfrm>
          <a:off x="0" y="1797049"/>
          <a:ext cx="10179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CC8A6-6432-426F-B8D3-99CEC25B1894}">
      <dsp:nvSpPr>
        <dsp:cNvPr id="0" name=""/>
        <dsp:cNvSpPr/>
      </dsp:nvSpPr>
      <dsp:spPr>
        <a:xfrm>
          <a:off x="0" y="1797050"/>
          <a:ext cx="10179050" cy="35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b="1" kern="1200"/>
            <a:t>Safe</a:t>
          </a:r>
          <a:r>
            <a:rPr lang="da-DK" sz="1700" kern="1200"/>
            <a:t>: HTTPS</a:t>
          </a:r>
          <a:endParaRPr lang="en-US" sz="1700" kern="1200"/>
        </a:p>
      </dsp:txBody>
      <dsp:txXfrm>
        <a:off x="0" y="1797050"/>
        <a:ext cx="10179050" cy="359322"/>
      </dsp:txXfrm>
    </dsp:sp>
    <dsp:sp modelId="{33E31188-6B5A-4210-9D74-C9FB0D25DFBF}">
      <dsp:nvSpPr>
        <dsp:cNvPr id="0" name=""/>
        <dsp:cNvSpPr/>
      </dsp:nvSpPr>
      <dsp:spPr>
        <a:xfrm>
          <a:off x="0" y="2156372"/>
          <a:ext cx="10179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7A043-5045-4C40-AC1D-4AA6CA8C8E18}">
      <dsp:nvSpPr>
        <dsp:cNvPr id="0" name=""/>
        <dsp:cNvSpPr/>
      </dsp:nvSpPr>
      <dsp:spPr>
        <a:xfrm>
          <a:off x="0" y="2156372"/>
          <a:ext cx="10179050" cy="35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b="1" kern="1200"/>
            <a:t>Discoverable: </a:t>
          </a:r>
          <a:r>
            <a:rPr lang="da-DK" sz="1700" kern="1200"/>
            <a:t>Bruger service worker og manifest til at finde appen</a:t>
          </a:r>
          <a:endParaRPr lang="en-US" sz="1700" kern="1200"/>
        </a:p>
      </dsp:txBody>
      <dsp:txXfrm>
        <a:off x="0" y="2156372"/>
        <a:ext cx="10179050" cy="359322"/>
      </dsp:txXfrm>
    </dsp:sp>
    <dsp:sp modelId="{BD3358F8-9151-44B4-AD0F-A80EF784B340}">
      <dsp:nvSpPr>
        <dsp:cNvPr id="0" name=""/>
        <dsp:cNvSpPr/>
      </dsp:nvSpPr>
      <dsp:spPr>
        <a:xfrm>
          <a:off x="0" y="2515694"/>
          <a:ext cx="10179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DA131-7409-46B7-A80B-60474B20E820}">
      <dsp:nvSpPr>
        <dsp:cNvPr id="0" name=""/>
        <dsp:cNvSpPr/>
      </dsp:nvSpPr>
      <dsp:spPr>
        <a:xfrm>
          <a:off x="0" y="2515694"/>
          <a:ext cx="10179050" cy="35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b="1" kern="1200"/>
            <a:t>Re-engageable</a:t>
          </a:r>
          <a:endParaRPr lang="en-US" sz="1700" kern="1200"/>
        </a:p>
      </dsp:txBody>
      <dsp:txXfrm>
        <a:off x="0" y="2515694"/>
        <a:ext cx="10179050" cy="359322"/>
      </dsp:txXfrm>
    </dsp:sp>
    <dsp:sp modelId="{EEF843B6-8C60-4A0B-B78D-006FF28C8ECC}">
      <dsp:nvSpPr>
        <dsp:cNvPr id="0" name=""/>
        <dsp:cNvSpPr/>
      </dsp:nvSpPr>
      <dsp:spPr>
        <a:xfrm>
          <a:off x="0" y="2875016"/>
          <a:ext cx="10179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28DF7-97B4-4C03-BDA1-74413B215978}">
      <dsp:nvSpPr>
        <dsp:cNvPr id="0" name=""/>
        <dsp:cNvSpPr/>
      </dsp:nvSpPr>
      <dsp:spPr>
        <a:xfrm>
          <a:off x="0" y="2875016"/>
          <a:ext cx="10179050" cy="35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b="1" kern="1200"/>
            <a:t>Installable</a:t>
          </a:r>
          <a:endParaRPr lang="en-US" sz="1700" kern="1200"/>
        </a:p>
      </dsp:txBody>
      <dsp:txXfrm>
        <a:off x="0" y="2875016"/>
        <a:ext cx="10179050" cy="359322"/>
      </dsp:txXfrm>
    </dsp:sp>
    <dsp:sp modelId="{37921BD1-D7F6-4138-8B68-962C61B9E508}">
      <dsp:nvSpPr>
        <dsp:cNvPr id="0" name=""/>
        <dsp:cNvSpPr/>
      </dsp:nvSpPr>
      <dsp:spPr>
        <a:xfrm>
          <a:off x="0" y="3234339"/>
          <a:ext cx="10179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D97A4-24F1-455E-A502-C099B0AB47A0}">
      <dsp:nvSpPr>
        <dsp:cNvPr id="0" name=""/>
        <dsp:cNvSpPr/>
      </dsp:nvSpPr>
      <dsp:spPr>
        <a:xfrm>
          <a:off x="0" y="3234339"/>
          <a:ext cx="10179050" cy="35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b="1" kern="1200"/>
            <a:t>Linkable</a:t>
          </a:r>
          <a:endParaRPr lang="en-US" sz="1700" kern="1200"/>
        </a:p>
      </dsp:txBody>
      <dsp:txXfrm>
        <a:off x="0" y="3234339"/>
        <a:ext cx="10179050" cy="35932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C6D1-C1CB-4C92-9A4F-4D39F12F9923}">
      <dsp:nvSpPr>
        <dsp:cNvPr id="0" name=""/>
        <dsp:cNvSpPr/>
      </dsp:nvSpPr>
      <dsp:spPr>
        <a:xfrm>
          <a:off x="0" y="332310"/>
          <a:ext cx="599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DD7E6-0CEF-4CAD-92F0-EFB8C1A7BA60}">
      <dsp:nvSpPr>
        <dsp:cNvPr id="0" name=""/>
        <dsp:cNvSpPr/>
      </dsp:nvSpPr>
      <dsp:spPr>
        <a:xfrm>
          <a:off x="299720" y="37110"/>
          <a:ext cx="419608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02" tIns="0" rIns="1586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/>
            <a:t>Native Web Components </a:t>
          </a:r>
          <a:endParaRPr lang="en-US" sz="2000" kern="1200"/>
        </a:p>
      </dsp:txBody>
      <dsp:txXfrm>
        <a:off x="328541" y="65931"/>
        <a:ext cx="4138438" cy="532758"/>
      </dsp:txXfrm>
    </dsp:sp>
    <dsp:sp modelId="{26ACC17D-E9D9-44D0-A987-D4F526EF7A40}">
      <dsp:nvSpPr>
        <dsp:cNvPr id="0" name=""/>
        <dsp:cNvSpPr/>
      </dsp:nvSpPr>
      <dsp:spPr>
        <a:xfrm>
          <a:off x="0" y="1239510"/>
          <a:ext cx="599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6562"/>
              <a:satOff val="-131"/>
              <a:lumOff val="-1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274C5-288E-44F4-91AA-2612193D80D1}">
      <dsp:nvSpPr>
        <dsp:cNvPr id="0" name=""/>
        <dsp:cNvSpPr/>
      </dsp:nvSpPr>
      <dsp:spPr>
        <a:xfrm>
          <a:off x="299720" y="944310"/>
          <a:ext cx="4196080" cy="590400"/>
        </a:xfrm>
        <a:prstGeom prst="roundRect">
          <a:avLst/>
        </a:prstGeom>
        <a:solidFill>
          <a:schemeClr val="accent2">
            <a:hueOff val="6562"/>
            <a:satOff val="-131"/>
            <a:lumOff val="-184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02" tIns="0" rIns="1586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/>
            <a:t>Custom elements </a:t>
          </a:r>
          <a:endParaRPr lang="en-US" sz="2000" kern="1200"/>
        </a:p>
      </dsp:txBody>
      <dsp:txXfrm>
        <a:off x="328541" y="973131"/>
        <a:ext cx="4138438" cy="532758"/>
      </dsp:txXfrm>
    </dsp:sp>
    <dsp:sp modelId="{83AF2EB3-194D-44D3-B9A7-FBED1B484727}">
      <dsp:nvSpPr>
        <dsp:cNvPr id="0" name=""/>
        <dsp:cNvSpPr/>
      </dsp:nvSpPr>
      <dsp:spPr>
        <a:xfrm>
          <a:off x="0" y="2146710"/>
          <a:ext cx="599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13125"/>
              <a:satOff val="-262"/>
              <a:lumOff val="-3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EBE9D-845A-4868-B007-EC700D23D609}">
      <dsp:nvSpPr>
        <dsp:cNvPr id="0" name=""/>
        <dsp:cNvSpPr/>
      </dsp:nvSpPr>
      <dsp:spPr>
        <a:xfrm>
          <a:off x="299720" y="1851510"/>
          <a:ext cx="4196080" cy="590400"/>
        </a:xfrm>
        <a:prstGeom prst="roundRect">
          <a:avLst/>
        </a:prstGeom>
        <a:solidFill>
          <a:schemeClr val="accent2">
            <a:hueOff val="13125"/>
            <a:satOff val="-262"/>
            <a:lumOff val="-3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02" tIns="0" rIns="1586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/>
            <a:t>HTML Template</a:t>
          </a:r>
          <a:endParaRPr lang="en-US" sz="2000" kern="1200"/>
        </a:p>
      </dsp:txBody>
      <dsp:txXfrm>
        <a:off x="328541" y="1880331"/>
        <a:ext cx="4138438" cy="532758"/>
      </dsp:txXfrm>
    </dsp:sp>
    <dsp:sp modelId="{80AD33BD-01A5-4293-A2F8-AFE28B23CDCA}">
      <dsp:nvSpPr>
        <dsp:cNvPr id="0" name=""/>
        <dsp:cNvSpPr/>
      </dsp:nvSpPr>
      <dsp:spPr>
        <a:xfrm>
          <a:off x="0" y="3053910"/>
          <a:ext cx="599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19687"/>
              <a:satOff val="-393"/>
              <a:lumOff val="-5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51663-2E1C-4FF8-B66B-312CBB9608B8}">
      <dsp:nvSpPr>
        <dsp:cNvPr id="0" name=""/>
        <dsp:cNvSpPr/>
      </dsp:nvSpPr>
      <dsp:spPr>
        <a:xfrm>
          <a:off x="299720" y="2758710"/>
          <a:ext cx="4196080" cy="590400"/>
        </a:xfrm>
        <a:prstGeom prst="roundRect">
          <a:avLst/>
        </a:prstGeom>
        <a:solidFill>
          <a:schemeClr val="accent2">
            <a:hueOff val="19687"/>
            <a:satOff val="-393"/>
            <a:lumOff val="-553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02" tIns="0" rIns="1586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/>
            <a:t>Shadow DOM</a:t>
          </a:r>
          <a:endParaRPr lang="en-US" sz="2000" kern="1200"/>
        </a:p>
      </dsp:txBody>
      <dsp:txXfrm>
        <a:off x="328541" y="2787531"/>
        <a:ext cx="4138438" cy="532758"/>
      </dsp:txXfrm>
    </dsp:sp>
    <dsp:sp modelId="{74B4632B-1C6F-4DF5-850D-BC122957B192}">
      <dsp:nvSpPr>
        <dsp:cNvPr id="0" name=""/>
        <dsp:cNvSpPr/>
      </dsp:nvSpPr>
      <dsp:spPr>
        <a:xfrm>
          <a:off x="0" y="3961110"/>
          <a:ext cx="599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26250"/>
              <a:satOff val="-524"/>
              <a:lumOff val="-7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07BB8-A494-4E7A-B064-6132A1E6E3D0}">
      <dsp:nvSpPr>
        <dsp:cNvPr id="0" name=""/>
        <dsp:cNvSpPr/>
      </dsp:nvSpPr>
      <dsp:spPr>
        <a:xfrm>
          <a:off x="299720" y="3665910"/>
          <a:ext cx="4196080" cy="590400"/>
        </a:xfrm>
        <a:prstGeom prst="roundRect">
          <a:avLst/>
        </a:prstGeom>
        <a:solidFill>
          <a:schemeClr val="accent2">
            <a:hueOff val="26250"/>
            <a:satOff val="-524"/>
            <a:lumOff val="-7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02" tIns="0" rIns="1586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 dirty="0"/>
            <a:t>Fordele og ulemper</a:t>
          </a:r>
          <a:endParaRPr lang="en-US" sz="2000" kern="1200" dirty="0"/>
        </a:p>
      </dsp:txBody>
      <dsp:txXfrm>
        <a:off x="328541" y="3694731"/>
        <a:ext cx="4138438" cy="532758"/>
      </dsp:txXfrm>
    </dsp:sp>
    <dsp:sp modelId="{52677442-8DC6-4208-841C-18CCA57A7245}">
      <dsp:nvSpPr>
        <dsp:cNvPr id="0" name=""/>
        <dsp:cNvSpPr/>
      </dsp:nvSpPr>
      <dsp:spPr>
        <a:xfrm>
          <a:off x="0" y="4868310"/>
          <a:ext cx="599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32812"/>
              <a:satOff val="-655"/>
              <a:lumOff val="-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E531D-6897-4CF8-AF18-3FA760E27317}">
      <dsp:nvSpPr>
        <dsp:cNvPr id="0" name=""/>
        <dsp:cNvSpPr/>
      </dsp:nvSpPr>
      <dsp:spPr>
        <a:xfrm>
          <a:off x="299720" y="4573110"/>
          <a:ext cx="4196080" cy="590400"/>
        </a:xfrm>
        <a:prstGeom prst="roundRect">
          <a:avLst/>
        </a:prstGeom>
        <a:solidFill>
          <a:schemeClr val="accent2">
            <a:hueOff val="32812"/>
            <a:satOff val="-655"/>
            <a:lumOff val="-92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02" tIns="0" rIns="1586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 dirty="0"/>
            <a:t>Code demo </a:t>
          </a:r>
          <a:endParaRPr lang="en-US" sz="2000" kern="1200" dirty="0"/>
        </a:p>
      </dsp:txBody>
      <dsp:txXfrm>
        <a:off x="328541" y="4601931"/>
        <a:ext cx="413843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13B63-8BBE-4082-8297-4A6A0B778639}">
      <dsp:nvSpPr>
        <dsp:cNvPr id="0" name=""/>
        <dsp:cNvSpPr/>
      </dsp:nvSpPr>
      <dsp:spPr>
        <a:xfrm>
          <a:off x="0" y="29899"/>
          <a:ext cx="10179050" cy="51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Hvad er </a:t>
          </a:r>
          <a:r>
            <a:rPr lang="da-DK" sz="2200" kern="1200" dirty="0" err="1"/>
            <a:t>ReactiveX</a:t>
          </a:r>
          <a:endParaRPr lang="en-US" sz="2200" kern="1200" dirty="0"/>
        </a:p>
      </dsp:txBody>
      <dsp:txXfrm>
        <a:off x="25130" y="55029"/>
        <a:ext cx="10128790" cy="464540"/>
      </dsp:txXfrm>
    </dsp:sp>
    <dsp:sp modelId="{E0305B2C-4BDB-4C9F-A5D5-D87AF1511C4D}">
      <dsp:nvSpPr>
        <dsp:cNvPr id="0" name=""/>
        <dsp:cNvSpPr/>
      </dsp:nvSpPr>
      <dsp:spPr>
        <a:xfrm>
          <a:off x="0" y="544699"/>
          <a:ext cx="10179050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8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 err="1"/>
            <a:t>Fuctional</a:t>
          </a:r>
          <a:r>
            <a:rPr lang="en-US" sz="1700" kern="1200" dirty="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Less is more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Async error-handling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Concurrency – easy</a:t>
          </a:r>
        </a:p>
      </dsp:txBody>
      <dsp:txXfrm>
        <a:off x="0" y="544699"/>
        <a:ext cx="10179050" cy="1115730"/>
      </dsp:txXfrm>
    </dsp:sp>
    <dsp:sp modelId="{D9C3D523-243D-4923-B907-FF097F98F41F}">
      <dsp:nvSpPr>
        <dsp:cNvPr id="0" name=""/>
        <dsp:cNvSpPr/>
      </dsp:nvSpPr>
      <dsp:spPr>
        <a:xfrm>
          <a:off x="0" y="1660429"/>
          <a:ext cx="10179050" cy="514800"/>
        </a:xfrm>
        <a:prstGeom prst="roundRect">
          <a:avLst/>
        </a:prstGeom>
        <a:solidFill>
          <a:schemeClr val="accent2">
            <a:hueOff val="32812"/>
            <a:satOff val="-655"/>
            <a:lumOff val="-92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/>
            <a:t>RxJS</a:t>
          </a:r>
          <a:endParaRPr lang="en-US" sz="2200" kern="1200"/>
        </a:p>
      </dsp:txBody>
      <dsp:txXfrm>
        <a:off x="25130" y="1685559"/>
        <a:ext cx="10128790" cy="464540"/>
      </dsp:txXfrm>
    </dsp:sp>
    <dsp:sp modelId="{537ECE8D-E0D2-4DD8-AD16-68D62D8DCF2C}">
      <dsp:nvSpPr>
        <dsp:cNvPr id="0" name=""/>
        <dsp:cNvSpPr/>
      </dsp:nvSpPr>
      <dsp:spPr>
        <a:xfrm>
          <a:off x="0" y="2175230"/>
          <a:ext cx="10179050" cy="138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8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700" kern="1200"/>
            <a:t>Consumer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700" kern="1200"/>
            <a:t>Observer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700" kern="1200"/>
            <a:t>Producer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700" kern="1200"/>
            <a:t>Observable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1700" kern="1200"/>
            <a:t>Subscription</a:t>
          </a:r>
          <a:endParaRPr lang="en-US" sz="1700" kern="1200"/>
        </a:p>
      </dsp:txBody>
      <dsp:txXfrm>
        <a:off x="0" y="2175230"/>
        <a:ext cx="10179050" cy="1388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522FE-A61D-4D43-AA61-5C7F1A7241CE}">
      <dsp:nvSpPr>
        <dsp:cNvPr id="0" name=""/>
        <dsp:cNvSpPr/>
      </dsp:nvSpPr>
      <dsp:spPr>
        <a:xfrm>
          <a:off x="2982" y="1008635"/>
          <a:ext cx="2129250" cy="1352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D99EF-147F-4705-8742-2B7CF4E3E031}">
      <dsp:nvSpPr>
        <dsp:cNvPr id="0" name=""/>
        <dsp:cNvSpPr/>
      </dsp:nvSpPr>
      <dsp:spPr>
        <a:xfrm>
          <a:off x="239565" y="1233390"/>
          <a:ext cx="2129250" cy="13520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700" kern="1200"/>
            <a:t>Angular overview</a:t>
          </a:r>
          <a:endParaRPr lang="en-US" sz="3700" kern="1200"/>
        </a:p>
      </dsp:txBody>
      <dsp:txXfrm>
        <a:off x="279166" y="1272991"/>
        <a:ext cx="2050048" cy="1272872"/>
      </dsp:txXfrm>
    </dsp:sp>
    <dsp:sp modelId="{CAD447C2-DE68-41AA-9330-931FB37E3510}">
      <dsp:nvSpPr>
        <dsp:cNvPr id="0" name=""/>
        <dsp:cNvSpPr/>
      </dsp:nvSpPr>
      <dsp:spPr>
        <a:xfrm>
          <a:off x="2605399" y="1008635"/>
          <a:ext cx="2129250" cy="1352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B9A76-139D-45BD-B695-A7DB61E7ED59}">
      <dsp:nvSpPr>
        <dsp:cNvPr id="0" name=""/>
        <dsp:cNvSpPr/>
      </dsp:nvSpPr>
      <dsp:spPr>
        <a:xfrm>
          <a:off x="2841982" y="1233390"/>
          <a:ext cx="2129250" cy="13520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700" kern="1200"/>
            <a:t>Routing</a:t>
          </a:r>
          <a:endParaRPr lang="en-US" sz="3700" kern="1200"/>
        </a:p>
      </dsp:txBody>
      <dsp:txXfrm>
        <a:off x="2881583" y="1272991"/>
        <a:ext cx="2050048" cy="1272872"/>
      </dsp:txXfrm>
    </dsp:sp>
    <dsp:sp modelId="{E79ECE21-F7AD-4E72-9B27-C7312C133EB0}">
      <dsp:nvSpPr>
        <dsp:cNvPr id="0" name=""/>
        <dsp:cNvSpPr/>
      </dsp:nvSpPr>
      <dsp:spPr>
        <a:xfrm>
          <a:off x="5207816" y="1008635"/>
          <a:ext cx="2129250" cy="1352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FEB40-8AAF-4CDF-A31F-83C7139B10CD}">
      <dsp:nvSpPr>
        <dsp:cNvPr id="0" name=""/>
        <dsp:cNvSpPr/>
      </dsp:nvSpPr>
      <dsp:spPr>
        <a:xfrm>
          <a:off x="5444400" y="1233390"/>
          <a:ext cx="2129250" cy="13520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700" kern="1200"/>
            <a:t>Lazy-loading</a:t>
          </a:r>
          <a:endParaRPr lang="en-US" sz="3700" kern="1200"/>
        </a:p>
      </dsp:txBody>
      <dsp:txXfrm>
        <a:off x="5484001" y="1272991"/>
        <a:ext cx="2050048" cy="1272872"/>
      </dsp:txXfrm>
    </dsp:sp>
    <dsp:sp modelId="{5492CED5-32CF-46A4-A2CD-70056DACC315}">
      <dsp:nvSpPr>
        <dsp:cNvPr id="0" name=""/>
        <dsp:cNvSpPr/>
      </dsp:nvSpPr>
      <dsp:spPr>
        <a:xfrm>
          <a:off x="7810233" y="1008635"/>
          <a:ext cx="2129250" cy="1352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5FD86-AE03-4A63-BC7E-0E6D0E097C5B}">
      <dsp:nvSpPr>
        <dsp:cNvPr id="0" name=""/>
        <dsp:cNvSpPr/>
      </dsp:nvSpPr>
      <dsp:spPr>
        <a:xfrm>
          <a:off x="8046817" y="1233390"/>
          <a:ext cx="2129250" cy="13520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700" kern="1200"/>
            <a:t>Route guards</a:t>
          </a:r>
          <a:endParaRPr lang="en-US" sz="3700" kern="1200"/>
        </a:p>
      </dsp:txBody>
      <dsp:txXfrm>
        <a:off x="8086418" y="1272991"/>
        <a:ext cx="2050048" cy="1272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19568-F4AE-4CDE-B361-50DDE99B3AE9}">
      <dsp:nvSpPr>
        <dsp:cNvPr id="0" name=""/>
        <dsp:cNvSpPr/>
      </dsp:nvSpPr>
      <dsp:spPr>
        <a:xfrm>
          <a:off x="0" y="46470"/>
          <a:ext cx="59944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200" kern="1200"/>
            <a:t>RoutingModule</a:t>
          </a:r>
          <a:endParaRPr lang="en-US" sz="5200" kern="1200"/>
        </a:p>
      </dsp:txBody>
      <dsp:txXfrm>
        <a:off x="59399" y="105869"/>
        <a:ext cx="5875602" cy="1098002"/>
      </dsp:txXfrm>
    </dsp:sp>
    <dsp:sp modelId="{8532DB7F-2944-4132-BA55-49A7E21EE000}">
      <dsp:nvSpPr>
        <dsp:cNvPr id="0" name=""/>
        <dsp:cNvSpPr/>
      </dsp:nvSpPr>
      <dsp:spPr>
        <a:xfrm>
          <a:off x="0" y="1413030"/>
          <a:ext cx="5994400" cy="1216800"/>
        </a:xfrm>
        <a:prstGeom prst="roundRect">
          <a:avLst/>
        </a:prstGeom>
        <a:solidFill>
          <a:schemeClr val="accent2">
            <a:hueOff val="10937"/>
            <a:satOff val="-218"/>
            <a:lumOff val="-307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200" kern="1200"/>
            <a:t>Router outlets</a:t>
          </a:r>
          <a:endParaRPr lang="en-US" sz="5200" kern="1200"/>
        </a:p>
      </dsp:txBody>
      <dsp:txXfrm>
        <a:off x="59399" y="1472429"/>
        <a:ext cx="5875602" cy="1098002"/>
      </dsp:txXfrm>
    </dsp:sp>
    <dsp:sp modelId="{04575936-3EF8-4EFD-8768-C32BE34EBADA}">
      <dsp:nvSpPr>
        <dsp:cNvPr id="0" name=""/>
        <dsp:cNvSpPr/>
      </dsp:nvSpPr>
      <dsp:spPr>
        <a:xfrm>
          <a:off x="0" y="2779590"/>
          <a:ext cx="5994400" cy="1216800"/>
        </a:xfrm>
        <a:prstGeom prst="roundRect">
          <a:avLst/>
        </a:prstGeom>
        <a:solidFill>
          <a:schemeClr val="accent2">
            <a:hueOff val="21875"/>
            <a:satOff val="-437"/>
            <a:lumOff val="-614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200" kern="1200" dirty="0"/>
            <a:t>Rækkefølge</a:t>
          </a:r>
          <a:endParaRPr lang="en-US" sz="5200" kern="1200" dirty="0"/>
        </a:p>
      </dsp:txBody>
      <dsp:txXfrm>
        <a:off x="59399" y="2838989"/>
        <a:ext cx="5875602" cy="1098002"/>
      </dsp:txXfrm>
    </dsp:sp>
    <dsp:sp modelId="{E8F6500A-4CAD-4B01-BEF2-3320236D047E}">
      <dsp:nvSpPr>
        <dsp:cNvPr id="0" name=""/>
        <dsp:cNvSpPr/>
      </dsp:nvSpPr>
      <dsp:spPr>
        <a:xfrm>
          <a:off x="0" y="4146150"/>
          <a:ext cx="5994400" cy="1216800"/>
        </a:xfrm>
        <a:prstGeom prst="roundRect">
          <a:avLst/>
        </a:prstGeom>
        <a:solidFill>
          <a:schemeClr val="accent2">
            <a:hueOff val="32812"/>
            <a:satOff val="-655"/>
            <a:lumOff val="-92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200" kern="1200"/>
            <a:t>Wildcard routes</a:t>
          </a:r>
          <a:endParaRPr lang="en-US" sz="5200" kern="1200"/>
        </a:p>
      </dsp:txBody>
      <dsp:txXfrm>
        <a:off x="59399" y="4205549"/>
        <a:ext cx="5875602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4003B-CA9D-4C85-9B10-BDE9D4643C84}">
      <dsp:nvSpPr>
        <dsp:cNvPr id="0" name=""/>
        <dsp:cNvSpPr/>
      </dsp:nvSpPr>
      <dsp:spPr>
        <a:xfrm>
          <a:off x="3257295" y="307"/>
          <a:ext cx="3664458" cy="4922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 dirty="0"/>
            <a:t>Forms</a:t>
          </a:r>
          <a:endParaRPr lang="en-US" sz="1900" kern="1200" dirty="0"/>
        </a:p>
      </dsp:txBody>
      <dsp:txXfrm>
        <a:off x="3281325" y="24337"/>
        <a:ext cx="3616398" cy="444198"/>
      </dsp:txXfrm>
    </dsp:sp>
    <dsp:sp modelId="{D8FD6B72-4686-4A62-BC6F-5067B16BF8D1}">
      <dsp:nvSpPr>
        <dsp:cNvPr id="0" name=""/>
        <dsp:cNvSpPr/>
      </dsp:nvSpPr>
      <dsp:spPr>
        <a:xfrm>
          <a:off x="3257295" y="517178"/>
          <a:ext cx="3664458" cy="492258"/>
        </a:xfrm>
        <a:prstGeom prst="roundRect">
          <a:avLst/>
        </a:prstGeom>
        <a:solidFill>
          <a:schemeClr val="accent2">
            <a:hueOff val="5469"/>
            <a:satOff val="-109"/>
            <a:lumOff val="-153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Template-driven forms</a:t>
          </a:r>
          <a:endParaRPr lang="en-US" sz="1900" kern="1200"/>
        </a:p>
      </dsp:txBody>
      <dsp:txXfrm>
        <a:off x="3281325" y="541208"/>
        <a:ext cx="3616398" cy="444198"/>
      </dsp:txXfrm>
    </dsp:sp>
    <dsp:sp modelId="{A8A5EB30-F38B-4E80-BB33-C527B9ED76FA}">
      <dsp:nvSpPr>
        <dsp:cNvPr id="0" name=""/>
        <dsp:cNvSpPr/>
      </dsp:nvSpPr>
      <dsp:spPr>
        <a:xfrm>
          <a:off x="3257295" y="1034049"/>
          <a:ext cx="3664458" cy="492258"/>
        </a:xfrm>
        <a:prstGeom prst="roundRect">
          <a:avLst/>
        </a:prstGeom>
        <a:solidFill>
          <a:schemeClr val="accent2">
            <a:hueOff val="10937"/>
            <a:satOff val="-218"/>
            <a:lumOff val="-307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Reactive forms</a:t>
          </a:r>
          <a:endParaRPr lang="en-US" sz="1900" kern="1200"/>
        </a:p>
      </dsp:txBody>
      <dsp:txXfrm>
        <a:off x="3281325" y="1058079"/>
        <a:ext cx="3616398" cy="444198"/>
      </dsp:txXfrm>
    </dsp:sp>
    <dsp:sp modelId="{F03D6E30-7265-4C28-9C24-BA7160B701BE}">
      <dsp:nvSpPr>
        <dsp:cNvPr id="0" name=""/>
        <dsp:cNvSpPr/>
      </dsp:nvSpPr>
      <dsp:spPr>
        <a:xfrm>
          <a:off x="3257295" y="1550920"/>
          <a:ext cx="3664458" cy="492258"/>
        </a:xfrm>
        <a:prstGeom prst="roundRect">
          <a:avLst/>
        </a:prstGeom>
        <a:solidFill>
          <a:schemeClr val="accent2">
            <a:hueOff val="16406"/>
            <a:satOff val="-328"/>
            <a:lumOff val="-460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Dynamic forms</a:t>
          </a:r>
          <a:endParaRPr lang="en-US" sz="1900" kern="1200"/>
        </a:p>
      </dsp:txBody>
      <dsp:txXfrm>
        <a:off x="3281325" y="1574950"/>
        <a:ext cx="3616398" cy="444198"/>
      </dsp:txXfrm>
    </dsp:sp>
    <dsp:sp modelId="{85F6E485-F32C-4109-96E4-48FDB56BFDCA}">
      <dsp:nvSpPr>
        <dsp:cNvPr id="0" name=""/>
        <dsp:cNvSpPr/>
      </dsp:nvSpPr>
      <dsp:spPr>
        <a:xfrm>
          <a:off x="3257295" y="2067792"/>
          <a:ext cx="3664458" cy="492258"/>
        </a:xfrm>
        <a:prstGeom prst="roundRect">
          <a:avLst/>
        </a:prstGeom>
        <a:solidFill>
          <a:schemeClr val="accent2">
            <a:hueOff val="21875"/>
            <a:satOff val="-437"/>
            <a:lumOff val="-614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Form validation</a:t>
          </a:r>
          <a:endParaRPr lang="en-US" sz="1900" kern="1200"/>
        </a:p>
      </dsp:txBody>
      <dsp:txXfrm>
        <a:off x="3281325" y="2091822"/>
        <a:ext cx="3616398" cy="444198"/>
      </dsp:txXfrm>
    </dsp:sp>
    <dsp:sp modelId="{6DAF0366-EFAD-4ACA-B6F0-740ABDFA03CE}">
      <dsp:nvSpPr>
        <dsp:cNvPr id="0" name=""/>
        <dsp:cNvSpPr/>
      </dsp:nvSpPr>
      <dsp:spPr>
        <a:xfrm>
          <a:off x="3257295" y="2584663"/>
          <a:ext cx="3664458" cy="492258"/>
        </a:xfrm>
        <a:prstGeom prst="roundRect">
          <a:avLst/>
        </a:prstGeom>
        <a:solidFill>
          <a:schemeClr val="accent2">
            <a:hueOff val="27343"/>
            <a:satOff val="-546"/>
            <a:lumOff val="-76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 dirty="0"/>
            <a:t>Template-driven vs. </a:t>
          </a:r>
          <a:r>
            <a:rPr lang="da-DK" sz="1900" kern="1200" dirty="0" err="1"/>
            <a:t>Reactive</a:t>
          </a:r>
          <a:r>
            <a:rPr lang="da-DK" sz="1900" kern="1200" dirty="0"/>
            <a:t> forms</a:t>
          </a:r>
          <a:endParaRPr lang="en-US" sz="1900" kern="1200" dirty="0"/>
        </a:p>
      </dsp:txBody>
      <dsp:txXfrm>
        <a:off x="3281325" y="2608693"/>
        <a:ext cx="3616398" cy="444198"/>
      </dsp:txXfrm>
    </dsp:sp>
    <dsp:sp modelId="{0F5F8660-19C8-4728-A90C-07526960ABAB}">
      <dsp:nvSpPr>
        <dsp:cNvPr id="0" name=""/>
        <dsp:cNvSpPr/>
      </dsp:nvSpPr>
      <dsp:spPr>
        <a:xfrm>
          <a:off x="3257295" y="3101534"/>
          <a:ext cx="3664458" cy="492258"/>
        </a:xfrm>
        <a:prstGeom prst="roundRect">
          <a:avLst/>
        </a:prstGeom>
        <a:solidFill>
          <a:schemeClr val="accent2">
            <a:hueOff val="32812"/>
            <a:satOff val="-655"/>
            <a:lumOff val="-92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Code </a:t>
          </a:r>
        </a:p>
      </dsp:txBody>
      <dsp:txXfrm>
        <a:off x="3281325" y="3125564"/>
        <a:ext cx="3616398" cy="444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33FF1-293B-4866-BB24-42A9B0BBB6B2}">
      <dsp:nvSpPr>
        <dsp:cNvPr id="0" name=""/>
        <dsp:cNvSpPr/>
      </dsp:nvSpPr>
      <dsp:spPr>
        <a:xfrm>
          <a:off x="0" y="436508"/>
          <a:ext cx="59944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3C5AF-2354-4285-8FFE-788AB6E94DA5}">
      <dsp:nvSpPr>
        <dsp:cNvPr id="0" name=""/>
        <dsp:cNvSpPr/>
      </dsp:nvSpPr>
      <dsp:spPr>
        <a:xfrm>
          <a:off x="299720" y="97028"/>
          <a:ext cx="419608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02" tIns="0" rIns="1586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300" kern="1200"/>
            <a:t>Forms i Angular </a:t>
          </a:r>
          <a:endParaRPr lang="en-US" sz="2300" kern="1200"/>
        </a:p>
      </dsp:txBody>
      <dsp:txXfrm>
        <a:off x="332864" y="130172"/>
        <a:ext cx="4129792" cy="612672"/>
      </dsp:txXfrm>
    </dsp:sp>
    <dsp:sp modelId="{56B27987-86B9-448B-8A5F-BE7270FCB2A4}">
      <dsp:nvSpPr>
        <dsp:cNvPr id="0" name=""/>
        <dsp:cNvSpPr/>
      </dsp:nvSpPr>
      <dsp:spPr>
        <a:xfrm>
          <a:off x="0" y="1479788"/>
          <a:ext cx="59944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232" tIns="479044" rIns="46523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300" kern="1200" dirty="0"/>
            <a:t>Template-driven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300" kern="1200"/>
            <a:t>Reactive forms </a:t>
          </a:r>
          <a:endParaRPr lang="en-US" sz="2300" kern="1200"/>
        </a:p>
      </dsp:txBody>
      <dsp:txXfrm>
        <a:off x="0" y="1479788"/>
        <a:ext cx="5994400" cy="1304100"/>
      </dsp:txXfrm>
    </dsp:sp>
    <dsp:sp modelId="{B003A529-BFD7-409A-8080-8D3BE09E8721}">
      <dsp:nvSpPr>
        <dsp:cNvPr id="0" name=""/>
        <dsp:cNvSpPr/>
      </dsp:nvSpPr>
      <dsp:spPr>
        <a:xfrm>
          <a:off x="299720" y="1140308"/>
          <a:ext cx="4196080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02" tIns="0" rIns="1586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300" kern="1200"/>
            <a:t>Forskellige typer forms:</a:t>
          </a:r>
          <a:endParaRPr lang="en-US" sz="2300" kern="1200"/>
        </a:p>
      </dsp:txBody>
      <dsp:txXfrm>
        <a:off x="332864" y="1173452"/>
        <a:ext cx="4129792" cy="612672"/>
      </dsp:txXfrm>
    </dsp:sp>
    <dsp:sp modelId="{164724EC-025F-4694-A3C4-C84ECA920A76}">
      <dsp:nvSpPr>
        <dsp:cNvPr id="0" name=""/>
        <dsp:cNvSpPr/>
      </dsp:nvSpPr>
      <dsp:spPr>
        <a:xfrm>
          <a:off x="0" y="3247568"/>
          <a:ext cx="5994400" cy="2064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232" tIns="479044" rIns="46523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FormGroup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FormControl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FormArray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300" kern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ControlValueAccessor</a:t>
          </a:r>
          <a:endParaRPr lang="en-US" sz="2300" kern="1200" dirty="0"/>
        </a:p>
      </dsp:txBody>
      <dsp:txXfrm>
        <a:off x="0" y="3247568"/>
        <a:ext cx="5994400" cy="2064825"/>
      </dsp:txXfrm>
    </dsp:sp>
    <dsp:sp modelId="{191FA064-B688-4D46-B25B-7F92976B183D}">
      <dsp:nvSpPr>
        <dsp:cNvPr id="0" name=""/>
        <dsp:cNvSpPr/>
      </dsp:nvSpPr>
      <dsp:spPr>
        <a:xfrm>
          <a:off x="299720" y="2908088"/>
          <a:ext cx="4196080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602" tIns="0" rIns="1586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300" kern="1200" dirty="0"/>
            <a:t>Fælles form fundation </a:t>
          </a:r>
          <a:r>
            <a:rPr lang="da-DK" sz="2300" kern="1200" dirty="0" err="1"/>
            <a:t>classes</a:t>
          </a:r>
          <a:endParaRPr lang="en-US" sz="2300" kern="1200" dirty="0"/>
        </a:p>
      </dsp:txBody>
      <dsp:txXfrm>
        <a:off x="332864" y="2941232"/>
        <a:ext cx="4129792" cy="612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89926-392F-4902-9E4E-4722136BCEB4}">
      <dsp:nvSpPr>
        <dsp:cNvPr id="0" name=""/>
        <dsp:cNvSpPr/>
      </dsp:nvSpPr>
      <dsp:spPr>
        <a:xfrm>
          <a:off x="422942" y="0"/>
          <a:ext cx="5408865" cy="540886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3D18B-F292-4FE3-A625-B018A48A8417}">
      <dsp:nvSpPr>
        <dsp:cNvPr id="0" name=""/>
        <dsp:cNvSpPr/>
      </dsp:nvSpPr>
      <dsp:spPr>
        <a:xfrm>
          <a:off x="936784" y="513842"/>
          <a:ext cx="2109457" cy="21094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900" kern="1200"/>
            <a:t>Form model</a:t>
          </a:r>
          <a:endParaRPr lang="en-US" sz="2900" kern="1200"/>
        </a:p>
      </dsp:txBody>
      <dsp:txXfrm>
        <a:off x="1039759" y="616817"/>
        <a:ext cx="1903507" cy="1903507"/>
      </dsp:txXfrm>
    </dsp:sp>
    <dsp:sp modelId="{1254AB5C-5ECE-4D1A-90CC-FFCB7D345A10}">
      <dsp:nvSpPr>
        <dsp:cNvPr id="0" name=""/>
        <dsp:cNvSpPr/>
      </dsp:nvSpPr>
      <dsp:spPr>
        <a:xfrm>
          <a:off x="3208507" y="513842"/>
          <a:ext cx="2109457" cy="21094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900" kern="1200"/>
            <a:t>Datamodel</a:t>
          </a:r>
          <a:endParaRPr lang="en-US" sz="2900" kern="1200"/>
        </a:p>
      </dsp:txBody>
      <dsp:txXfrm>
        <a:off x="3311482" y="616817"/>
        <a:ext cx="1903507" cy="1903507"/>
      </dsp:txXfrm>
    </dsp:sp>
    <dsp:sp modelId="{A2130C4D-E47B-48CB-9102-31024C3420E6}">
      <dsp:nvSpPr>
        <dsp:cNvPr id="0" name=""/>
        <dsp:cNvSpPr/>
      </dsp:nvSpPr>
      <dsp:spPr>
        <a:xfrm>
          <a:off x="936784" y="2785565"/>
          <a:ext cx="2109457" cy="21094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900" kern="1200"/>
            <a:t>Data forløb</a:t>
          </a:r>
          <a:endParaRPr lang="en-US" sz="2900" kern="1200"/>
        </a:p>
      </dsp:txBody>
      <dsp:txXfrm>
        <a:off x="1039759" y="2888540"/>
        <a:ext cx="1903507" cy="1903507"/>
      </dsp:txXfrm>
    </dsp:sp>
    <dsp:sp modelId="{9A10AFDA-CB3A-4B03-8BD3-C1776C6852C2}">
      <dsp:nvSpPr>
        <dsp:cNvPr id="0" name=""/>
        <dsp:cNvSpPr/>
      </dsp:nvSpPr>
      <dsp:spPr>
        <a:xfrm>
          <a:off x="3208507" y="2785565"/>
          <a:ext cx="2109457" cy="21094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900" kern="1200"/>
            <a:t>Form validering</a:t>
          </a:r>
          <a:endParaRPr lang="en-US" sz="2900" kern="1200"/>
        </a:p>
      </dsp:txBody>
      <dsp:txXfrm>
        <a:off x="3311482" y="2888540"/>
        <a:ext cx="1903507" cy="19035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3330A-566D-42F2-BCE0-647E468E787B}">
      <dsp:nvSpPr>
        <dsp:cNvPr id="0" name=""/>
        <dsp:cNvSpPr/>
      </dsp:nvSpPr>
      <dsp:spPr>
        <a:xfrm>
          <a:off x="668000" y="805"/>
          <a:ext cx="2763453" cy="1658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700" kern="1200"/>
            <a:t>Angular overview</a:t>
          </a:r>
          <a:endParaRPr lang="en-US" sz="3700" kern="1200"/>
        </a:p>
      </dsp:txBody>
      <dsp:txXfrm>
        <a:off x="668000" y="805"/>
        <a:ext cx="2763453" cy="1658071"/>
      </dsp:txXfrm>
    </dsp:sp>
    <dsp:sp modelId="{FFB721B1-8CC8-4120-A0AE-C8CC729C1407}">
      <dsp:nvSpPr>
        <dsp:cNvPr id="0" name=""/>
        <dsp:cNvSpPr/>
      </dsp:nvSpPr>
      <dsp:spPr>
        <a:xfrm>
          <a:off x="3707798" y="805"/>
          <a:ext cx="2763453" cy="1658071"/>
        </a:xfrm>
        <a:prstGeom prst="rect">
          <a:avLst/>
        </a:prstGeom>
        <a:solidFill>
          <a:schemeClr val="accent2">
            <a:hueOff val="6562"/>
            <a:satOff val="-131"/>
            <a:lumOff val="-184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700" kern="1200"/>
            <a:t>Responsive web design </a:t>
          </a:r>
          <a:endParaRPr lang="en-US" sz="3700" kern="1200"/>
        </a:p>
      </dsp:txBody>
      <dsp:txXfrm>
        <a:off x="3707798" y="805"/>
        <a:ext cx="2763453" cy="1658071"/>
      </dsp:txXfrm>
    </dsp:sp>
    <dsp:sp modelId="{2C815A6E-2C6B-4F3B-B6B9-55EEBE3F952E}">
      <dsp:nvSpPr>
        <dsp:cNvPr id="0" name=""/>
        <dsp:cNvSpPr/>
      </dsp:nvSpPr>
      <dsp:spPr>
        <a:xfrm>
          <a:off x="6747596" y="805"/>
          <a:ext cx="2763453" cy="1658071"/>
        </a:xfrm>
        <a:prstGeom prst="rect">
          <a:avLst/>
        </a:prstGeom>
        <a:solidFill>
          <a:schemeClr val="accent2">
            <a:hueOff val="13125"/>
            <a:satOff val="-262"/>
            <a:lumOff val="-3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700" kern="1200"/>
            <a:t>NgRx</a:t>
          </a:r>
          <a:endParaRPr lang="en-US" sz="3700" kern="1200"/>
        </a:p>
      </dsp:txBody>
      <dsp:txXfrm>
        <a:off x="6747596" y="805"/>
        <a:ext cx="2763453" cy="1658071"/>
      </dsp:txXfrm>
    </dsp:sp>
    <dsp:sp modelId="{AD448C4A-0C5A-4F4F-AC51-69F3A97B5051}">
      <dsp:nvSpPr>
        <dsp:cNvPr id="0" name=""/>
        <dsp:cNvSpPr/>
      </dsp:nvSpPr>
      <dsp:spPr>
        <a:xfrm>
          <a:off x="668000" y="1935222"/>
          <a:ext cx="2763453" cy="1658071"/>
        </a:xfrm>
        <a:prstGeom prst="rect">
          <a:avLst/>
        </a:prstGeom>
        <a:solidFill>
          <a:schemeClr val="accent2">
            <a:hueOff val="19687"/>
            <a:satOff val="-393"/>
            <a:lumOff val="-553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700" kern="1200"/>
            <a:t>SHARI principperne</a:t>
          </a:r>
          <a:endParaRPr lang="en-US" sz="3700" kern="1200"/>
        </a:p>
      </dsp:txBody>
      <dsp:txXfrm>
        <a:off x="668000" y="1935222"/>
        <a:ext cx="2763453" cy="1658071"/>
      </dsp:txXfrm>
    </dsp:sp>
    <dsp:sp modelId="{716C7BE1-B30F-4BE3-BE98-E96E3E71DC2C}">
      <dsp:nvSpPr>
        <dsp:cNvPr id="0" name=""/>
        <dsp:cNvSpPr/>
      </dsp:nvSpPr>
      <dsp:spPr>
        <a:xfrm>
          <a:off x="3707798" y="1935222"/>
          <a:ext cx="2763453" cy="1658071"/>
        </a:xfrm>
        <a:prstGeom prst="rect">
          <a:avLst/>
        </a:prstGeom>
        <a:solidFill>
          <a:schemeClr val="accent2">
            <a:hueOff val="26250"/>
            <a:satOff val="-524"/>
            <a:lumOff val="-7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700" kern="1200"/>
            <a:t>Angular Material </a:t>
          </a:r>
          <a:endParaRPr lang="en-US" sz="3700" kern="1200"/>
        </a:p>
      </dsp:txBody>
      <dsp:txXfrm>
        <a:off x="3707798" y="1935222"/>
        <a:ext cx="2763453" cy="1658071"/>
      </dsp:txXfrm>
    </dsp:sp>
    <dsp:sp modelId="{06B69666-D2E4-46B7-96C8-573B7943CC52}">
      <dsp:nvSpPr>
        <dsp:cNvPr id="0" name=""/>
        <dsp:cNvSpPr/>
      </dsp:nvSpPr>
      <dsp:spPr>
        <a:xfrm>
          <a:off x="6747596" y="1935222"/>
          <a:ext cx="2763453" cy="1658071"/>
        </a:xfrm>
        <a:prstGeom prst="rect">
          <a:avLst/>
        </a:prstGeom>
        <a:solidFill>
          <a:schemeClr val="accent2">
            <a:hueOff val="32812"/>
            <a:satOff val="-655"/>
            <a:lumOff val="-92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700" kern="1200"/>
            <a:t>Angular Flex</a:t>
          </a:r>
          <a:endParaRPr lang="en-US" sz="3700" kern="1200"/>
        </a:p>
      </dsp:txBody>
      <dsp:txXfrm>
        <a:off x="6747596" y="1935222"/>
        <a:ext cx="2763453" cy="16580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03D09-FCBE-4DDC-AFC2-649B9802211B}">
      <dsp:nvSpPr>
        <dsp:cNvPr id="0" name=""/>
        <dsp:cNvSpPr/>
      </dsp:nvSpPr>
      <dsp:spPr>
        <a:xfrm>
          <a:off x="352527" y="726542"/>
          <a:ext cx="1088349" cy="10883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814F7-EDBB-44DD-8CD3-33B07428FF78}">
      <dsp:nvSpPr>
        <dsp:cNvPr id="0" name=""/>
        <dsp:cNvSpPr/>
      </dsp:nvSpPr>
      <dsp:spPr>
        <a:xfrm>
          <a:off x="584471" y="958485"/>
          <a:ext cx="624462" cy="624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9E766-DC88-4350-9ADD-237FFBE80E99}">
      <dsp:nvSpPr>
        <dsp:cNvPr id="0" name=""/>
        <dsp:cNvSpPr/>
      </dsp:nvSpPr>
      <dsp:spPr>
        <a:xfrm>
          <a:off x="4612" y="2153885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400" kern="1200"/>
            <a:t>Shared</a:t>
          </a:r>
          <a:endParaRPr lang="en-US" sz="2400" kern="1200"/>
        </a:p>
      </dsp:txBody>
      <dsp:txXfrm>
        <a:off x="4612" y="2153885"/>
        <a:ext cx="1784179" cy="713671"/>
      </dsp:txXfrm>
    </dsp:sp>
    <dsp:sp modelId="{8A688051-A321-4FBB-A704-357610D74682}">
      <dsp:nvSpPr>
        <dsp:cNvPr id="0" name=""/>
        <dsp:cNvSpPr/>
      </dsp:nvSpPr>
      <dsp:spPr>
        <a:xfrm>
          <a:off x="2448939" y="726542"/>
          <a:ext cx="1088349" cy="10883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7B09D-C43C-487B-A0D4-D3D24558C90A}">
      <dsp:nvSpPr>
        <dsp:cNvPr id="0" name=""/>
        <dsp:cNvSpPr/>
      </dsp:nvSpPr>
      <dsp:spPr>
        <a:xfrm>
          <a:off x="2680882" y="958485"/>
          <a:ext cx="624462" cy="624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1F4EE-7F5A-41B9-ADA7-6905832EF5B0}">
      <dsp:nvSpPr>
        <dsp:cNvPr id="0" name=""/>
        <dsp:cNvSpPr/>
      </dsp:nvSpPr>
      <dsp:spPr>
        <a:xfrm>
          <a:off x="2101024" y="2153885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400" kern="1200"/>
            <a:t>Hydrated</a:t>
          </a:r>
          <a:endParaRPr lang="en-US" sz="2400" kern="1200"/>
        </a:p>
      </dsp:txBody>
      <dsp:txXfrm>
        <a:off x="2101024" y="2153885"/>
        <a:ext cx="1784179" cy="713671"/>
      </dsp:txXfrm>
    </dsp:sp>
    <dsp:sp modelId="{EF9ACCBD-8363-457F-BDD1-9467880C91CC}">
      <dsp:nvSpPr>
        <dsp:cNvPr id="0" name=""/>
        <dsp:cNvSpPr/>
      </dsp:nvSpPr>
      <dsp:spPr>
        <a:xfrm>
          <a:off x="4545350" y="726542"/>
          <a:ext cx="1088349" cy="10883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9E0CB-4C50-4F4C-B3CE-9CC0527ED7AF}">
      <dsp:nvSpPr>
        <dsp:cNvPr id="0" name=""/>
        <dsp:cNvSpPr/>
      </dsp:nvSpPr>
      <dsp:spPr>
        <a:xfrm>
          <a:off x="4777293" y="958485"/>
          <a:ext cx="624462" cy="6244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7A84D-A8E3-41A6-AD1C-AF37FD89A8B4}">
      <dsp:nvSpPr>
        <dsp:cNvPr id="0" name=""/>
        <dsp:cNvSpPr/>
      </dsp:nvSpPr>
      <dsp:spPr>
        <a:xfrm>
          <a:off x="4197435" y="2153885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400" kern="1200"/>
            <a:t>Available</a:t>
          </a:r>
          <a:endParaRPr lang="en-US" sz="2400" kern="1200"/>
        </a:p>
      </dsp:txBody>
      <dsp:txXfrm>
        <a:off x="4197435" y="2153885"/>
        <a:ext cx="1784179" cy="713671"/>
      </dsp:txXfrm>
    </dsp:sp>
    <dsp:sp modelId="{590A0F75-C888-42EA-A36D-3E49E2E87D80}">
      <dsp:nvSpPr>
        <dsp:cNvPr id="0" name=""/>
        <dsp:cNvSpPr/>
      </dsp:nvSpPr>
      <dsp:spPr>
        <a:xfrm>
          <a:off x="6641761" y="726542"/>
          <a:ext cx="1088349" cy="10883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EEC83-6BFE-4073-A35C-3304B5284675}">
      <dsp:nvSpPr>
        <dsp:cNvPr id="0" name=""/>
        <dsp:cNvSpPr/>
      </dsp:nvSpPr>
      <dsp:spPr>
        <a:xfrm>
          <a:off x="6873704" y="958485"/>
          <a:ext cx="624462" cy="6244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268E5-410B-407C-8A2C-912D3966F783}">
      <dsp:nvSpPr>
        <dsp:cNvPr id="0" name=""/>
        <dsp:cNvSpPr/>
      </dsp:nvSpPr>
      <dsp:spPr>
        <a:xfrm>
          <a:off x="6293846" y="2153885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400" kern="1200"/>
            <a:t>Retrieved</a:t>
          </a:r>
          <a:endParaRPr lang="en-US" sz="2400" kern="1200"/>
        </a:p>
      </dsp:txBody>
      <dsp:txXfrm>
        <a:off x="6293846" y="2153885"/>
        <a:ext cx="1784179" cy="713671"/>
      </dsp:txXfrm>
    </dsp:sp>
    <dsp:sp modelId="{4AF6F1FA-DD82-4DAE-ADDC-1FAFAEE44997}">
      <dsp:nvSpPr>
        <dsp:cNvPr id="0" name=""/>
        <dsp:cNvSpPr/>
      </dsp:nvSpPr>
      <dsp:spPr>
        <a:xfrm>
          <a:off x="8738172" y="726542"/>
          <a:ext cx="1088349" cy="10883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88775-22AD-443B-9FFA-E399554ACD6A}">
      <dsp:nvSpPr>
        <dsp:cNvPr id="0" name=""/>
        <dsp:cNvSpPr/>
      </dsp:nvSpPr>
      <dsp:spPr>
        <a:xfrm>
          <a:off x="8970115" y="958485"/>
          <a:ext cx="624462" cy="6244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6ACD0-CA76-4E00-BB9C-6352AA1E77A5}">
      <dsp:nvSpPr>
        <dsp:cNvPr id="0" name=""/>
        <dsp:cNvSpPr/>
      </dsp:nvSpPr>
      <dsp:spPr>
        <a:xfrm>
          <a:off x="8390257" y="2153885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400" kern="1200"/>
            <a:t>Impacted</a:t>
          </a:r>
          <a:endParaRPr lang="en-US" sz="2400" kern="1200"/>
        </a:p>
      </dsp:txBody>
      <dsp:txXfrm>
        <a:off x="8390257" y="2153885"/>
        <a:ext cx="1784179" cy="713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9F735-4A6D-4295-9CB2-CCD94CE69B64}" type="datetimeFigureOut">
              <a:rPr lang="da-DK" smtClean="0"/>
              <a:t>18-01-2022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1DA1-CACA-4387-B3A8-68473E38D4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045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#/you/page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  <a:p>
            <a:endParaRPr lang="da-DK" dirty="0"/>
          </a:p>
          <a:p>
            <a:r>
              <a:rPr lang="da-DK" dirty="0"/>
              <a:t>Kode eksemplerne vil blive vist til sidst i præsentationen.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346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1575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Hvad er Angular?</a:t>
            </a:r>
            <a:endParaRPr lang="en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et open source JavaScript framework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eksempelvis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bygge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“single page applications” (SPA)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udviklet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Google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 I 2010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Angular 2016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applications 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implementeret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TypeScript</a:t>
            </a:r>
          </a:p>
          <a:p>
            <a:endParaRPr lang="da-DK" b="1" dirty="0"/>
          </a:p>
          <a:p>
            <a:r>
              <a:rPr lang="da-DK" b="1" dirty="0"/>
              <a:t>Her ser man et simple Angular applikation: </a:t>
            </a:r>
          </a:p>
          <a:p>
            <a:endParaRPr lang="da-D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dirty="0"/>
              <a:t>Applikationen bliver repræsenteret ved en hierarki af components, som bliver pakket ind i moduler.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dirty="0"/>
              <a:t>Man kan se at en bruger interager med Angular </a:t>
            </a:r>
            <a:r>
              <a:rPr lang="da-DK" dirty="0" err="1"/>
              <a:t>app’en</a:t>
            </a:r>
            <a:r>
              <a:rPr lang="da-DK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dirty="0"/>
              <a:t>Angular </a:t>
            </a:r>
            <a:r>
              <a:rPr lang="da-DK" dirty="0" err="1"/>
              <a:t>app’en</a:t>
            </a:r>
            <a:r>
              <a:rPr lang="da-DK" dirty="0"/>
              <a:t> har en </a:t>
            </a:r>
            <a:r>
              <a:rPr lang="da-DK" dirty="0" err="1"/>
              <a:t>NgModule</a:t>
            </a:r>
            <a:r>
              <a:rPr lang="da-DK" dirty="0"/>
              <a:t>, hvori alle dens tilhørende </a:t>
            </a:r>
            <a:r>
              <a:rPr lang="da-DK" dirty="0" err="1"/>
              <a:t>artifakter</a:t>
            </a:r>
            <a:r>
              <a:rPr lang="da-DK" dirty="0"/>
              <a:t> bliver listet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da-DK" dirty="0"/>
              <a:t>Såsom, components og deres </a:t>
            </a:r>
            <a:r>
              <a:rPr lang="da-DK" dirty="0" err="1"/>
              <a:t>child</a:t>
            </a:r>
            <a:r>
              <a:rPr lang="da-DK" dirty="0"/>
              <a:t> –og </a:t>
            </a:r>
            <a:r>
              <a:rPr lang="da-DK" dirty="0" err="1"/>
              <a:t>grandchild</a:t>
            </a:r>
            <a:r>
              <a:rPr lang="da-DK" dirty="0"/>
              <a:t> components. Herudover ses også to servicer, en </a:t>
            </a:r>
            <a:r>
              <a:rPr lang="da-DK" dirty="0" err="1"/>
              <a:t>HttpClient</a:t>
            </a:r>
            <a:r>
              <a:rPr lang="da-DK" dirty="0"/>
              <a:t> og en Service1 service.  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a-DK" dirty="0"/>
              <a:t>En service </a:t>
            </a:r>
            <a:r>
              <a:rPr lang="da-DK" dirty="0" err="1"/>
              <a:t>intergere</a:t>
            </a:r>
            <a:r>
              <a:rPr lang="da-DK" dirty="0"/>
              <a:t> med en Server for data.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a-DK" dirty="0"/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Hvordan struktureres Angular?</a:t>
            </a:r>
            <a:endParaRPr lang="en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Angular er et framework, ligger der en fast struktur: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 bliver koden organiseret (samler komponenter)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 widgets struktureres gennem komponenter og er hoved-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byggestene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projekter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Directives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DOM’en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manipuleres gennem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directives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Formattering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data sker gennem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pipes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moduler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at tilgå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API’er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sker dette gennem http moduler (eks. services)</a:t>
            </a:r>
            <a:r>
              <a:rPr lang="en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628650" lvl="1" indent="-171450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sker gennem routing moduler</a:t>
            </a:r>
          </a:p>
          <a:p>
            <a:endParaRPr lang="en-DK" dirty="0"/>
          </a:p>
          <a:p>
            <a:pPr marL="0" lvl="0" indent="0">
              <a:buFontTx/>
              <a:buNone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CLI</a:t>
            </a:r>
          </a:p>
          <a:p>
            <a:pPr marL="171450" lvl="0" indent="-171450">
              <a:buFontTx/>
              <a:buChar char="-"/>
            </a:pPr>
            <a:r>
              <a:rPr lang="da-D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interface værktøj</a:t>
            </a:r>
          </a:p>
          <a:p>
            <a:pPr marL="171450" lvl="0" indent="-171450">
              <a:buFontTx/>
              <a:buChar char="-"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 bruges til forskellige ting som at:</a:t>
            </a:r>
          </a:p>
          <a:p>
            <a:pPr marL="628650" lvl="1" indent="-171450">
              <a:buFontTx/>
              <a:buChar char="-"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oprette Angular projekt</a:t>
            </a:r>
          </a:p>
          <a:p>
            <a:pPr marL="628650" lvl="1" indent="-171450">
              <a:buFontTx/>
              <a:buChar char="-"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oprette moduler</a:t>
            </a:r>
          </a:p>
          <a:p>
            <a:pPr marL="628650" lvl="1" indent="-171450">
              <a:buFontTx/>
              <a:buChar char="-"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oprette komponenter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da-DK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a-DK" dirty="0"/>
              <a:t>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506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lnSpc>
                <a:spcPct val="107000"/>
              </a:lnSpc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declarative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programming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paradigme koncentreret med data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streams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og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propagation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 ændring</a:t>
            </a:r>
          </a:p>
          <a:p>
            <a:pPr marL="742950" lvl="1" indent="-285750">
              <a:lnSpc>
                <a:spcPct val="107000"/>
              </a:lnSpc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Programmer omkring asynkron data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streams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 ikke noget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concept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 mutable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Tænker kun på rækkefølgen over hvornår tingene skal ske. 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Reager på events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stream: </a:t>
            </a:r>
            <a:r>
              <a:rPr lang="da-DK" sz="1800" dirty="0">
                <a:effectLst/>
                <a:latin typeface="Calibri" panose="020F0502020204030204" pitchFamily="34" charset="0"/>
              </a:rPr>
              <a:t>sekvens af elementer som er tilgængelig over tid. </a:t>
            </a:r>
            <a:endParaRPr lang="da-DK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Asynkron og event baseret</a:t>
            </a:r>
          </a:p>
          <a:p>
            <a:pPr marL="742950" lvl="1" indent="-285750">
              <a:lnSpc>
                <a:spcPct val="107000"/>
              </a:lnSpc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Reager på ændringer – events og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states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=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b+c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 lytter på b og c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0019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ReactiveX</a:t>
            </a:r>
            <a:endParaRPr lang="da-DK" sz="1200" b="1" dirty="0">
              <a:effectLst/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API for asynkron programmering m.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observable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streams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Kombination af de bedste ideer fra Observer pattern,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Iterator</a:t>
            </a:r>
            <a:r>
              <a:rPr lang="da-DK" sz="1800" dirty="0">
                <a:effectLst/>
                <a:latin typeface="Calibri" panose="020F0502020204030204" pitchFamily="34" charset="0"/>
              </a:rPr>
              <a:t> pattern og funktionelprogrammering. </a:t>
            </a:r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Skabt af den hollandske datalog Erik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Meijer</a:t>
            </a:r>
            <a:r>
              <a:rPr lang="da-DK" sz="1800" dirty="0">
                <a:effectLst/>
                <a:latin typeface="Calibri" panose="020F0502020204030204" pitchFamily="34" charset="0"/>
              </a:rPr>
              <a:t> i 2009</a:t>
            </a:r>
          </a:p>
          <a:p>
            <a:endParaRPr lang="da-DK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800" b="1" dirty="0" err="1"/>
              <a:t>ReactiveX</a:t>
            </a:r>
            <a:r>
              <a:rPr lang="da-DK" sz="18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 features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b="1" dirty="0" err="1">
                <a:effectLst/>
                <a:latin typeface="Calibri" panose="020F0502020204030204" pitchFamily="34" charset="0"/>
              </a:rPr>
              <a:t>Functional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: </a:t>
            </a:r>
            <a:r>
              <a:rPr lang="da-DK" sz="1800" dirty="0">
                <a:effectLst/>
                <a:latin typeface="Calibri" panose="020F0502020204030204" pitchFamily="34" charset="0"/>
              </a:rPr>
              <a:t> Undgår indviklede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stateful</a:t>
            </a:r>
            <a:r>
              <a:rPr lang="da-DK" sz="1800" dirty="0">
                <a:effectLst/>
                <a:latin typeface="Calibri" panose="020F0502020204030204" pitchFamily="34" charset="0"/>
              </a:rPr>
              <a:t>-programmer, clean input/output funktioner over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observable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streams</a:t>
            </a:r>
            <a:r>
              <a:rPr lang="da-DK" sz="1800" dirty="0">
                <a:effectLst/>
                <a:latin typeface="Calibri" panose="020F0502020204030204" pitchFamily="34" charset="0"/>
              </a:rPr>
              <a:t>. 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b="1" dirty="0" err="1">
                <a:effectLst/>
                <a:latin typeface="Calibri" panose="020F0502020204030204" pitchFamily="34" charset="0"/>
              </a:rPr>
              <a:t>Less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is more:</a:t>
            </a:r>
            <a:r>
              <a:rPr lang="da-DK" sz="1800" dirty="0">
                <a:effectLst/>
                <a:latin typeface="Calibri" panose="020F0502020204030204" pitchFamily="34" charset="0"/>
              </a:rPr>
              <a:t> Operator reducerer omfattende implementering </a:t>
            </a:r>
            <a:r>
              <a:rPr lang="da-DK" sz="18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a-DK" sz="1800" dirty="0">
                <a:effectLst/>
                <a:latin typeface="Calibri" panose="020F0502020204030204" pitchFamily="34" charset="0"/>
              </a:rPr>
              <a:t> et par linje kode.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b="1" dirty="0" err="1">
                <a:effectLst/>
                <a:latin typeface="Calibri" panose="020F0502020204030204" pitchFamily="34" charset="0"/>
              </a:rPr>
              <a:t>Async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error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handling: </a:t>
            </a:r>
            <a:r>
              <a:rPr lang="da-DK" sz="1800" dirty="0">
                <a:effectLst/>
                <a:latin typeface="Calibri" panose="020F0502020204030204" pitchFamily="34" charset="0"/>
              </a:rPr>
              <a:t>Mekanismen for håndtering af fejl i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asynchronous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computations</a:t>
            </a:r>
            <a:endParaRPr lang="da-DK" sz="1800" b="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b="1" dirty="0" err="1">
                <a:effectLst/>
                <a:latin typeface="Calibri" panose="020F0502020204030204" pitchFamily="34" charset="0"/>
              </a:rPr>
              <a:t>Concurrency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made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easy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:</a:t>
            </a:r>
            <a:r>
              <a:rPr lang="da-DK" sz="1800" dirty="0">
                <a:effectLst/>
                <a:latin typeface="Calibri" panose="020F0502020204030204" pitchFamily="34" charset="0"/>
              </a:rPr>
              <a:t> 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Observable</a:t>
            </a:r>
            <a:r>
              <a:rPr lang="da-DK" sz="1800" dirty="0">
                <a:effectLst/>
                <a:latin typeface="Calibri" panose="020F0502020204030204" pitchFamily="34" charset="0"/>
              </a:rPr>
              <a:t> og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scheduler</a:t>
            </a:r>
            <a:r>
              <a:rPr lang="da-DK" sz="1800" dirty="0">
                <a:effectLst/>
                <a:latin typeface="Calibri" panose="020F0502020204030204" pitchFamily="34" charset="0"/>
              </a:rPr>
              <a:t> abstraheret low-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level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threading</a:t>
            </a:r>
            <a:r>
              <a:rPr lang="da-DK" sz="1800" dirty="0">
                <a:effectLst/>
                <a:latin typeface="Calibri" panose="020F0502020204030204" pitchFamily="34" charset="0"/>
              </a:rPr>
              <a:t> og synkronisering væk.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a-DK" sz="1800" b="1" dirty="0" err="1">
                <a:effectLst/>
                <a:latin typeface="Calibri" panose="020F0502020204030204" pitchFamily="34" charset="0"/>
              </a:rPr>
              <a:t>RxJS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Terminology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da-DK" b="1" dirty="0"/>
              <a:t>Consumer</a:t>
            </a:r>
            <a:r>
              <a:rPr lang="da-DK" dirty="0"/>
              <a:t>: Koden som </a:t>
            </a:r>
            <a:r>
              <a:rPr lang="da-DK" dirty="0" err="1"/>
              <a:t>subscriber</a:t>
            </a:r>
            <a:r>
              <a:rPr lang="da-DK" dirty="0"/>
              <a:t> til en </a:t>
            </a:r>
            <a:r>
              <a:rPr lang="da-DK" dirty="0" err="1"/>
              <a:t>Observable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b="1" dirty="0"/>
              <a:t>Observer</a:t>
            </a:r>
            <a:r>
              <a:rPr lang="da-DK" dirty="0"/>
              <a:t>: Manifestationen af en </a:t>
            </a:r>
            <a:r>
              <a:rPr lang="da-DK" dirty="0" err="1"/>
              <a:t>consumer</a:t>
            </a:r>
            <a:r>
              <a:rPr lang="da-DK" dirty="0"/>
              <a:t>, som an have nogle eller alle handlers. </a:t>
            </a:r>
          </a:p>
          <a:p>
            <a:pPr marL="171450" indent="-171450">
              <a:buFontTx/>
              <a:buChar char="-"/>
            </a:pPr>
            <a:r>
              <a:rPr lang="da-DK" sz="1800" b="1" dirty="0">
                <a:effectLst/>
                <a:latin typeface="Calibri" panose="020F0502020204030204" pitchFamily="34" charset="0"/>
              </a:rPr>
              <a:t>Producer</a:t>
            </a:r>
            <a:r>
              <a:rPr lang="da-DK" sz="1800" dirty="0">
                <a:effectLst/>
                <a:latin typeface="Calibri" panose="020F0502020204030204" pitchFamily="34" charset="0"/>
              </a:rPr>
              <a:t>: Alle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entities</a:t>
            </a:r>
            <a:r>
              <a:rPr lang="da-DK" sz="1800" dirty="0">
                <a:effectLst/>
                <a:latin typeface="Calibri" panose="020F0502020204030204" pitchFamily="34" charset="0"/>
              </a:rPr>
              <a:t> som producer de værdier der observeres på. </a:t>
            </a:r>
          </a:p>
          <a:p>
            <a:pPr marL="171450" indent="-171450">
              <a:buFontTx/>
              <a:buChar char="-"/>
            </a:pPr>
            <a:r>
              <a:rPr lang="da-DK" sz="1800" b="1" dirty="0" err="1">
                <a:effectLst/>
                <a:latin typeface="Calibri" panose="020F0502020204030204" pitchFamily="34" charset="0"/>
              </a:rPr>
              <a:t>Observable</a:t>
            </a:r>
            <a:r>
              <a:rPr lang="da-DK" sz="1800" dirty="0">
                <a:effectLst/>
                <a:latin typeface="Calibri" panose="020F0502020204030204" pitchFamily="34" charset="0"/>
              </a:rPr>
              <a:t>: En template som forbinder Observer som en Customer til en Producer via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subscribe</a:t>
            </a:r>
            <a:r>
              <a:rPr lang="da-DK" sz="1800" dirty="0">
                <a:effectLst/>
                <a:latin typeface="Calibri" panose="020F0502020204030204" pitchFamily="34" charset="0"/>
              </a:rPr>
              <a:t> funktionen </a:t>
            </a:r>
            <a:r>
              <a:rPr lang="da-DK" sz="18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resulterende i en </a:t>
            </a:r>
            <a:r>
              <a:rPr lang="da-DK" sz="1800" dirty="0" err="1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subscribtion</a:t>
            </a:r>
            <a:r>
              <a:rPr lang="da-DK" sz="18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da-DK" sz="1800" b="1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Subscription</a:t>
            </a:r>
            <a:r>
              <a:rPr lang="da-DK" sz="18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: Kontrakt, hvor en </a:t>
            </a:r>
            <a:r>
              <a:rPr lang="da-DK" sz="1800" dirty="0" err="1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consumer</a:t>
            </a:r>
            <a:r>
              <a:rPr lang="da-DK" sz="18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observer værdier ”</a:t>
            </a:r>
            <a:r>
              <a:rPr lang="da-DK" sz="1800" dirty="0" err="1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pushed</a:t>
            </a:r>
            <a:r>
              <a:rPr lang="da-DK" sz="18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” af producer. 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indent="0">
              <a:buFontTx/>
              <a:buNone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302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800" b="1" dirty="0" err="1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RxJS</a:t>
            </a:r>
            <a:r>
              <a:rPr lang="da-DK" sz="18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a-DK" sz="1800" b="1" dirty="0" err="1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library</a:t>
            </a:r>
            <a:endParaRPr lang="da-DK" sz="1800" b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Kan blive anvendt med hvilken som helst JavaScript baseret applikation.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Angular anvender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RxJS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library</a:t>
            </a:r>
            <a:r>
              <a:rPr lang="da-DK" sz="1800" dirty="0">
                <a:effectLst/>
                <a:latin typeface="Calibri" panose="020F0502020204030204" pitchFamily="34" charset="0"/>
              </a:rPr>
              <a:t> internt. </a:t>
            </a:r>
          </a:p>
          <a:p>
            <a:endParaRPr lang="da-DK" dirty="0"/>
          </a:p>
          <a:p>
            <a:r>
              <a:rPr lang="da-DK" b="0" dirty="0"/>
              <a:t>Øjne: kan vælge at se det man har </a:t>
            </a:r>
            <a:r>
              <a:rPr lang="da-DK" b="0" dirty="0" err="1"/>
              <a:t>subscribet</a:t>
            </a:r>
            <a:r>
              <a:rPr lang="da-DK" b="0" dirty="0"/>
              <a:t> til eller lade være</a:t>
            </a:r>
          </a:p>
          <a:p>
            <a:r>
              <a:rPr lang="da-DK" b="0" dirty="0"/>
              <a:t>Observer er i </a:t>
            </a:r>
            <a:r>
              <a:rPr lang="da-DK" b="0" dirty="0" err="1"/>
              <a:t>consumer</a:t>
            </a:r>
            <a:endParaRPr lang="da-DK" b="0" dirty="0"/>
          </a:p>
          <a:p>
            <a:pPr marL="0" indent="0">
              <a:buFontTx/>
              <a:buNone/>
            </a:pP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da-DK" sz="1200" b="1" dirty="0">
                <a:effectLst/>
                <a:latin typeface="Calibri" panose="020F0502020204030204" pitchFamily="34" charset="0"/>
              </a:rPr>
              <a:t>Cold </a:t>
            </a:r>
            <a:r>
              <a:rPr lang="da-DK" sz="1200" b="1" dirty="0" err="1">
                <a:effectLst/>
                <a:latin typeface="Calibri" panose="020F0502020204030204" pitchFamily="34" charset="0"/>
              </a:rPr>
              <a:t>Observables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1-1 forhold: kun have én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subscription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Skaber ikke værdien inden der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subscribes</a:t>
            </a:r>
            <a:r>
              <a:rPr lang="da-DK" sz="1200" dirty="0">
                <a:effectLst/>
                <a:latin typeface="Calibri" panose="020F0502020204030204" pitchFamily="34" charset="0"/>
              </a:rPr>
              <a:t> til den. </a:t>
            </a:r>
          </a:p>
          <a:p>
            <a:pPr marL="285750" indent="-2857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Laver en ny producer for hver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subscription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Altid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unicast</a:t>
            </a:r>
            <a:r>
              <a:rPr lang="da-DK" sz="1200" dirty="0">
                <a:effectLst/>
                <a:latin typeface="Calibri" panose="020F0502020204030204" pitchFamily="34" charset="0"/>
              </a:rPr>
              <a:t>: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Èn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prducer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observed</a:t>
            </a:r>
            <a:r>
              <a:rPr lang="da-DK" sz="1200" dirty="0">
                <a:effectLst/>
                <a:latin typeface="Calibri" panose="020F0502020204030204" pitchFamily="34" charset="0"/>
              </a:rPr>
              <a:t> af 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consumer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Tænkt: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netflix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da-DK" sz="1200" b="1" dirty="0">
                <a:effectLst/>
                <a:latin typeface="Calibri" panose="020F0502020204030204" pitchFamily="34" charset="0"/>
              </a:rPr>
              <a:t>Hot </a:t>
            </a:r>
            <a:r>
              <a:rPr lang="da-DK" sz="1200" b="1" dirty="0" err="1">
                <a:effectLst/>
                <a:latin typeface="Calibri" panose="020F0502020204030204" pitchFamily="34" charset="0"/>
              </a:rPr>
              <a:t>Observables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1-mange forhold: Kan have multiple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subscribtion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Producer bliver lavet udenfor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context'en</a:t>
            </a:r>
            <a:r>
              <a:rPr lang="da-DK" sz="1200" dirty="0">
                <a:effectLst/>
                <a:latin typeface="Calibri" panose="020F0502020204030204" pitchFamily="34" charset="0"/>
              </a:rPr>
              <a:t> af 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subscription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Ofte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multicast</a:t>
            </a:r>
            <a:r>
              <a:rPr lang="da-DK" sz="1200" dirty="0">
                <a:effectLst/>
                <a:latin typeface="Calibri" panose="020F0502020204030204" pitchFamily="34" charset="0"/>
              </a:rPr>
              <a:t>: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Èn</a:t>
            </a:r>
            <a:r>
              <a:rPr lang="da-DK" sz="1200" dirty="0">
                <a:effectLst/>
                <a:latin typeface="Calibri" panose="020F0502020204030204" pitchFamily="34" charset="0"/>
              </a:rPr>
              <a:t> producer bliver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observed</a:t>
            </a:r>
            <a:r>
              <a:rPr lang="da-DK" sz="1200" dirty="0">
                <a:effectLst/>
                <a:latin typeface="Calibri" panose="020F0502020204030204" pitchFamily="34" charset="0"/>
              </a:rPr>
              <a:t> af multiple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observers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Producer data selvom der ikke er nogen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subscribers</a:t>
            </a:r>
            <a:r>
              <a:rPr lang="da-DK" sz="1200" dirty="0">
                <a:effectLst/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Tænkt: En server kan producer det nyeste aktie priser, selv hvis ingen er interesseret i aktien.  </a:t>
            </a:r>
          </a:p>
          <a:p>
            <a:pPr marL="628650" lvl="1" indent="-171450">
              <a:buFontTx/>
              <a:buChar char="-"/>
            </a:pPr>
            <a:r>
              <a:rPr lang="en-DK" b="0" dirty="0"/>
              <a:t>Subject</a:t>
            </a:r>
          </a:p>
          <a:p>
            <a:pPr marL="1085850" lvl="2" indent="-171450">
              <a:buFontTx/>
              <a:buChar char="-"/>
            </a:pPr>
            <a:r>
              <a:rPr lang="en-DK" b="0" dirty="0"/>
              <a:t>Speciel </a:t>
            </a:r>
            <a:r>
              <a:rPr lang="en-DK" b="0" u="sng" dirty="0"/>
              <a:t>observable</a:t>
            </a:r>
            <a:r>
              <a:rPr lang="en-DK" b="0" dirty="0"/>
              <a:t> som tillader multicasting</a:t>
            </a:r>
          </a:p>
          <a:p>
            <a:pPr marL="1085850" lvl="2" indent="-171450">
              <a:buFontTx/>
              <a:buChar char="-"/>
            </a:pPr>
            <a:r>
              <a:rPr lang="en-DK" b="0" dirty="0"/>
              <a:t>Den kan indeholde flere værdier, men de skal oprettes</a:t>
            </a:r>
          </a:p>
          <a:p>
            <a:pPr marL="1085850" lvl="2" indent="-171450">
              <a:buFontTx/>
              <a:buChar char="-"/>
            </a:pPr>
            <a:r>
              <a:rPr lang="en-DK" b="0" dirty="0"/>
              <a:t>Denne observable husker IKKE værdien af det som er produceret før der er subscribet</a:t>
            </a:r>
          </a:p>
          <a:p>
            <a:pPr marL="628650" lvl="1" indent="-171450">
              <a:buFontTx/>
              <a:buChar char="-"/>
            </a:pPr>
            <a:r>
              <a:rPr lang="en-DK" b="0" dirty="0"/>
              <a:t>Behavior Subject</a:t>
            </a:r>
          </a:p>
          <a:p>
            <a:pPr marL="1085850" lvl="2" indent="-171450">
              <a:buFontTx/>
              <a:buChar char="-"/>
            </a:pPr>
            <a:r>
              <a:rPr lang="en-DK" b="0" dirty="0"/>
              <a:t>Behavior Subject er en anden type for observable</a:t>
            </a:r>
          </a:p>
          <a:p>
            <a:pPr marL="1085850" lvl="2" indent="-171450">
              <a:buFontTx/>
              <a:buChar char="-"/>
            </a:pPr>
            <a:r>
              <a:rPr lang="en-DK" b="0" dirty="0"/>
              <a:t>I princippet er det næsten det samme som subject</a:t>
            </a:r>
          </a:p>
          <a:p>
            <a:pPr marL="1543050" lvl="3" indent="-171450">
              <a:buFontTx/>
              <a:buChar char="-"/>
            </a:pPr>
            <a:r>
              <a:rPr lang="en-DK" b="0" dirty="0"/>
              <a:t>Men man får den seneste værdi der er producereret</a:t>
            </a:r>
          </a:p>
          <a:p>
            <a:pPr marL="457200" lvl="1" indent="0">
              <a:buFontTx/>
              <a:buNone/>
            </a:pP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indent="0">
              <a:buFontTx/>
              <a:buNone/>
            </a:pPr>
            <a:br>
              <a:rPr lang="da-DK" sz="1200" dirty="0">
                <a:effectLst/>
                <a:latin typeface="Calibri" panose="020F0502020204030204" pitchFamily="34" charset="0"/>
              </a:rPr>
            </a:br>
            <a:r>
              <a:rPr lang="da-DK" sz="1200" dirty="0">
                <a:effectLst/>
                <a:latin typeface="Calibri" panose="020F0502020204030204" pitchFamily="34" charset="0"/>
              </a:rPr>
              <a:t> 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9902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da-D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er to former for </a:t>
            </a:r>
            <a:r>
              <a:rPr lang="da-DK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operatore</a:t>
            </a:r>
            <a:r>
              <a:rPr lang="da-D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Pipeable</a:t>
            </a:r>
            <a:r>
              <a:rPr lang="da-D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operators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</a:rPr>
              <a:t>Pipable</a:t>
            </a:r>
            <a:r>
              <a:rPr lang="da-DK" sz="1800" dirty="0">
                <a:effectLst/>
                <a:latin typeface="Calibri" panose="020F0502020204030204" pitchFamily="34" charset="0"/>
              </a:rPr>
              <a:t> operators - tager en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Observable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>
                <a:effectLst/>
                <a:latin typeface="Calibri" panose="020F0502020204030204" pitchFamily="34" charset="0"/>
              </a:rPr>
              <a:t>som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indput</a:t>
            </a:r>
            <a:r>
              <a:rPr lang="da-DK" sz="1800" dirty="0">
                <a:effectLst/>
                <a:latin typeface="Calibri" panose="020F0502020204030204" pitchFamily="34" charset="0"/>
              </a:rPr>
              <a:t> og generer en ny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Observable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>
                <a:effectLst/>
                <a:latin typeface="Calibri" panose="020F0502020204030204" pitchFamily="34" charset="0"/>
              </a:rPr>
              <a:t>som output.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Fx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som tager en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observable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 og smider en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observable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Creation operators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sz="1800" dirty="0"/>
              <a:t>T</a:t>
            </a:r>
            <a:r>
              <a:rPr lang="en-DK" sz="1800" dirty="0"/>
              <a:t>ager værdier og laver det til en observable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sz="1800" dirty="0"/>
              <a:t>E</a:t>
            </a:r>
            <a:r>
              <a:rPr lang="en-DK" sz="1800" dirty="0"/>
              <a:t>ksempelvis of()</a:t>
            </a:r>
            <a:endParaRPr lang="da-DK" sz="1800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DK" sz="1800" dirty="0"/>
          </a:p>
          <a:p>
            <a:r>
              <a:rPr lang="da-DK" dirty="0" err="1"/>
              <a:t>Operator’er</a:t>
            </a:r>
            <a:r>
              <a:rPr lang="da-DK" dirty="0"/>
              <a:t> er blot funktioner.</a:t>
            </a:r>
          </a:p>
          <a:p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K" b="1" dirty="0"/>
              <a:t>Eksemplet</a:t>
            </a:r>
            <a:r>
              <a:rPr lang="en-DK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DK" dirty="0"/>
              <a:t>of(1,2,3) laver et array som returnerer en observable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DK" dirty="0"/>
              <a:t>sqaureValues er en map funktion der tager en observable og returnerer en ny observable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DK" dirty="0"/>
              <a:t>man kan så subscribe til den observable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8321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800" dirty="0">
                <a:effectLst/>
                <a:latin typeface="Calibri" panose="020F0502020204030204" pitchFamily="34" charset="0"/>
              </a:rPr>
              <a:t>De fleste dynamiske får data fra andre kilder. 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</a:rPr>
              <a:t>HTPP og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WebSocket</a:t>
            </a:r>
            <a:r>
              <a:rPr lang="da-DK" sz="1800" dirty="0">
                <a:effectLst/>
                <a:latin typeface="Calibri" panose="020F0502020204030204" pitchFamily="34" charset="0"/>
              </a:rPr>
              <a:t> protokol er ofte brugt til at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serve</a:t>
            </a:r>
            <a:r>
              <a:rPr lang="da-DK" sz="1800" dirty="0">
                <a:effectLst/>
                <a:latin typeface="Calibri" panose="020F0502020204030204" pitchFamily="34" charset="0"/>
              </a:rPr>
              <a:t> data. </a:t>
            </a:r>
          </a:p>
          <a:p>
            <a:endParaRPr lang="da-DK" sz="1800" b="1" dirty="0">
              <a:effectLst/>
              <a:latin typeface="Calibri" panose="020F0502020204030204" pitchFamily="34" charset="0"/>
            </a:endParaRPr>
          </a:p>
          <a:p>
            <a:r>
              <a:rPr lang="da-DK" sz="1800" b="1" dirty="0" err="1">
                <a:effectLst/>
                <a:latin typeface="Calibri" panose="020F0502020204030204" pitchFamily="34" charset="0"/>
              </a:rPr>
              <a:t>Client-server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model:</a:t>
            </a:r>
            <a:r>
              <a:rPr lang="da-DK" sz="1800" dirty="0">
                <a:effectLst/>
                <a:latin typeface="Calibri" panose="020F0502020204030204" pitchFamily="34" charset="0"/>
              </a:rPr>
              <a:t> Distribueret applikationsstruktur, der opdeler opgaver eller arbejdsbelastninger mellem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providers</a:t>
            </a:r>
            <a:r>
              <a:rPr lang="da-DK" sz="1800" dirty="0">
                <a:effectLst/>
                <a:latin typeface="Calibri" panose="020F0502020204030204" pitchFamily="34" charset="0"/>
              </a:rPr>
              <a:t> af en ressource eller service.</a:t>
            </a:r>
          </a:p>
          <a:p>
            <a:pPr marL="285750" indent="-285750">
              <a:buFontTx/>
              <a:buChar char="-"/>
            </a:pPr>
            <a:r>
              <a:rPr lang="da-DK" sz="1800" b="1" dirty="0">
                <a:effectLst/>
                <a:latin typeface="Calibri" panose="020F0502020204030204" pitchFamily="34" charset="0"/>
              </a:rPr>
              <a:t>Service</a:t>
            </a:r>
            <a:r>
              <a:rPr lang="da-DK" sz="1800" dirty="0">
                <a:effectLst/>
                <a:latin typeface="Calibri" panose="020F0502020204030204" pitchFamily="34" charset="0"/>
              </a:rPr>
              <a:t>: Servers og service </a:t>
            </a:r>
          </a:p>
          <a:p>
            <a:pPr marL="285750" indent="-285750">
              <a:buFontTx/>
              <a:buChar char="-"/>
            </a:pPr>
            <a:r>
              <a:rPr lang="da-DK" sz="1800" b="1" dirty="0" err="1">
                <a:effectLst/>
                <a:latin typeface="Calibri" panose="020F0502020204030204" pitchFamily="34" charset="0"/>
              </a:rPr>
              <a:t>Requester</a:t>
            </a:r>
            <a:r>
              <a:rPr lang="da-DK" sz="1800" dirty="0">
                <a:effectLst/>
                <a:latin typeface="Calibri" panose="020F0502020204030204" pitchFamily="34" charset="0"/>
              </a:rPr>
              <a:t>: Client. </a:t>
            </a:r>
          </a:p>
          <a:p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 dirty="0"/>
              <a:t>HTTP -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Hypertext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Transfer Protocol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 metoder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POST: send data til servere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GET: Hent en ressource fra serveren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HEAD: hent ressource metadata fra serveren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PUT: send data til serveren og opdater en eksisterende entitet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DELETE: fjern en ressource på serveren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OPTIONS: få information om kommunikationsmulighederne som er tilgængelige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da-DK" sz="1200" b="1" dirty="0">
              <a:solidFill>
                <a:srgbClr val="1F3763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da-DK" sz="1200" b="1" dirty="0" err="1">
                <a:solidFill>
                  <a:srgbClr val="1F3763"/>
                </a:solidFill>
                <a:effectLst/>
                <a:latin typeface="Calibri" panose="020F0502020204030204" pitchFamily="34" charset="0"/>
              </a:rPr>
              <a:t>HttpClientModule</a:t>
            </a:r>
            <a:endParaRPr lang="da-DK" sz="1200" b="1" dirty="0">
              <a:solidFill>
                <a:srgbClr val="1F3763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DK" dirty="0"/>
              <a:t>Modul som Angular frameworket har og bruges til at lave http request</a:t>
            </a:r>
            <a:endParaRPr lang="da-DK" b="0" dirty="0"/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da-DK" sz="1200" b="1" dirty="0">
              <a:solidFill>
                <a:srgbClr val="1F3763"/>
              </a:solidFill>
              <a:effectLst/>
              <a:latin typeface="Calibri" panose="020F0502020204030204" pitchFamily="34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a-DK" sz="1200" dirty="0" err="1">
                <a:effectLst/>
                <a:latin typeface="Calibri" panose="020F0502020204030204" pitchFamily="34" charset="0"/>
              </a:rPr>
              <a:t>Wrapper</a:t>
            </a:r>
            <a:r>
              <a:rPr lang="da-DK" sz="1200" dirty="0">
                <a:effectLst/>
                <a:latin typeface="Calibri" panose="020F0502020204030204" pitchFamily="34" charset="0"/>
              </a:rPr>
              <a:t> HTTP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request</a:t>
            </a:r>
            <a:r>
              <a:rPr lang="da-DK" sz="1200" dirty="0">
                <a:effectLst/>
                <a:latin typeface="Calibri" panose="020F0502020204030204" pitchFamily="34" charset="0"/>
              </a:rPr>
              <a:t> i 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Observable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objecter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Indeholder metoder for de mest brugte HTTP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request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a-DK" sz="1200" dirty="0" err="1">
                <a:effectLst/>
                <a:latin typeface="Calibri" panose="020F0502020204030204" pitchFamily="34" charset="0"/>
              </a:rPr>
              <a:t>get</a:t>
            </a:r>
            <a:r>
              <a:rPr lang="da-DK" sz="1200" dirty="0">
                <a:effectLst/>
                <a:latin typeface="Calibri" panose="020F0502020204030204" pitchFamily="34" charset="0"/>
              </a:rPr>
              <a:t>() returner 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konfigered</a:t>
            </a:r>
            <a:r>
              <a:rPr lang="da-DK" sz="1200" dirty="0">
                <a:effectLst/>
                <a:latin typeface="Calibri" panose="020F0502020204030204" pitchFamily="34" charset="0"/>
              </a:rPr>
              <a:t> GET HTTP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request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post() returner 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konfigered</a:t>
            </a:r>
            <a:r>
              <a:rPr lang="da-DK" sz="1200" dirty="0">
                <a:effectLst/>
                <a:latin typeface="Calibri" panose="020F0502020204030204" pitchFamily="34" charset="0"/>
              </a:rPr>
              <a:t> POST HTTP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request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delete() returner 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konfigered</a:t>
            </a:r>
            <a:r>
              <a:rPr lang="da-DK" sz="1200" dirty="0">
                <a:effectLst/>
                <a:latin typeface="Calibri" panose="020F0502020204030204" pitchFamily="34" charset="0"/>
              </a:rPr>
              <a:t> DELETE HTTP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request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a-DK" sz="1200" dirty="0" err="1">
                <a:effectLst/>
                <a:latin typeface="Calibri" panose="020F0502020204030204" pitchFamily="34" charset="0"/>
              </a:rPr>
              <a:t>request</a:t>
            </a:r>
            <a:r>
              <a:rPr lang="da-DK" sz="1200" dirty="0">
                <a:effectLst/>
                <a:latin typeface="Calibri" panose="020F0502020204030204" pitchFamily="34" charset="0"/>
              </a:rPr>
              <a:t>() returner en generisk HTTP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request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Anvendes i kombination med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RxJS</a:t>
            </a:r>
            <a:r>
              <a:rPr lang="da-DK" sz="1200" dirty="0">
                <a:effectLst/>
                <a:latin typeface="Calibri" panose="020F0502020204030204" pitchFamily="34" charset="0"/>
              </a:rPr>
              <a:t> operators til at filter værdier og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formatter</a:t>
            </a:r>
            <a:r>
              <a:rPr lang="da-DK" sz="1200" dirty="0">
                <a:effectLst/>
                <a:latin typeface="Calibri" panose="020F0502020204030204" pitchFamily="34" charset="0"/>
              </a:rPr>
              <a:t> til ønskede output. 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Initieret med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subscribe</a:t>
            </a:r>
            <a:r>
              <a:rPr lang="da-DK" sz="1200" dirty="0">
                <a:effectLst/>
                <a:latin typeface="Calibri" panose="020F0502020204030204" pitchFamily="34" charset="0"/>
              </a:rPr>
              <a:t>() el.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async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pipe</a:t>
            </a:r>
            <a:endParaRPr lang="da-DK" sz="1200" b="0" dirty="0">
              <a:effectLst/>
              <a:latin typeface="Calibri" panose="020F0502020204030204" pitchFamily="34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a-DK" b="0" dirty="0"/>
              <a:t>Brug kun </a:t>
            </a:r>
            <a:r>
              <a:rPr lang="da-DK" b="0" dirty="0" err="1"/>
              <a:t>httpClient</a:t>
            </a:r>
            <a:r>
              <a:rPr lang="da-DK" b="0" dirty="0"/>
              <a:t> i service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 err="1"/>
              <a:t>Inject</a:t>
            </a:r>
            <a:r>
              <a:rPr lang="da-DK" b="0" dirty="0"/>
              <a:t> service i komponent klasse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da-DK" b="0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1298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a-DK" dirty="0"/>
              <a:t>Vis </a:t>
            </a:r>
            <a:r>
              <a:rPr lang="da-DK" b="1" dirty="0" err="1"/>
              <a:t>HttpClientModule</a:t>
            </a:r>
            <a:r>
              <a:rPr lang="da-DK" b="1" dirty="0"/>
              <a:t> + </a:t>
            </a:r>
            <a:r>
              <a:rPr lang="da-DK" b="0" dirty="0"/>
              <a:t>import </a:t>
            </a:r>
          </a:p>
          <a:p>
            <a:pPr marL="228600" indent="-228600">
              <a:buAutoNum type="arabicPeriod"/>
            </a:pPr>
            <a:r>
              <a:rPr lang="da-DK" sz="1800" dirty="0">
                <a:effectLst/>
                <a:latin typeface="Calibri" panose="020F0502020204030204" pitchFamily="34" charset="0"/>
              </a:rPr>
              <a:t>Herefter kan man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inject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HttpClient</a:t>
            </a:r>
            <a:r>
              <a:rPr lang="da-DK" sz="1800" dirty="0">
                <a:effectLst/>
                <a:latin typeface="Calibri" panose="020F0502020204030204" pitchFamily="34" charset="0"/>
              </a:rPr>
              <a:t> service som en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dependency</a:t>
            </a:r>
            <a:r>
              <a:rPr lang="da-DK" sz="1800" dirty="0">
                <a:effectLst/>
                <a:latin typeface="Calibri" panose="020F0502020204030204" pitchFamily="34" charset="0"/>
              </a:rPr>
              <a:t> af en applikations class --&gt;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credit-card.service.ts</a:t>
            </a:r>
            <a:endParaRPr lang="da-DK" b="1" dirty="0"/>
          </a:p>
          <a:p>
            <a:pPr marL="228600" indent="-228600">
              <a:buAutoNum type="arabicPeriod"/>
            </a:pPr>
            <a:r>
              <a:rPr lang="da-DK" sz="1800" b="1" dirty="0" err="1">
                <a:effectLst/>
                <a:latin typeface="Calibri" panose="020F0502020204030204" pitchFamily="34" charset="0"/>
              </a:rPr>
              <a:t>HttpClient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service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wrapper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observables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>
                <a:effectLst/>
                <a:latin typeface="Calibri" panose="020F0502020204030204" pitchFamily="34" charset="0"/>
              </a:rPr>
              <a:t>for alle transaktioner - derfor skal man også importer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RxJs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Observable</a:t>
            </a:r>
            <a:r>
              <a:rPr lang="da-DK" sz="1800" dirty="0">
                <a:effectLst/>
                <a:latin typeface="Calibri" panose="020F0502020204030204" pitchFamily="34" charset="0"/>
              </a:rPr>
              <a:t> og operator symboler som vist i linje 4-5.</a:t>
            </a:r>
          </a:p>
          <a:p>
            <a:pPr marL="228600" indent="-228600">
              <a:buAutoNum type="arabicPeriod"/>
            </a:pPr>
            <a:r>
              <a:rPr lang="da-DK" sz="1200" b="1" i="0" dirty="0">
                <a:effectLst/>
                <a:latin typeface="Calibri" panose="020F0502020204030204" pitchFamily="34" charset="0"/>
              </a:rPr>
              <a:t>L16: </a:t>
            </a:r>
            <a:r>
              <a:rPr lang="da-DK" sz="1200" b="1" i="0" dirty="0" err="1">
                <a:effectLst/>
                <a:latin typeface="Calibri" panose="020F0502020204030204" pitchFamily="34" charset="0"/>
              </a:rPr>
              <a:t>http.get</a:t>
            </a:r>
            <a:r>
              <a:rPr lang="da-DK" sz="1200" b="1" i="0" dirty="0">
                <a:effectLst/>
                <a:latin typeface="Calibri" panose="020F0502020204030204" pitchFamily="34" charset="0"/>
              </a:rPr>
              <a:t>() funktion </a:t>
            </a:r>
            <a:r>
              <a:rPr lang="da-DK" sz="1200" b="0" i="0" dirty="0">
                <a:effectLst/>
                <a:latin typeface="Calibri" panose="020F0502020204030204" pitchFamily="34" charset="0"/>
              </a:rPr>
              <a:t>anvendes til at </a:t>
            </a:r>
            <a:r>
              <a:rPr lang="da-DK" sz="1200" b="0" i="0" dirty="0" err="1">
                <a:effectLst/>
                <a:latin typeface="Calibri" panose="020F0502020204030204" pitchFamily="34" charset="0"/>
              </a:rPr>
              <a:t>fetch</a:t>
            </a:r>
            <a:r>
              <a:rPr lang="da-DK" sz="1200" b="0" i="0" dirty="0">
                <a:effectLst/>
                <a:latin typeface="Calibri" panose="020F0502020204030204" pitchFamily="34" charset="0"/>
              </a:rPr>
              <a:t> data fra en server. Den asynkrone kald sender en HTTP </a:t>
            </a:r>
            <a:r>
              <a:rPr lang="da-DK" sz="1200" b="0" i="0" dirty="0" err="1">
                <a:effectLst/>
                <a:latin typeface="Calibri" panose="020F0502020204030204" pitchFamily="34" charset="0"/>
              </a:rPr>
              <a:t>request</a:t>
            </a:r>
            <a:r>
              <a:rPr lang="da-DK" sz="1200" b="0" i="0" dirty="0">
                <a:effectLst/>
                <a:latin typeface="Calibri" panose="020F0502020204030204" pitchFamily="34" charset="0"/>
              </a:rPr>
              <a:t> og returner en </a:t>
            </a:r>
            <a:r>
              <a:rPr lang="da-DK" sz="1200" b="0" i="0" dirty="0" err="1">
                <a:effectLst/>
                <a:latin typeface="Calibri" panose="020F0502020204030204" pitchFamily="34" charset="0"/>
              </a:rPr>
              <a:t>Observabler</a:t>
            </a:r>
            <a:r>
              <a:rPr lang="da-DK" sz="1200" b="0" i="0" dirty="0">
                <a:effectLst/>
                <a:latin typeface="Calibri" panose="020F0502020204030204" pitchFamily="34" charset="0"/>
              </a:rPr>
              <a:t> som emitter den </a:t>
            </a:r>
            <a:r>
              <a:rPr lang="da-DK" sz="1200" b="0" i="0" dirty="0" err="1">
                <a:effectLst/>
                <a:latin typeface="Calibri" panose="020F0502020204030204" pitchFamily="34" charset="0"/>
              </a:rPr>
              <a:t>requestet</a:t>
            </a:r>
            <a:r>
              <a:rPr lang="da-DK" sz="1200" b="0" i="0" dirty="0">
                <a:effectLst/>
                <a:latin typeface="Calibri" panose="020F0502020204030204" pitchFamily="34" charset="0"/>
              </a:rPr>
              <a:t> data når </a:t>
            </a:r>
            <a:r>
              <a:rPr lang="da-DK" sz="1200" b="0" i="0" dirty="0" err="1">
                <a:effectLst/>
                <a:latin typeface="Calibri" panose="020F0502020204030204" pitchFamily="34" charset="0"/>
              </a:rPr>
              <a:t>respons'et</a:t>
            </a:r>
            <a:r>
              <a:rPr lang="da-DK" sz="1200" b="0" i="0" dirty="0">
                <a:effectLst/>
                <a:latin typeface="Calibri" panose="020F0502020204030204" pitchFamily="34" charset="0"/>
              </a:rPr>
              <a:t> er modtaget. 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da-DK" sz="1200" b="0" i="0" dirty="0">
                <a:effectLst/>
                <a:latin typeface="Calibri" panose="020F0502020204030204" pitchFamily="34" charset="0"/>
              </a:rPr>
              <a:t>Returtypen varierer baserer sig på </a:t>
            </a:r>
            <a:r>
              <a:rPr lang="da-DK" sz="1200" b="1" i="0" dirty="0" err="1">
                <a:effectLst/>
                <a:latin typeface="Calibri" panose="020F0502020204030204" pitchFamily="34" charset="0"/>
              </a:rPr>
              <a:t>observe</a:t>
            </a:r>
            <a:r>
              <a:rPr lang="da-DK" sz="1200" b="1" i="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b="0" i="0" dirty="0">
                <a:effectLst/>
                <a:latin typeface="Calibri" panose="020F0502020204030204" pitchFamily="34" charset="0"/>
              </a:rPr>
              <a:t>&amp; </a:t>
            </a:r>
            <a:r>
              <a:rPr lang="da-DK" sz="1200" b="1" i="0" dirty="0" err="1">
                <a:effectLst/>
                <a:latin typeface="Calibri" panose="020F0502020204030204" pitchFamily="34" charset="0"/>
              </a:rPr>
              <a:t>responseType</a:t>
            </a:r>
            <a:r>
              <a:rPr lang="da-DK" sz="1200" b="1" i="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b="0" i="0" dirty="0">
                <a:effectLst/>
                <a:latin typeface="Calibri" panose="020F0502020204030204" pitchFamily="34" charset="0"/>
              </a:rPr>
              <a:t>værdier som man kan videregiver til kaldet. </a:t>
            </a:r>
          </a:p>
          <a:p>
            <a:pPr marL="285750" lvl="0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a-DK" sz="1800" b="1" dirty="0">
                <a:effectLst/>
                <a:latin typeface="Calibri" panose="020F0502020204030204" pitchFamily="34" charset="0"/>
              </a:rPr>
              <a:t>Service funktionen returner en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observable</a:t>
            </a:r>
            <a:r>
              <a:rPr lang="da-DK" sz="1800" dirty="0">
                <a:effectLst/>
                <a:latin typeface="Calibri" panose="020F0502020204030204" pitchFamily="34" charset="0"/>
              </a:rPr>
              <a:t>, component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subscriber</a:t>
            </a:r>
            <a:r>
              <a:rPr lang="da-DK" sz="1800" dirty="0">
                <a:effectLst/>
                <a:latin typeface="Calibri" panose="020F0502020204030204" pitchFamily="34" charset="0"/>
              </a:rPr>
              <a:t> til funktionens return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value</a:t>
            </a:r>
            <a:r>
              <a:rPr lang="da-DK" sz="1800" dirty="0">
                <a:effectLst/>
                <a:latin typeface="Calibri" panose="020F0502020204030204" pitchFamily="34" charset="0"/>
              </a:rPr>
              <a:t>. Subscription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callback</a:t>
            </a:r>
            <a:r>
              <a:rPr lang="da-DK" sz="1800" dirty="0">
                <a:effectLst/>
                <a:latin typeface="Calibri" panose="020F0502020204030204" pitchFamily="34" charset="0"/>
              </a:rPr>
              <a:t> kopier data-felterne ind i components 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Card-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object</a:t>
            </a:r>
            <a:r>
              <a:rPr lang="da-DK" sz="1800" dirty="0">
                <a:effectLst/>
                <a:latin typeface="Calibri" panose="020F0502020204030204" pitchFamily="34" charset="0"/>
              </a:rPr>
              <a:t> som er databundet til komponentskabelonen som skal vises.  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Transaction-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list.component.ts</a:t>
            </a:r>
            <a:endParaRPr lang="da-DK" sz="1800" b="1" dirty="0">
              <a:effectLst/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a-DK" sz="1800" b="0" i="0" dirty="0">
                <a:effectLst/>
                <a:latin typeface="Calibri" panose="020F0502020204030204" pitchFamily="34" charset="0"/>
              </a:rPr>
              <a:t>Herefter kan man vise </a:t>
            </a:r>
            <a:r>
              <a:rPr lang="da-DK" sz="1800" b="0" i="0" dirty="0" err="1">
                <a:effectLst/>
                <a:latin typeface="Calibri" panose="020F0502020204030204" pitchFamily="34" charset="0"/>
              </a:rPr>
              <a:t>dataen</a:t>
            </a:r>
            <a:r>
              <a:rPr lang="da-DK" sz="1800" b="0" i="0" dirty="0">
                <a:effectLst/>
                <a:latin typeface="Calibri" panose="020F0502020204030204" pitchFamily="34" charset="0"/>
              </a:rPr>
              <a:t> i </a:t>
            </a:r>
            <a:r>
              <a:rPr lang="da-DK" sz="1800" b="0" i="0" dirty="0" err="1">
                <a:effectLst/>
                <a:latin typeface="Calibri" panose="020F0502020204030204" pitchFamily="34" charset="0"/>
              </a:rPr>
              <a:t>template'en</a:t>
            </a:r>
            <a:r>
              <a:rPr lang="da-DK" sz="1800" b="0" i="0" dirty="0">
                <a:effectLst/>
                <a:latin typeface="Calibri" panose="020F0502020204030204" pitchFamily="34" charset="0"/>
              </a:rPr>
              <a:t>: </a:t>
            </a:r>
            <a:endParaRPr lang="da-DK" sz="1800" b="1" i="0" dirty="0">
              <a:effectLst/>
              <a:latin typeface="Calibri" panose="020F0502020204030204" pitchFamily="34" charset="0"/>
            </a:endParaRPr>
          </a:p>
          <a:p>
            <a:pPr marL="0" lvl="0" indent="0" rtl="0" fontAlgn="ctr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da-DK" sz="1200" b="0" i="0" dirty="0">
              <a:effectLst/>
              <a:latin typeface="Calibri" panose="020F0502020204030204" pitchFamily="34" charset="0"/>
            </a:endParaRPr>
          </a:p>
          <a:p>
            <a:pPr marL="228600" indent="-228600">
              <a:buAutoNum type="arabicPeriod"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5766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507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808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Hvad er Angular?</a:t>
            </a:r>
            <a:endParaRPr lang="en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et open source JavaScript framework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eksempelvis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bygge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“single page applications” (SPA)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udviklet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Google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 I 2010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Angular 2016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applications 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implementeret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TypeScript</a:t>
            </a:r>
          </a:p>
          <a:p>
            <a:endParaRPr lang="da-DK" b="1" dirty="0"/>
          </a:p>
          <a:p>
            <a:r>
              <a:rPr lang="da-DK" b="1" dirty="0"/>
              <a:t>Her ser man et simple Angular applikation: </a:t>
            </a:r>
          </a:p>
          <a:p>
            <a:endParaRPr lang="da-D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dirty="0"/>
              <a:t>Applikationen bliver repræsenteret ved en hierarki af components, som bliver pakket ind i moduler.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dirty="0"/>
              <a:t>Man kan se at en bruger interager med Angular </a:t>
            </a:r>
            <a:r>
              <a:rPr lang="da-DK" dirty="0" err="1"/>
              <a:t>app’en</a:t>
            </a:r>
            <a:r>
              <a:rPr lang="da-DK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dirty="0"/>
              <a:t>Angular </a:t>
            </a:r>
            <a:r>
              <a:rPr lang="da-DK" dirty="0" err="1"/>
              <a:t>app’en</a:t>
            </a:r>
            <a:r>
              <a:rPr lang="da-DK" dirty="0"/>
              <a:t> har en </a:t>
            </a:r>
            <a:r>
              <a:rPr lang="da-DK" dirty="0" err="1"/>
              <a:t>NgModule</a:t>
            </a:r>
            <a:r>
              <a:rPr lang="da-DK" dirty="0"/>
              <a:t>, hvori alle dens tilhørende </a:t>
            </a:r>
            <a:r>
              <a:rPr lang="da-DK" dirty="0" err="1"/>
              <a:t>artifakter</a:t>
            </a:r>
            <a:r>
              <a:rPr lang="da-DK" dirty="0"/>
              <a:t> bliver listet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da-DK" dirty="0"/>
              <a:t>Såsom, components og deres </a:t>
            </a:r>
            <a:r>
              <a:rPr lang="da-DK" dirty="0" err="1"/>
              <a:t>child</a:t>
            </a:r>
            <a:r>
              <a:rPr lang="da-DK" dirty="0"/>
              <a:t> –og </a:t>
            </a:r>
            <a:r>
              <a:rPr lang="da-DK" dirty="0" err="1"/>
              <a:t>grandchild</a:t>
            </a:r>
            <a:r>
              <a:rPr lang="da-DK" dirty="0"/>
              <a:t> components. Herudover ses også to servicer, en </a:t>
            </a:r>
            <a:r>
              <a:rPr lang="da-DK" dirty="0" err="1"/>
              <a:t>HttpClient</a:t>
            </a:r>
            <a:r>
              <a:rPr lang="da-DK" dirty="0"/>
              <a:t> og en Service1 service.  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a-DK" dirty="0"/>
              <a:t>En service </a:t>
            </a:r>
            <a:r>
              <a:rPr lang="da-DK" dirty="0" err="1"/>
              <a:t>intergere</a:t>
            </a:r>
            <a:r>
              <a:rPr lang="da-DK" dirty="0"/>
              <a:t> med en Server for data.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a-DK" dirty="0"/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Hvordan struktureres Angular?</a:t>
            </a:r>
            <a:endParaRPr lang="en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Angular er et framework, ligger der en fast struktur: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 bliver koden organiseret (samler komponenter)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 widgets struktureres gennem komponenter og er hoved-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byggestene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projekter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Directives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DOM’en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manipuleres gennem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directives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Formattering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data sker gennem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pipes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moduler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at tilgå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API’er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sker dette gennem http moduler (eks. services)</a:t>
            </a:r>
            <a:r>
              <a:rPr lang="en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628650" lvl="1" indent="-171450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sker gennem routing moduler</a:t>
            </a:r>
          </a:p>
          <a:p>
            <a:endParaRPr lang="en-DK" dirty="0"/>
          </a:p>
          <a:p>
            <a:pPr marL="0" lvl="0" indent="0">
              <a:buFontTx/>
              <a:buNone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CLI</a:t>
            </a:r>
          </a:p>
          <a:p>
            <a:pPr marL="171450" lvl="0" indent="-171450">
              <a:buFontTx/>
              <a:buChar char="-"/>
            </a:pPr>
            <a:r>
              <a:rPr lang="da-D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interface værktøj</a:t>
            </a:r>
          </a:p>
          <a:p>
            <a:pPr marL="171450" lvl="0" indent="-171450">
              <a:buFontTx/>
              <a:buChar char="-"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 bruges til forskellige ting som at:</a:t>
            </a:r>
          </a:p>
          <a:p>
            <a:pPr marL="628650" lvl="1" indent="-171450">
              <a:buFontTx/>
              <a:buChar char="-"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oprette Angular projekt</a:t>
            </a:r>
          </a:p>
          <a:p>
            <a:pPr marL="628650" lvl="1" indent="-171450">
              <a:buFontTx/>
              <a:buChar char="-"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oprette moduler</a:t>
            </a:r>
          </a:p>
          <a:p>
            <a:pPr marL="628650" lvl="1" indent="-171450">
              <a:buFontTx/>
              <a:buChar char="-"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oprette komponenter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da-DK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a-DK" dirty="0"/>
              <a:t>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825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Hvad er Angular?</a:t>
            </a:r>
            <a:endParaRPr lang="en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et open source JavaScript framework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eksempelvis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bygge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“single page applications” (SPA)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udviklet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Google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 I 2010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Angular 2016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applications 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implementeret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TypeScript</a:t>
            </a:r>
          </a:p>
          <a:p>
            <a:endParaRPr lang="da-DK" b="1" dirty="0"/>
          </a:p>
          <a:p>
            <a:r>
              <a:rPr lang="da-DK" b="1" dirty="0"/>
              <a:t>Her ser man et simple Angular applikation: </a:t>
            </a:r>
          </a:p>
          <a:p>
            <a:endParaRPr lang="da-D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dirty="0"/>
              <a:t>Applikationen bliver repræsenteret ved en hierarki af components, som bliver pakket ind i moduler.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dirty="0"/>
              <a:t>Man kan se at en bruger interager med Angular </a:t>
            </a:r>
            <a:r>
              <a:rPr lang="da-DK" dirty="0" err="1"/>
              <a:t>app’en</a:t>
            </a:r>
            <a:r>
              <a:rPr lang="da-DK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dirty="0"/>
              <a:t>Angular </a:t>
            </a:r>
            <a:r>
              <a:rPr lang="da-DK" dirty="0" err="1"/>
              <a:t>app’en</a:t>
            </a:r>
            <a:r>
              <a:rPr lang="da-DK" dirty="0"/>
              <a:t> har en </a:t>
            </a:r>
            <a:r>
              <a:rPr lang="da-DK" dirty="0" err="1"/>
              <a:t>NgModule</a:t>
            </a:r>
            <a:r>
              <a:rPr lang="da-DK" dirty="0"/>
              <a:t>, hvori alle dens tilhørende </a:t>
            </a:r>
            <a:r>
              <a:rPr lang="da-DK" dirty="0" err="1"/>
              <a:t>artifakter</a:t>
            </a:r>
            <a:r>
              <a:rPr lang="da-DK" dirty="0"/>
              <a:t> bliver listet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da-DK" dirty="0"/>
              <a:t>Såsom, components og deres </a:t>
            </a:r>
            <a:r>
              <a:rPr lang="da-DK" dirty="0" err="1"/>
              <a:t>child</a:t>
            </a:r>
            <a:r>
              <a:rPr lang="da-DK" dirty="0"/>
              <a:t> –og </a:t>
            </a:r>
            <a:r>
              <a:rPr lang="da-DK" dirty="0" err="1"/>
              <a:t>grandchild</a:t>
            </a:r>
            <a:r>
              <a:rPr lang="da-DK" dirty="0"/>
              <a:t> components. Herudover ses også to servicer, en </a:t>
            </a:r>
            <a:r>
              <a:rPr lang="da-DK" dirty="0" err="1"/>
              <a:t>HttpClient</a:t>
            </a:r>
            <a:r>
              <a:rPr lang="da-DK" dirty="0"/>
              <a:t> og en Service1 service.  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a-DK" dirty="0"/>
              <a:t>En service </a:t>
            </a:r>
            <a:r>
              <a:rPr lang="da-DK" dirty="0" err="1"/>
              <a:t>intergere</a:t>
            </a:r>
            <a:r>
              <a:rPr lang="da-DK" dirty="0"/>
              <a:t> med en Server for data.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a-DK" dirty="0"/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Hvordan struktureres Angular?</a:t>
            </a:r>
            <a:endParaRPr lang="en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Angular er et framework, ligger der en fast struktur: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 bliver koden organiseret (samler komponenter)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 widgets struktureres gennem komponenter og er hoved-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byggestene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projekter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Directives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DOM’en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manipuleres gennem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directives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Formattering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data sker gennem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pipes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moduler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at tilgå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API’er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sker dette gennem http moduler (eks. services)</a:t>
            </a:r>
            <a:r>
              <a:rPr lang="en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628650" lvl="1" indent="-171450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sker gennem routing moduler</a:t>
            </a:r>
          </a:p>
          <a:p>
            <a:endParaRPr lang="en-DK" dirty="0"/>
          </a:p>
          <a:p>
            <a:pPr marL="0" lvl="0" indent="0">
              <a:buFontTx/>
              <a:buNone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CLI</a:t>
            </a:r>
          </a:p>
          <a:p>
            <a:pPr marL="171450" lvl="0" indent="-171450">
              <a:buFontTx/>
              <a:buChar char="-"/>
            </a:pPr>
            <a:r>
              <a:rPr lang="da-D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interface værktøj</a:t>
            </a:r>
          </a:p>
          <a:p>
            <a:pPr marL="171450" lvl="0" indent="-171450">
              <a:buFontTx/>
              <a:buChar char="-"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 bruges til forskellige ting som at:</a:t>
            </a:r>
          </a:p>
          <a:p>
            <a:pPr marL="628650" lvl="1" indent="-171450">
              <a:buFontTx/>
              <a:buChar char="-"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oprette Angular projekt</a:t>
            </a:r>
          </a:p>
          <a:p>
            <a:pPr marL="628650" lvl="1" indent="-171450">
              <a:buFontTx/>
              <a:buChar char="-"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oprette moduler</a:t>
            </a:r>
          </a:p>
          <a:p>
            <a:pPr marL="628650" lvl="1" indent="-171450">
              <a:buFontTx/>
              <a:buChar char="-"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oprette komponenter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da-DK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a-DK" dirty="0"/>
              <a:t>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3549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Page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/>
              <a:t>Web app som loader én HTML side</a:t>
            </a:r>
          </a:p>
          <a:p>
            <a:pPr marL="628650" lvl="1" indent="-171450">
              <a:buFontTx/>
              <a:buChar char="-"/>
            </a:pPr>
            <a:r>
              <a:rPr lang="da-DK" dirty="0"/>
              <a:t>Dynamisk opdater siden når brugeren interagere med </a:t>
            </a:r>
            <a:r>
              <a:rPr lang="da-DK" dirty="0" err="1"/>
              <a:t>applicationen</a:t>
            </a:r>
            <a:r>
              <a:rPr lang="da-DK" dirty="0"/>
              <a:t>. </a:t>
            </a:r>
          </a:p>
          <a:p>
            <a:pPr marL="628650" lvl="1" indent="-171450">
              <a:buFontTx/>
              <a:buChar char="-"/>
            </a:pPr>
            <a:r>
              <a:rPr lang="da-DK" dirty="0"/>
              <a:t>I stedet for at få </a:t>
            </a:r>
            <a:r>
              <a:rPr lang="da-DK" dirty="0" err="1"/>
              <a:t>server’en</a:t>
            </a:r>
            <a:r>
              <a:rPr lang="da-DK" dirty="0"/>
              <a:t> til at hente en ny side. </a:t>
            </a:r>
          </a:p>
          <a:p>
            <a:pPr marL="628650" lvl="1" indent="-171450">
              <a:buFontTx/>
              <a:buChar char="-"/>
            </a:pPr>
            <a:r>
              <a:rPr lang="da-DK" dirty="0"/>
              <a:t>Brugeren </a:t>
            </a:r>
            <a:r>
              <a:rPr lang="da-DK" dirty="0" err="1"/>
              <a:t>intereger</a:t>
            </a:r>
            <a:r>
              <a:rPr lang="da-DK" dirty="0"/>
              <a:t>, applikationen skal flytte mellem views. </a:t>
            </a:r>
            <a:br>
              <a:rPr lang="da-DK" dirty="0"/>
            </a:br>
            <a:endParaRPr lang="da-DK" dirty="0"/>
          </a:p>
          <a:p>
            <a:pPr marL="171450" lvl="0" indent="-171450">
              <a:buFontTx/>
              <a:buChar char="-"/>
            </a:pPr>
            <a:r>
              <a:rPr lang="da-DK" dirty="0"/>
              <a:t>For at håndter navigation fra view til view </a:t>
            </a:r>
            <a:r>
              <a:rPr lang="da-DK" dirty="0">
                <a:sym typeface="Wingdings" panose="05000000000000000000" pitchFamily="2" charset="2"/>
              </a:rPr>
              <a:t> Angular Router</a:t>
            </a:r>
          </a:p>
          <a:p>
            <a:pPr marL="628650" lvl="1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Router: </a:t>
            </a:r>
            <a:r>
              <a:rPr lang="da-DK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muliggør navigation ved at fortolke en browser-URL som en instruktion til at ændre visningen.</a:t>
            </a:r>
            <a:r>
              <a:rPr lang="da-DK" dirty="0">
                <a:sym typeface="Wingdings" panose="05000000000000000000" pitchFamily="2" charset="2"/>
              </a:rPr>
              <a:t> </a:t>
            </a:r>
          </a:p>
          <a:p>
            <a:pPr marL="628650" lvl="1" indent="-171450">
              <a:buFontTx/>
              <a:buChar char="-"/>
            </a:pPr>
            <a:endParaRPr lang="da-DK" dirty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Angular er en SPA </a:t>
            </a:r>
          </a:p>
          <a:p>
            <a:pPr marL="628650" lvl="1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Det er kun index.html som bliver </a:t>
            </a:r>
            <a:r>
              <a:rPr lang="da-DK" dirty="0" err="1">
                <a:sym typeface="Wingdings" panose="05000000000000000000" pitchFamily="2" charset="2"/>
              </a:rPr>
              <a:t>loaded</a:t>
            </a:r>
            <a:r>
              <a:rPr lang="da-DK" dirty="0">
                <a:sym typeface="Wingdings" panose="05000000000000000000" pitchFamily="2" charset="2"/>
              </a:rPr>
              <a:t> til at starte med. </a:t>
            </a:r>
          </a:p>
          <a:p>
            <a:pPr marL="628650" lvl="1" indent="-171450">
              <a:buFontTx/>
              <a:buChar char="-"/>
            </a:pPr>
            <a:endParaRPr lang="da-DK" dirty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Url ændringer</a:t>
            </a:r>
          </a:p>
          <a:p>
            <a:pPr marL="628650" lvl="1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Url-ændringer sker igennem routing</a:t>
            </a:r>
          </a:p>
          <a:p>
            <a:pPr marL="171450" lvl="0" indent="-171450">
              <a:buFontTx/>
              <a:buChar char="-"/>
            </a:pPr>
            <a:r>
              <a:rPr lang="da-DK" b="1" dirty="0">
                <a:sym typeface="Wingdings" panose="05000000000000000000" pitchFamily="2" charset="2"/>
              </a:rPr>
              <a:t>Overvej at slette</a:t>
            </a:r>
          </a:p>
          <a:p>
            <a:pPr marL="171450" lvl="0" indent="-171450">
              <a:buFontTx/>
              <a:buChar char="-"/>
            </a:pPr>
            <a:endParaRPr lang="da-DK" dirty="0">
              <a:sym typeface="Wingdings" panose="05000000000000000000" pitchFamily="2" charset="2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9960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RoutingModule</a:t>
            </a:r>
            <a:endParaRPr lang="da-DK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Et routing modul eksporterer et </a:t>
            </a:r>
            <a:r>
              <a:rPr lang="da-DK" b="0" dirty="0" err="1"/>
              <a:t>RoutingModule</a:t>
            </a:r>
            <a:r>
              <a:rPr lang="da-DK" b="0" dirty="0"/>
              <a:t>, som indeholder liste over routes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Kan have flere routing </a:t>
            </a:r>
            <a:r>
              <a:rPr lang="da-DK" b="0" dirty="0" err="1"/>
              <a:t>modules</a:t>
            </a:r>
            <a:r>
              <a:rPr lang="da-DK" b="0" dirty="0"/>
              <a:t> i applikation </a:t>
            </a:r>
            <a:r>
              <a:rPr lang="da-DK" b="0" dirty="0">
                <a:sym typeface="Wingdings" panose="05000000000000000000" pitchFamily="2" charset="2"/>
              </a:rPr>
              <a:t> ofte en for hvert modul fx </a:t>
            </a:r>
            <a:r>
              <a:rPr lang="da-DK" b="0" dirty="0" err="1">
                <a:sym typeface="Wingdings" panose="05000000000000000000" pitchFamily="2" charset="2"/>
              </a:rPr>
              <a:t>transaction</a:t>
            </a:r>
            <a:r>
              <a:rPr lang="da-DK" b="0" dirty="0">
                <a:sym typeface="Wingdings" panose="05000000000000000000" pitchFamily="2" charset="2"/>
              </a:rPr>
              <a:t> og </a:t>
            </a:r>
            <a:r>
              <a:rPr lang="da-DK" b="0" dirty="0" err="1">
                <a:sym typeface="Wingdings" panose="05000000000000000000" pitchFamily="2" charset="2"/>
              </a:rPr>
              <a:t>credit</a:t>
            </a:r>
            <a:r>
              <a:rPr lang="da-DK" b="0" dirty="0">
                <a:sym typeface="Wingdings" panose="05000000000000000000" pitchFamily="2" charset="2"/>
              </a:rPr>
              <a:t> card</a:t>
            </a:r>
            <a:endParaRPr lang="da-DK" b="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a-DK" sz="1200" b="1" dirty="0">
              <a:solidFill>
                <a:srgbClr val="1F3763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200" b="1" dirty="0">
                <a:solidFill>
                  <a:srgbClr val="1F3763"/>
                </a:solidFill>
                <a:effectLst/>
                <a:latin typeface="Calibri" panose="020F0502020204030204" pitchFamily="34" charset="0"/>
              </a:rPr>
              <a:t>Route outlets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Fungerer som en placeholder, som Angular dynamisk udfylder baseret på den aktuelle router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state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b="0" dirty="0"/>
              <a:t>&lt;router-outlet&gt;&lt;/router-outlet&gt; </a:t>
            </a:r>
            <a:r>
              <a:rPr lang="da-DK" b="0" dirty="0">
                <a:sym typeface="Wingdings" panose="05000000000000000000" pitchFamily="2" charset="2"/>
              </a:rPr>
              <a:t> placeret hvor man vil have </a:t>
            </a:r>
            <a:r>
              <a:rPr lang="da-DK" b="0" dirty="0" err="1">
                <a:sym typeface="Wingdings" panose="05000000000000000000" pitchFamily="2" charset="2"/>
              </a:rPr>
              <a:t>loaded</a:t>
            </a:r>
            <a:r>
              <a:rPr lang="da-DK" b="0" dirty="0">
                <a:sym typeface="Wingdings" panose="05000000000000000000" pitchFamily="2" charset="2"/>
              </a:rPr>
              <a:t> ens routes</a:t>
            </a:r>
            <a:endParaRPr lang="da-DK" sz="1200" b="0" dirty="0"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Kan have én eller flere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Hvert outlet kan have unikt navn </a:t>
            </a: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attributten ”</a:t>
            </a:r>
            <a:r>
              <a:rPr lang="da-DK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name</a:t>
            </a: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”, default er ”</a:t>
            </a:r>
            <a:r>
              <a:rPr lang="da-DK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primary</a:t>
            </a: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”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Navngivet outlet målrettes som sekundær</a:t>
            </a:r>
          </a:p>
          <a:p>
            <a:endParaRPr lang="da-DK" dirty="0"/>
          </a:p>
          <a:p>
            <a:r>
              <a:rPr lang="da-DK" sz="1200" b="1" dirty="0"/>
              <a:t>Rækkefølge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b="0" dirty="0"/>
              <a:t>First-match </a:t>
            </a:r>
            <a:r>
              <a:rPr lang="da-DK" sz="1200" b="0" dirty="0" err="1"/>
              <a:t>wins</a:t>
            </a:r>
            <a:endParaRPr lang="da-DK" sz="120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b="0" dirty="0"/>
              <a:t>Mest specifikke før mindre specifikke</a:t>
            </a:r>
            <a:endParaRPr lang="da-DK" dirty="0"/>
          </a:p>
          <a:p>
            <a:endParaRPr lang="da-DK" b="1" dirty="0"/>
          </a:p>
          <a:p>
            <a:r>
              <a:rPr lang="da-DK" b="1" dirty="0"/>
              <a:t>Wildcard routes 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Gracefully</a:t>
            </a:r>
            <a:r>
              <a:rPr lang="da-DK" dirty="0"/>
              <a:t> håndter </a:t>
            </a:r>
            <a:r>
              <a:rPr lang="da-DK" dirty="0" err="1"/>
              <a:t>ikke-eksisterende</a:t>
            </a:r>
            <a:r>
              <a:rPr lang="da-DK" dirty="0"/>
              <a:t> sider</a:t>
            </a:r>
          </a:p>
          <a:p>
            <a:pPr marL="171450" indent="-171450">
              <a:buFontTx/>
              <a:buChar char="-"/>
            </a:pPr>
            <a:r>
              <a:rPr lang="da-DK" dirty="0"/>
              <a:t>Placeres sidst i app-</a:t>
            </a:r>
            <a:r>
              <a:rPr lang="da-DK" dirty="0" err="1"/>
              <a:t>routing.modules.ts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348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200" b="1" dirty="0">
                <a:solidFill>
                  <a:srgbClr val="1F3763"/>
                </a:solidFill>
                <a:effectLst/>
                <a:latin typeface="Calibri" panose="020F0502020204030204" pitchFamily="34" charset="0"/>
              </a:rPr>
              <a:t>Route interface har nogle properties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200" dirty="0">
                <a:effectLst/>
                <a:latin typeface="Calibri" panose="020F0502020204030204" pitchFamily="34" charset="0"/>
              </a:rPr>
              <a:t>En sæt af tilgængelig properties: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b="1" dirty="0">
                <a:effectLst/>
                <a:latin typeface="Calibri" panose="020F0502020204030204" pitchFamily="34" charset="0"/>
              </a:rPr>
              <a:t>Path</a:t>
            </a:r>
            <a:r>
              <a:rPr lang="da-DK" sz="1200" dirty="0">
                <a:effectLst/>
                <a:latin typeface="Calibri" panose="020F0502020204030204" pitchFamily="34" charset="0"/>
              </a:rPr>
              <a:t>: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path</a:t>
            </a:r>
            <a:r>
              <a:rPr lang="da-DK" sz="1200" dirty="0">
                <a:effectLst/>
                <a:latin typeface="Calibri" panose="020F0502020204030204" pitchFamily="34" charset="0"/>
              </a:rPr>
              <a:t> til matche op imod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b="1" dirty="0">
                <a:effectLst/>
                <a:latin typeface="Calibri" panose="020F0502020204030204" pitchFamily="34" charset="0"/>
              </a:rPr>
              <a:t>Component</a:t>
            </a:r>
            <a:r>
              <a:rPr lang="da-DK" sz="1200" dirty="0">
                <a:effectLst/>
                <a:latin typeface="Calibri" panose="020F0502020204030204" pitchFamily="34" charset="0"/>
              </a:rPr>
              <a:t>:  The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component'en</a:t>
            </a:r>
            <a:r>
              <a:rPr lang="da-DK" sz="1200" dirty="0">
                <a:effectLst/>
                <a:latin typeface="Calibri" panose="020F0502020204030204" pitchFamily="34" charset="0"/>
              </a:rPr>
              <a:t> der sal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instantier</a:t>
            </a:r>
            <a:r>
              <a:rPr lang="da-DK" sz="1200" dirty="0">
                <a:effectLst/>
                <a:latin typeface="Calibri" panose="020F0502020204030204" pitchFamily="34" charset="0"/>
              </a:rPr>
              <a:t> når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path'en</a:t>
            </a:r>
            <a:r>
              <a:rPr lang="da-DK" sz="1200" dirty="0">
                <a:effectLst/>
                <a:latin typeface="Calibri" panose="020F0502020204030204" pitchFamily="34" charset="0"/>
              </a:rPr>
              <a:t> matcher.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b="1" dirty="0">
                <a:effectLst/>
                <a:latin typeface="Calibri" panose="020F0502020204030204" pitchFamily="34" charset="0"/>
              </a:rPr>
              <a:t>Outlet</a:t>
            </a:r>
            <a:r>
              <a:rPr lang="da-DK" sz="1200" dirty="0">
                <a:effectLst/>
                <a:latin typeface="Calibri" panose="020F0502020204030204" pitchFamily="34" charset="0"/>
              </a:rPr>
              <a:t>: Et navn af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RouterOutlet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object</a:t>
            </a:r>
            <a:r>
              <a:rPr lang="da-DK" sz="1200" dirty="0">
                <a:effectLst/>
                <a:latin typeface="Calibri" panose="020F0502020204030204" pitchFamily="34" charset="0"/>
              </a:rPr>
              <a:t> hvor component kan blive placeret når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path'en</a:t>
            </a:r>
            <a:r>
              <a:rPr lang="da-DK" sz="1200" dirty="0">
                <a:effectLst/>
                <a:latin typeface="Calibri" panose="020F0502020204030204" pitchFamily="34" charset="0"/>
              </a:rPr>
              <a:t> matcher.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redirectTo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:</a:t>
            </a:r>
            <a:r>
              <a:rPr lang="da-DK" sz="1200" dirty="0">
                <a:effectLst/>
                <a:latin typeface="Calibri" panose="020F0502020204030204" pitchFamily="34" charset="0"/>
              </a:rPr>
              <a:t> URL'en som man skal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redirect</a:t>
            </a:r>
            <a:r>
              <a:rPr lang="da-DK" sz="1200" dirty="0">
                <a:effectLst/>
                <a:latin typeface="Calibri" panose="020F0502020204030204" pitchFamily="34" charset="0"/>
              </a:rPr>
              <a:t> til når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path'en</a:t>
            </a:r>
            <a:r>
              <a:rPr lang="da-DK" sz="1200" dirty="0">
                <a:effectLst/>
                <a:latin typeface="Calibri" panose="020F0502020204030204" pitchFamily="34" charset="0"/>
              </a:rPr>
              <a:t> matcher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canActivate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: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Array'en</a:t>
            </a:r>
            <a:r>
              <a:rPr lang="da-DK" sz="1200" dirty="0">
                <a:effectLst/>
                <a:latin typeface="Calibri" panose="020F0502020204030204" pitchFamily="34" charset="0"/>
              </a:rPr>
              <a:t> af DI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tokens</a:t>
            </a:r>
            <a:r>
              <a:rPr lang="da-DK" sz="1200" dirty="0">
                <a:effectLst/>
                <a:latin typeface="Calibri" panose="020F0502020204030204" pitchFamily="34" charset="0"/>
              </a:rPr>
              <a:t> anvendt til at loop up handlers for at afgøre, om den aktuelle bruger har tilladelse til at aktivere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path'en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children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: </a:t>
            </a:r>
            <a:r>
              <a:rPr lang="da-DK" sz="1200" dirty="0">
                <a:effectLst/>
                <a:latin typeface="Calibri" panose="020F0502020204030204" pitchFamily="34" charset="0"/>
              </a:rPr>
              <a:t>En array af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child</a:t>
            </a:r>
            <a:r>
              <a:rPr lang="da-DK" sz="1200" dirty="0">
                <a:effectLst/>
                <a:latin typeface="Calibri" panose="020F0502020204030204" pitchFamily="34" charset="0"/>
              </a:rPr>
              <a:t> Route objekter der specificer 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nested</a:t>
            </a:r>
            <a:r>
              <a:rPr lang="da-DK" sz="1200" dirty="0">
                <a:effectLst/>
                <a:latin typeface="Calibri" panose="020F0502020204030204" pitchFamily="34" charset="0"/>
              </a:rPr>
              <a:t> route konfiguration.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loadChildren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: </a:t>
            </a:r>
            <a:r>
              <a:rPr lang="da-DK" sz="1200" dirty="0">
                <a:effectLst/>
                <a:latin typeface="Calibri" panose="020F0502020204030204" pitchFamily="34" charset="0"/>
              </a:rPr>
              <a:t>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object</a:t>
            </a:r>
            <a:r>
              <a:rPr lang="da-DK" sz="1200" dirty="0">
                <a:effectLst/>
                <a:latin typeface="Calibri" panose="020F0502020204030204" pitchFamily="34" charset="0"/>
              </a:rPr>
              <a:t>, som specificer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lazy-loading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child</a:t>
            </a:r>
            <a:r>
              <a:rPr lang="da-DK" sz="1200" dirty="0">
                <a:effectLst/>
                <a:latin typeface="Calibri" panose="020F0502020204030204" pitchFamily="34" charset="0"/>
              </a:rPr>
              <a:t> routes.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2190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Lazy-loading</a:t>
            </a:r>
            <a:r>
              <a:rPr lang="da-DK" dirty="0"/>
              <a:t> </a:t>
            </a:r>
          </a:p>
          <a:p>
            <a:pPr marL="171450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Moduler 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eager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loaded</a:t>
            </a:r>
            <a:r>
              <a:rPr lang="da-DK" sz="1200" dirty="0">
                <a:effectLst/>
                <a:latin typeface="Calibri" panose="020F0502020204030204" pitchFamily="34" charset="0"/>
              </a:rPr>
              <a:t> ved default. </a:t>
            </a:r>
          </a:p>
          <a:p>
            <a:pPr marL="171450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Konfigurer routes til kun at loade når man har brug for det. </a:t>
            </a:r>
          </a:p>
          <a:p>
            <a:pPr marL="628650" lvl="1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I stedet for at load alle moduler når applikationen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launches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pPr marL="171450" lvl="0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Det er også muligt at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pre</a:t>
            </a:r>
            <a:r>
              <a:rPr lang="da-DK" sz="1200" dirty="0">
                <a:effectLst/>
                <a:latin typeface="Calibri" panose="020F0502020204030204" pitchFamily="34" charset="0"/>
              </a:rPr>
              <a:t>-load dele af applikationen i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bagrunden</a:t>
            </a:r>
            <a:r>
              <a:rPr lang="da-DK" sz="1200" dirty="0">
                <a:effectLst/>
                <a:latin typeface="Calibri" panose="020F0502020204030204" pitchFamily="34" charset="0"/>
              </a:rPr>
              <a:t> for at forbedre user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experience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pPr marL="171450" lvl="0" indent="-171450">
              <a:buFontTx/>
              <a:buChar char="-"/>
            </a:pPr>
            <a:r>
              <a:rPr lang="da-DK" sz="1200" dirty="0" err="1">
                <a:effectLst/>
                <a:latin typeface="Calibri" panose="020F0502020204030204" pitchFamily="34" charset="0"/>
              </a:rPr>
              <a:t>Lazy-loading</a:t>
            </a:r>
            <a:r>
              <a:rPr lang="da-DK" sz="1200" dirty="0">
                <a:effectLst/>
                <a:latin typeface="Calibri" panose="020F0502020204030204" pitchFamily="34" charset="0"/>
              </a:rPr>
              <a:t> holder de oprindelige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bundle</a:t>
            </a:r>
            <a:r>
              <a:rPr lang="da-DK" sz="1200" dirty="0">
                <a:effectLst/>
                <a:latin typeface="Calibri" panose="020F0502020204030204" pitchFamily="34" charset="0"/>
              </a:rPr>
              <a:t> størrelse mindre: hjælper med at reducer load-tid(og derved user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experience</a:t>
            </a:r>
            <a:r>
              <a:rPr lang="da-DK" sz="1200" dirty="0">
                <a:effectLst/>
                <a:latin typeface="Calibri" panose="020F0502020204030204" pitchFamily="34" charset="0"/>
              </a:rPr>
              <a:t>)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9565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="1" dirty="0"/>
          </a:p>
          <a:p>
            <a:r>
              <a:rPr lang="da-DK" b="1" dirty="0"/>
              <a:t>Route </a:t>
            </a:r>
            <a:r>
              <a:rPr lang="da-DK" b="1" dirty="0" err="1"/>
              <a:t>Guards</a:t>
            </a:r>
            <a:endParaRPr lang="da-DK" b="1" dirty="0"/>
          </a:p>
          <a:p>
            <a:r>
              <a:rPr lang="da-DK" sz="1200" dirty="0">
                <a:effectLst/>
                <a:latin typeface="Calibri" panose="020F0502020204030204" pitchFamily="34" charset="0"/>
              </a:rPr>
              <a:t>Forhindrer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clients</a:t>
            </a:r>
            <a:r>
              <a:rPr lang="da-DK" sz="1200" dirty="0">
                <a:effectLst/>
                <a:latin typeface="Calibri" panose="020F0502020204030204" pitchFamily="34" charset="0"/>
              </a:rPr>
              <a:t> fra at navigerer til dele af applikationen uden </a:t>
            </a:r>
            <a:r>
              <a:rPr lang="da-DK" sz="1200" b="1" dirty="0" err="1">
                <a:effectLst/>
                <a:latin typeface="Calibri" panose="020F0502020204030204" pitchFamily="34" charset="0"/>
              </a:rPr>
              <a:t>authorization</a:t>
            </a:r>
            <a:endParaRPr lang="da-DK" sz="1200" b="1" dirty="0">
              <a:effectLst/>
              <a:latin typeface="Calibri" panose="020F0502020204030204" pitchFamily="34" charset="0"/>
            </a:endParaRPr>
          </a:p>
          <a:p>
            <a:r>
              <a:rPr lang="da-DK" sz="1200" dirty="0" err="1">
                <a:effectLst/>
                <a:latin typeface="Calibri" panose="020F0502020204030204" pitchFamily="34" charset="0"/>
              </a:rPr>
              <a:t>Madiate</a:t>
            </a:r>
            <a:r>
              <a:rPr lang="da-DK" sz="1200" dirty="0">
                <a:effectLst/>
                <a:latin typeface="Calibri" panose="020F0502020204030204" pitchFamily="34" charset="0"/>
              </a:rPr>
              <a:t> client-side navigation vha.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guards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endParaRPr lang="da-DK" sz="1200" dirty="0">
              <a:effectLst/>
              <a:latin typeface="Calibri" panose="020F0502020204030204" pitchFamily="34" charset="0"/>
            </a:endParaRPr>
          </a:p>
          <a:p>
            <a:endParaRPr lang="da-DK" dirty="0"/>
          </a:p>
          <a:p>
            <a:r>
              <a:rPr lang="da-DK" b="1" dirty="0"/>
              <a:t>Route </a:t>
            </a:r>
            <a:r>
              <a:rPr lang="da-DK" b="1" dirty="0" err="1"/>
              <a:t>Guards</a:t>
            </a:r>
            <a:r>
              <a:rPr lang="da-DK" b="1" dirty="0"/>
              <a:t> </a:t>
            </a:r>
            <a:r>
              <a:rPr lang="da-DK" b="1" dirty="0" err="1"/>
              <a:t>usage</a:t>
            </a:r>
            <a:endParaRPr lang="da-DK" b="1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200" dirty="0">
                <a:effectLst/>
                <a:latin typeface="Calibri" panose="020F0502020204030204" pitchFamily="34" charset="0"/>
              </a:rPr>
              <a:t>Route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guards</a:t>
            </a:r>
            <a:r>
              <a:rPr lang="da-DK" sz="1200" dirty="0">
                <a:effectLst/>
                <a:latin typeface="Calibri" panose="020F0502020204030204" pitchFamily="34" charset="0"/>
              </a:rPr>
              <a:t> (eller services) burde ikke blive anvendt til verifikation: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Tjek ens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token</a:t>
            </a:r>
            <a:r>
              <a:rPr lang="da-DK" sz="1200" dirty="0">
                <a:effectLst/>
                <a:latin typeface="Calibri" panose="020F0502020204030204" pitchFamily="34" charset="0"/>
              </a:rPr>
              <a:t> i et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trusted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enviroment</a:t>
            </a:r>
            <a:r>
              <a:rPr lang="da-DK" sz="1200" dirty="0">
                <a:effectLst/>
                <a:latin typeface="Calibri" panose="020F0502020204030204" pitchFamily="34" charset="0"/>
              </a:rPr>
              <a:t> f.eks.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backend</a:t>
            </a:r>
            <a:r>
              <a:rPr lang="da-DK" sz="1200" dirty="0">
                <a:effectLst/>
                <a:latin typeface="Calibri" panose="020F0502020204030204" pitchFamily="34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200" dirty="0">
                <a:effectLst/>
                <a:latin typeface="Calibri" panose="020F0502020204030204" pitchFamily="34" charset="0"/>
              </a:rPr>
              <a:t>Man kan tilføje hvilke som helst antal af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guards</a:t>
            </a:r>
            <a:r>
              <a:rPr lang="da-DK" sz="1200" dirty="0">
                <a:effectLst/>
                <a:latin typeface="Calibri" panose="020F0502020204030204" pitchFamily="34" charset="0"/>
              </a:rPr>
              <a:t> til 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path</a:t>
            </a:r>
            <a:r>
              <a:rPr lang="da-DK" sz="1200" dirty="0">
                <a:effectLst/>
                <a:latin typeface="Calibri" panose="020F0502020204030204" pitchFamily="34" charset="0"/>
              </a:rPr>
              <a:t>: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Når ens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guard</a:t>
            </a:r>
            <a:r>
              <a:rPr lang="da-DK" sz="1200" dirty="0">
                <a:effectLst/>
                <a:latin typeface="Calibri" panose="020F0502020204030204" pitchFamily="34" charset="0"/>
              </a:rPr>
              <a:t> returner 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false</a:t>
            </a:r>
            <a:r>
              <a:rPr lang="da-DK" sz="1200" dirty="0">
                <a:effectLst/>
                <a:latin typeface="Calibri" panose="020F0502020204030204" pitchFamily="34" charset="0"/>
              </a:rPr>
              <a:t>, så vil hele navigationen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cancel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 err="1">
                <a:effectLst/>
                <a:latin typeface="Calibri" panose="020F0502020204030204" pitchFamily="34" charset="0"/>
              </a:rPr>
              <a:t>Pending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guards</a:t>
            </a:r>
            <a:r>
              <a:rPr lang="da-DK" sz="1200" dirty="0">
                <a:effectLst/>
                <a:latin typeface="Calibri" panose="020F0502020204030204" pitchFamily="34" charset="0"/>
              </a:rPr>
              <a:t>, som ikke er blevet udført vil blive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cancelled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endParaRPr lang="da-DK" sz="1200" dirty="0">
              <a:effectLst/>
              <a:latin typeface="Calibri" panose="020F0502020204030204" pitchFamily="34" charset="0"/>
            </a:endParaRPr>
          </a:p>
          <a:p>
            <a:endParaRPr lang="da-DK" sz="1200" dirty="0">
              <a:effectLst/>
              <a:latin typeface="Calibri" panose="020F0502020204030204" pitchFamily="34" charset="0"/>
            </a:endParaRPr>
          </a:p>
          <a:p>
            <a:r>
              <a:rPr lang="da-DK" sz="1200" dirty="0" err="1">
                <a:effectLst/>
                <a:latin typeface="Calibri" panose="020F0502020204030204" pitchFamily="34" charset="0"/>
              </a:rPr>
              <a:t>Router'en</a:t>
            </a:r>
            <a:r>
              <a:rPr lang="da-DK" sz="1200" dirty="0">
                <a:effectLst/>
                <a:latin typeface="Calibri" panose="020F0502020204030204" pitchFamily="34" charset="0"/>
              </a:rPr>
              <a:t> understøtter følgende </a:t>
            </a:r>
            <a:r>
              <a:rPr lang="da-DK" sz="1200" b="1" dirty="0" err="1">
                <a:effectLst/>
                <a:latin typeface="Calibri" panose="020F0502020204030204" pitchFamily="34" charset="0"/>
              </a:rPr>
              <a:t>Guard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 Interfaces</a:t>
            </a:r>
            <a:r>
              <a:rPr lang="da-DK" sz="1200" dirty="0">
                <a:effectLst/>
                <a:latin typeface="Calibri" panose="020F0502020204030204" pitchFamily="34" charset="0"/>
              </a:rPr>
              <a:t>, som er tilgængelig i Angular</a:t>
            </a:r>
          </a:p>
          <a:p>
            <a:pPr marL="171450" indent="-171450">
              <a:buFontTx/>
              <a:buChar char="-"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CanActivate</a:t>
            </a:r>
            <a:r>
              <a:rPr lang="da-DK" sz="1200" dirty="0">
                <a:effectLst/>
                <a:latin typeface="Calibri" panose="020F0502020204030204" pitchFamily="34" charset="0"/>
              </a:rPr>
              <a:t>: bestemmer om en route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can</a:t>
            </a:r>
            <a:r>
              <a:rPr lang="da-DK" sz="1200" dirty="0">
                <a:effectLst/>
                <a:latin typeface="Calibri" panose="020F0502020204030204" pitchFamily="34" charset="0"/>
              </a:rPr>
              <a:t> blive aktiveret </a:t>
            </a:r>
          </a:p>
          <a:p>
            <a:pPr marL="171450" indent="-171450">
              <a:buFontTx/>
              <a:buChar char="-"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CanActivateChild</a:t>
            </a:r>
            <a:r>
              <a:rPr lang="da-DK" sz="1200" dirty="0">
                <a:effectLst/>
                <a:latin typeface="Calibri" panose="020F0502020204030204" pitchFamily="34" charset="0"/>
              </a:rPr>
              <a:t>: bestemmer om et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child</a:t>
            </a:r>
            <a:r>
              <a:rPr lang="da-DK" sz="1200" dirty="0">
                <a:effectLst/>
                <a:latin typeface="Calibri" panose="020F0502020204030204" pitchFamily="34" charset="0"/>
              </a:rPr>
              <a:t> route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can</a:t>
            </a:r>
            <a:r>
              <a:rPr lang="da-DK" sz="1200" dirty="0">
                <a:effectLst/>
                <a:latin typeface="Calibri" panose="020F0502020204030204" pitchFamily="34" charset="0"/>
              </a:rPr>
              <a:t> blive aktiveret.</a:t>
            </a:r>
          </a:p>
          <a:p>
            <a:pPr marL="171450" indent="-171450">
              <a:buFontTx/>
              <a:buChar char="-"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CanDeactivate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: </a:t>
            </a:r>
            <a:r>
              <a:rPr lang="da-DK" sz="1200" dirty="0">
                <a:effectLst/>
                <a:latin typeface="Calibri" panose="020F0502020204030204" pitchFamily="34" charset="0"/>
              </a:rPr>
              <a:t>bestemmer om en route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can</a:t>
            </a:r>
            <a:r>
              <a:rPr lang="da-DK" sz="1200" dirty="0">
                <a:effectLst/>
                <a:latin typeface="Calibri" panose="020F0502020204030204" pitchFamily="34" charset="0"/>
              </a:rPr>
              <a:t> blive deaktiveret</a:t>
            </a:r>
          </a:p>
          <a:p>
            <a:pPr marL="171450" indent="-171450">
              <a:buFontTx/>
              <a:buChar char="-"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CanLoad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: </a:t>
            </a:r>
            <a:r>
              <a:rPr lang="da-DK" sz="1200" dirty="0">
                <a:effectLst/>
                <a:latin typeface="Calibri" panose="020F0502020204030204" pitchFamily="34" charset="0"/>
              </a:rPr>
              <a:t>bestemmer om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children</a:t>
            </a:r>
            <a:r>
              <a:rPr lang="da-DK" sz="1200" dirty="0">
                <a:effectLst/>
                <a:latin typeface="Calibri" panose="020F0502020204030204" pitchFamily="34" charset="0"/>
              </a:rPr>
              <a:t> route kan blive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loaded</a:t>
            </a:r>
            <a:r>
              <a:rPr lang="da-DK" sz="1200" dirty="0">
                <a:effectLst/>
                <a:latin typeface="Calibri" panose="020F0502020204030204" pitchFamily="34" charset="0"/>
              </a:rPr>
              <a:t>.</a:t>
            </a:r>
          </a:p>
          <a:p>
            <a:pPr marL="0" indent="0">
              <a:buFontTx/>
              <a:buNone/>
            </a:pP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da-DK" sz="1200" b="1" dirty="0">
                <a:effectLst/>
                <a:latin typeface="Calibri" panose="020F0502020204030204" pitchFamily="34" charset="0"/>
              </a:rPr>
              <a:t>Synkron/Asynkron:</a:t>
            </a:r>
          </a:p>
          <a:p>
            <a:pPr marL="0" indent="0">
              <a:buFontTx/>
              <a:buNone/>
            </a:pPr>
            <a:r>
              <a:rPr lang="da-DK" sz="1200" dirty="0">
                <a:effectLst/>
                <a:latin typeface="Calibri" panose="020F0502020204030204" pitchFamily="34" charset="0"/>
              </a:rPr>
              <a:t>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guard</a:t>
            </a:r>
            <a:r>
              <a:rPr lang="da-DK" sz="1200" dirty="0">
                <a:effectLst/>
                <a:latin typeface="Calibri" panose="020F0502020204030204" pitchFamily="34" charset="0"/>
              </a:rPr>
              <a:t> kan returner en synkron (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boolean</a:t>
            </a:r>
            <a:r>
              <a:rPr lang="da-DK" sz="1200" dirty="0">
                <a:effectLst/>
                <a:latin typeface="Calibri" panose="020F0502020204030204" pitchFamily="34" charset="0"/>
              </a:rPr>
              <a:t>) eller asynkron (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Observable</a:t>
            </a:r>
            <a:r>
              <a:rPr lang="da-DK" sz="1200" dirty="0">
                <a:effectLst/>
                <a:latin typeface="Calibri" panose="020F0502020204030204" pitchFamily="34" charset="0"/>
              </a:rPr>
              <a:t>/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Promise</a:t>
            </a:r>
            <a:r>
              <a:rPr lang="da-DK" sz="1200" dirty="0">
                <a:effectLst/>
                <a:latin typeface="Calibri" panose="020F0502020204030204" pitchFamily="34" charset="0"/>
              </a:rPr>
              <a:t>)</a:t>
            </a:r>
            <a:endParaRPr lang="da-DK" dirty="0"/>
          </a:p>
          <a:p>
            <a:endParaRPr lang="da-DK" dirty="0"/>
          </a:p>
          <a:p>
            <a:r>
              <a:rPr lang="da-DK" b="1" dirty="0"/>
              <a:t>Path </a:t>
            </a:r>
          </a:p>
          <a:p>
            <a:pPr marL="171450" indent="-171450">
              <a:buFontTx/>
              <a:buChar char="-"/>
            </a:pPr>
            <a:r>
              <a:rPr lang="da-DK" dirty="0"/>
              <a:t>Tilføje </a:t>
            </a:r>
            <a:r>
              <a:rPr lang="da-DK" dirty="0" err="1"/>
              <a:t>guards</a:t>
            </a:r>
            <a:r>
              <a:rPr lang="da-DK" dirty="0"/>
              <a:t> til </a:t>
            </a:r>
            <a:r>
              <a:rPr lang="da-DK" dirty="0" err="1"/>
              <a:t>path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 err="1"/>
              <a:t>Guards</a:t>
            </a:r>
            <a:r>
              <a:rPr lang="da-DK" dirty="0"/>
              <a:t> som ikke er fuldendt bliver afbrudt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r>
              <a:rPr lang="en-US" sz="1200" dirty="0"/>
              <a:t>const routes: Routes = [{</a:t>
            </a:r>
          </a:p>
          <a:p>
            <a:r>
              <a:rPr lang="en-US" sz="1200" dirty="0"/>
              <a:t>	...</a:t>
            </a:r>
          </a:p>
          <a:p>
            <a:r>
              <a:rPr lang="en-US" sz="1200" dirty="0"/>
              <a:t>}, {</a:t>
            </a:r>
          </a:p>
          <a:p>
            <a:r>
              <a:rPr lang="en-US" sz="1200" dirty="0"/>
              <a:t>	path: 'restricted',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loadChildren</a:t>
            </a:r>
            <a:r>
              <a:rPr lang="en-US" sz="1200" dirty="0"/>
              <a:t>: () =&gt; import('./restricted/</a:t>
            </a:r>
            <a:r>
              <a:rPr lang="en-US" sz="1200" dirty="0" err="1"/>
              <a:t>restricted.module</a:t>
            </a:r>
            <a:r>
              <a:rPr lang="en-US" sz="1200" dirty="0"/>
              <a:t>').then(m =&gt; </a:t>
            </a:r>
            <a:r>
              <a:rPr lang="en-US" sz="1200" dirty="0" err="1"/>
              <a:t>m.RestrictedModule</a:t>
            </a:r>
            <a:r>
              <a:rPr lang="en-US" sz="1200" dirty="0"/>
              <a:t>),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canLoad</a:t>
            </a:r>
            <a:r>
              <a:rPr lang="en-US" sz="1200" dirty="0"/>
              <a:t>: [</a:t>
            </a:r>
            <a:r>
              <a:rPr lang="en-US" sz="1200" dirty="0" err="1"/>
              <a:t>AuthGuard</a:t>
            </a:r>
            <a:r>
              <a:rPr lang="en-US" sz="1200" dirty="0"/>
              <a:t>],</a:t>
            </a:r>
          </a:p>
          <a:p>
            <a:r>
              <a:rPr lang="en-US" sz="1200" dirty="0"/>
              <a:t>}];</a:t>
            </a:r>
            <a:endParaRPr lang="da-DK" sz="1200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947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Aflevering 1 – husk kør server</a:t>
            </a:r>
          </a:p>
          <a:p>
            <a:endParaRPr lang="da-DK" dirty="0"/>
          </a:p>
          <a:p>
            <a:r>
              <a:rPr lang="da-DK" dirty="0"/>
              <a:t>App-routing-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top + </a:t>
            </a:r>
            <a:r>
              <a:rPr lang="da-DK" dirty="0" err="1">
                <a:sym typeface="Wingdings" panose="05000000000000000000" pitchFamily="2" charset="2"/>
              </a:rPr>
              <a:t>lazy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loading</a:t>
            </a:r>
            <a:r>
              <a:rPr lang="da-DK" dirty="0">
                <a:sym typeface="Wingdings" panose="05000000000000000000" pitchFamily="2" charset="2"/>
              </a:rPr>
              <a:t> + wildcard</a:t>
            </a:r>
          </a:p>
          <a:p>
            <a:r>
              <a:rPr lang="da-DK" dirty="0">
                <a:sym typeface="Wingdings" panose="05000000000000000000" pitchFamily="2" charset="2"/>
              </a:rPr>
              <a:t>Credit-card-routing-</a:t>
            </a:r>
            <a:r>
              <a:rPr lang="da-DK" dirty="0" err="1">
                <a:sym typeface="Wingdings" panose="05000000000000000000" pitchFamily="2" charset="2"/>
              </a:rPr>
              <a:t>module</a:t>
            </a:r>
            <a:r>
              <a:rPr lang="da-DK" dirty="0">
                <a:sym typeface="Wingdings" panose="05000000000000000000" pitchFamily="2" charset="2"/>
              </a:rPr>
              <a:t>  dertil hørende props + :id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0184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3402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2477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600" b="1" dirty="0"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Forms i Angular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Håndtering af user input med forms er grundstenen i mange web applikation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Angular tilbyder to forskellige tilgange:</a:t>
            </a:r>
          </a:p>
          <a:p>
            <a:pPr marL="628650" marR="0" lvl="1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Template-driven forms </a:t>
            </a:r>
          </a:p>
          <a:p>
            <a:pPr marL="628650" marR="0" lvl="1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 err="1">
                <a:effectLst/>
                <a:latin typeface="Calibri" panose="020F0502020204030204" pitchFamily="34" charset="0"/>
              </a:rPr>
              <a:t>Reactive</a:t>
            </a:r>
            <a:r>
              <a:rPr lang="da-DK" sz="1200" dirty="0">
                <a:effectLst/>
                <a:latin typeface="Calibri" panose="020F0502020204030204" pitchFamily="34" charset="0"/>
              </a:rPr>
              <a:t> forms 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 err="1">
                <a:effectLst/>
                <a:latin typeface="Calibri" panose="020F0502020204030204" pitchFamily="34" charset="0"/>
              </a:rPr>
              <a:t>Reactive</a:t>
            </a:r>
            <a:r>
              <a:rPr lang="da-DK" sz="1200" dirty="0">
                <a:effectLst/>
                <a:latin typeface="Calibri" panose="020F0502020204030204" pitchFamily="34" charset="0"/>
              </a:rPr>
              <a:t> og template-driven forms processer og håndter data forskelligt. 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Input som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object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endParaRPr lang="da-DK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8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Vælge en tilgang: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Template-driven forms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b="1" dirty="0" err="1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Reactive</a:t>
            </a:r>
            <a:r>
              <a:rPr lang="da-DK" sz="18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 forms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a-DK" sz="1800" dirty="0">
              <a:effectLst/>
              <a:latin typeface="Calibri" panose="020F0502020204030204" pitchFamily="34" charset="0"/>
            </a:endParaRPr>
          </a:p>
          <a:p>
            <a:r>
              <a:rPr lang="da-DK" b="1" dirty="0"/>
              <a:t>Fælles fundament klasser </a:t>
            </a:r>
            <a:r>
              <a:rPr lang="da-DK" b="0" dirty="0"/>
              <a:t>– begge fremgangsmåder</a:t>
            </a:r>
            <a:endParaRPr lang="da-DK" sz="1200" b="1" dirty="0"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FormControl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Tracker værdien og status for valideringen af en individuel form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Tracker samme værdi og status for en kollektion af form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controls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fx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FormArray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Tracker samme værdi og status for et array af form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controls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ControlValueAccessor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Opretter en bro mellem Angular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FormControl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instanser og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DOM elementer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a-DK" sz="1800" dirty="0">
              <a:effectLst/>
              <a:latin typeface="Calibri" panose="020F0502020204030204" pitchFamily="34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227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Angular framework </a:t>
            </a:r>
            <a:r>
              <a:rPr lang="da-DK" dirty="0"/>
              <a:t>er selv splittet op i moduler:</a:t>
            </a:r>
          </a:p>
          <a:p>
            <a:pPr marL="171450" indent="-171450">
              <a:buFontTx/>
              <a:buChar char="-"/>
            </a:pPr>
            <a:r>
              <a:rPr lang="da-DK" dirty="0"/>
              <a:t>Visse er obligatorisk og visse optionelle moduler</a:t>
            </a:r>
          </a:p>
          <a:p>
            <a:pPr marL="171450" indent="-171450">
              <a:buFontTx/>
              <a:buChar char="-"/>
            </a:pPr>
            <a:r>
              <a:rPr lang="da-DK" dirty="0"/>
              <a:t>HUSK: Tilføjelse til både </a:t>
            </a:r>
            <a:r>
              <a:rPr lang="da-DK" dirty="0" err="1"/>
              <a:t>package.json</a:t>
            </a:r>
            <a:r>
              <a:rPr lang="da-DK" dirty="0"/>
              <a:t> og ens </a:t>
            </a:r>
            <a:r>
              <a:rPr lang="da-DK" dirty="0" err="1"/>
              <a:t>root</a:t>
            </a:r>
            <a:r>
              <a:rPr lang="da-DK" dirty="0"/>
              <a:t> </a:t>
            </a:r>
            <a:r>
              <a:rPr lang="da-DK" dirty="0" err="1"/>
              <a:t>module</a:t>
            </a:r>
            <a:r>
              <a:rPr lang="da-DK" dirty="0"/>
              <a:t>. </a:t>
            </a:r>
          </a:p>
          <a:p>
            <a:endParaRPr lang="da-DK" dirty="0"/>
          </a:p>
          <a:p>
            <a:r>
              <a:rPr lang="da-DK" dirty="0"/>
              <a:t>@NgModule er en container med relateret components, services, </a:t>
            </a:r>
            <a:r>
              <a:rPr lang="da-DK" dirty="0" err="1"/>
              <a:t>directives</a:t>
            </a:r>
            <a:r>
              <a:rPr lang="da-DK" dirty="0"/>
              <a:t> og </a:t>
            </a:r>
            <a:r>
              <a:rPr lang="da-DK" dirty="0" err="1"/>
              <a:t>pipes</a:t>
            </a:r>
            <a:r>
              <a:rPr lang="da-DK" dirty="0"/>
              <a:t>.</a:t>
            </a:r>
          </a:p>
          <a:p>
            <a:pPr marL="171450" indent="-171450">
              <a:buFontTx/>
              <a:buChar char="-"/>
            </a:pPr>
            <a:r>
              <a:rPr lang="da-DK" dirty="0"/>
              <a:t>En form for </a:t>
            </a:r>
            <a:r>
              <a:rPr lang="da-DK" dirty="0" err="1"/>
              <a:t>package</a:t>
            </a:r>
            <a:r>
              <a:rPr lang="da-DK" dirty="0"/>
              <a:t> som implementer vis business domænets funktionalitet</a:t>
            </a:r>
          </a:p>
          <a:p>
            <a:pPr marL="171450" indent="-171450">
              <a:buFontTx/>
              <a:buChar char="-"/>
            </a:pPr>
            <a:r>
              <a:rPr lang="da-DK" dirty="0"/>
              <a:t>Angular </a:t>
            </a:r>
            <a:r>
              <a:rPr lang="da-DK" dirty="0" err="1"/>
              <a:t>module</a:t>
            </a:r>
            <a:r>
              <a:rPr lang="da-DK" dirty="0"/>
              <a:t> er en klasse som er </a:t>
            </a:r>
            <a:r>
              <a:rPr lang="da-DK" dirty="0" err="1"/>
              <a:t>annotated</a:t>
            </a:r>
            <a:r>
              <a:rPr lang="da-DK" dirty="0"/>
              <a:t> med @NgModule() </a:t>
            </a:r>
            <a:r>
              <a:rPr lang="da-DK" dirty="0" err="1"/>
              <a:t>decorator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/>
              <a:t>Moduler kan blive </a:t>
            </a:r>
            <a:r>
              <a:rPr lang="da-DK" dirty="0" err="1"/>
              <a:t>loaded</a:t>
            </a:r>
            <a:r>
              <a:rPr lang="da-DK" dirty="0"/>
              <a:t> </a:t>
            </a:r>
            <a:r>
              <a:rPr lang="da-DK" dirty="0" err="1"/>
              <a:t>eagerly</a:t>
            </a:r>
            <a:r>
              <a:rPr lang="da-DK" dirty="0"/>
              <a:t> når applikationen startes el. </a:t>
            </a:r>
            <a:r>
              <a:rPr lang="da-DK" dirty="0" err="1"/>
              <a:t>lazy</a:t>
            </a:r>
            <a:r>
              <a:rPr lang="da-DK" dirty="0"/>
              <a:t> </a:t>
            </a:r>
            <a:r>
              <a:rPr lang="da-DK" dirty="0" err="1"/>
              <a:t>loading</a:t>
            </a:r>
            <a:r>
              <a:rPr lang="da-DK" dirty="0"/>
              <a:t> asynkront af en router. </a:t>
            </a:r>
          </a:p>
          <a:p>
            <a:pPr marL="171450" indent="-171450">
              <a:buFontTx/>
              <a:buChar char="-"/>
            </a:pPr>
            <a:endParaRPr lang="da-DK" b="1" dirty="0"/>
          </a:p>
          <a:p>
            <a:pPr marL="0" indent="0">
              <a:buFontTx/>
              <a:buNone/>
            </a:pPr>
            <a:r>
              <a:rPr lang="da-DK" dirty="0"/>
              <a:t>Angular har to typer af moduler: </a:t>
            </a:r>
          </a:p>
          <a:p>
            <a:pPr marL="0" indent="0">
              <a:buFontTx/>
              <a:buNone/>
            </a:pPr>
            <a:endParaRPr lang="da-DK" dirty="0"/>
          </a:p>
          <a:p>
            <a:pPr marL="0" indent="0">
              <a:buFontTx/>
              <a:buNone/>
            </a:pPr>
            <a:r>
              <a:rPr lang="da-DK" dirty="0" err="1"/>
              <a:t>Root</a:t>
            </a:r>
            <a:r>
              <a:rPr lang="da-DK" dirty="0"/>
              <a:t> </a:t>
            </a:r>
            <a:r>
              <a:rPr lang="da-DK" dirty="0" err="1"/>
              <a:t>module</a:t>
            </a:r>
            <a:r>
              <a:rPr lang="da-DK" dirty="0"/>
              <a:t>: </a:t>
            </a:r>
          </a:p>
          <a:p>
            <a:pPr marL="0" indent="0">
              <a:buFontTx/>
              <a:buNone/>
            </a:pPr>
            <a:r>
              <a:rPr lang="da-DK" sz="1800" dirty="0">
                <a:effectLst/>
                <a:latin typeface="Calibri" panose="020F0502020204030204" pitchFamily="34" charset="0"/>
              </a:rPr>
              <a:t>-   @NgModule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decorator</a:t>
            </a:r>
            <a:r>
              <a:rPr lang="da-DK" sz="1800" dirty="0">
                <a:effectLst/>
                <a:latin typeface="Calibri" panose="020F0502020204030204" pitchFamily="34" charset="0"/>
              </a:rPr>
              <a:t> inkl.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BrowserModule</a:t>
            </a:r>
            <a:r>
              <a:rPr lang="da-DK" sz="1800" dirty="0">
                <a:effectLst/>
                <a:latin typeface="Calibri" panose="020F0502020204030204" pitchFamily="34" charset="0"/>
              </a:rPr>
              <a:t>: eksporter infrastrukturen for alle Angular apps</a:t>
            </a:r>
          </a:p>
          <a:p>
            <a:pPr marL="171450" indent="-171450">
              <a:buFontTx/>
              <a:buChar char="-"/>
            </a:pPr>
            <a:r>
              <a:rPr lang="da-DK" dirty="0"/>
              <a:t>Alle applikationer har mindst én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Root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module</a:t>
            </a:r>
            <a:endParaRPr lang="da-DK" dirty="0"/>
          </a:p>
          <a:p>
            <a:pPr marL="171450" indent="-171450">
              <a:buFontTx/>
              <a:buChar char="-"/>
            </a:pPr>
            <a:endParaRPr lang="da-DK" dirty="0"/>
          </a:p>
          <a:p>
            <a:pPr marL="0" indent="0">
              <a:buFontTx/>
              <a:buNone/>
            </a:pPr>
            <a:r>
              <a:rPr lang="da-DK" dirty="0"/>
              <a:t>Feature </a:t>
            </a:r>
            <a:r>
              <a:rPr lang="da-DK" dirty="0" err="1"/>
              <a:t>module</a:t>
            </a:r>
            <a:r>
              <a:rPr lang="da-DK" dirty="0"/>
              <a:t>: </a:t>
            </a:r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@NgModule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decorator</a:t>
            </a:r>
            <a:r>
              <a:rPr lang="da-DK" sz="1800" dirty="0">
                <a:effectLst/>
                <a:latin typeface="Calibri" panose="020F0502020204030204" pitchFamily="34" charset="0"/>
              </a:rPr>
              <a:t> inkl.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CommonModule</a:t>
            </a:r>
            <a:r>
              <a:rPr lang="da-DK" sz="1800" dirty="0">
                <a:effectLst/>
                <a:latin typeface="Calibri" panose="020F0502020204030204" pitchFamily="34" charset="0"/>
              </a:rPr>
              <a:t>: eksporter basale Angular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directives</a:t>
            </a:r>
            <a:r>
              <a:rPr lang="da-DK" sz="1800" dirty="0">
                <a:effectLst/>
                <a:latin typeface="Calibri" panose="020F0502020204030204" pitchFamily="34" charset="0"/>
              </a:rPr>
              <a:t> og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pipes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Anvendes til at splitte koden op i business domæner</a:t>
            </a:r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Hjælper med: organisering af kode, skaber klare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boundaries</a:t>
            </a:r>
            <a:r>
              <a:rPr lang="da-DK" sz="1800" dirty="0">
                <a:effectLst/>
                <a:latin typeface="Calibri" panose="020F0502020204030204" pitchFamily="34" charset="0"/>
              </a:rPr>
              <a:t> for features, hjælper med samarbejde mellem udvikler og teams.</a:t>
            </a:r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Håndtering af størrelsen på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root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module</a:t>
            </a:r>
            <a:r>
              <a:rPr lang="da-DK" sz="1800" dirty="0">
                <a:effectLst/>
                <a:latin typeface="Calibri" panose="020F0502020204030204" pitchFamily="34" charset="0"/>
              </a:rPr>
              <a:t>: små dele bliver kaldt når der er brug for dem.</a:t>
            </a:r>
          </a:p>
          <a:p>
            <a:pPr marL="0" indent="0">
              <a:buFontTx/>
              <a:buNone/>
            </a:pPr>
            <a:endParaRPr lang="da-DK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8142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0" dirty="0"/>
              <a:t>Krav og logik i template</a:t>
            </a:r>
          </a:p>
          <a:p>
            <a:r>
              <a:rPr lang="da-DK" b="0" dirty="0"/>
              <a:t>Submit i klassekomponent</a:t>
            </a:r>
          </a:p>
          <a:p>
            <a:endParaRPr lang="da-DK" b="1" dirty="0"/>
          </a:p>
          <a:p>
            <a:endParaRPr lang="da-DK" b="1" dirty="0"/>
          </a:p>
          <a:p>
            <a:r>
              <a:rPr lang="da-DK" b="1" dirty="0"/>
              <a:t>Directives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NgForm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opretter topniveau instans 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binder det til en form 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tracke samlet formværdi og valideringsstatus 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elementer som del af datamodellen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NgModelGroup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repræsenterer en del af formen. Brugt til at gruppere elementer sammen 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fx adresse med vej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osv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under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a-DK" b="1" dirty="0"/>
          </a:p>
          <a:p>
            <a:r>
              <a:rPr lang="da-DK" b="1" dirty="0"/>
              <a:t>Implicit datamodel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Hvert form element er linket til et </a:t>
            </a:r>
            <a:r>
              <a:rPr lang="da-DK" dirty="0" err="1"/>
              <a:t>directive</a:t>
            </a:r>
            <a:r>
              <a:rPr lang="da-DK" dirty="0"/>
              <a:t>, som håndterer form modellen internt</a:t>
            </a:r>
            <a:endParaRPr lang="da-DK" b="0" dirty="0"/>
          </a:p>
          <a:p>
            <a:r>
              <a:rPr lang="da-DK" b="0" dirty="0"/>
              <a:t>(Laves med </a:t>
            </a:r>
            <a:r>
              <a:rPr lang="da-DK" b="0" dirty="0" err="1"/>
              <a:t>directives</a:t>
            </a:r>
            <a:r>
              <a:rPr lang="da-DK" b="0" dirty="0"/>
              <a:t> og ”</a:t>
            </a:r>
            <a:r>
              <a:rPr lang="da-DK" b="0" dirty="0" err="1"/>
              <a:t>name</a:t>
            </a:r>
            <a:r>
              <a:rPr lang="da-DK" b="0" dirty="0"/>
              <a:t>” attribut i template)</a:t>
            </a:r>
          </a:p>
          <a:p>
            <a:endParaRPr lang="da-DK" b="1" dirty="0"/>
          </a:p>
          <a:p>
            <a:pPr marL="0" indent="0">
              <a:buFontTx/>
              <a:buNone/>
            </a:pPr>
            <a:r>
              <a:rPr lang="da-DK" b="1" dirty="0"/>
              <a:t>Form validering:</a:t>
            </a:r>
          </a:p>
          <a:p>
            <a:pPr marL="0" indent="0">
              <a:buFontTx/>
              <a:buNone/>
            </a:pPr>
            <a:r>
              <a:rPr lang="da-DK" b="0" dirty="0"/>
              <a:t>Valideres ved brug af </a:t>
            </a:r>
            <a:r>
              <a:rPr lang="da-DK" b="0" dirty="0" err="1"/>
              <a:t>directives</a:t>
            </a:r>
            <a:r>
              <a:rPr lang="da-DK" b="0" dirty="0"/>
              <a:t> i templaten</a:t>
            </a:r>
          </a:p>
          <a:p>
            <a:pPr marL="0" indent="0">
              <a:buFontTx/>
              <a:buNone/>
            </a:pPr>
            <a:endParaRPr lang="da-DK" b="1" dirty="0"/>
          </a:p>
          <a:p>
            <a:pPr marL="0" indent="0">
              <a:buFontTx/>
              <a:buNone/>
            </a:pPr>
            <a:r>
              <a:rPr lang="da-DK" b="1" dirty="0"/>
              <a:t>Mutable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/>
              <a:t>Ændrer altid værdien til en den nye værdi (overskriver)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/>
              <a:t>Afhængige af </a:t>
            </a:r>
            <a:r>
              <a:rPr lang="da-DK" dirty="0" err="1"/>
              <a:t>mutability</a:t>
            </a:r>
            <a:r>
              <a:rPr lang="da-DK" dirty="0"/>
              <a:t> af data-modellen.</a:t>
            </a:r>
          </a:p>
          <a:p>
            <a:endParaRPr lang="da-DK" dirty="0"/>
          </a:p>
          <a:p>
            <a:r>
              <a:rPr lang="da-DK" dirty="0"/>
              <a:t>Data acces: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View to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Tast input værdi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Udsender 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1" dirty="0" err="1"/>
              <a:t>ngModel</a:t>
            </a:r>
            <a:r>
              <a:rPr lang="da-DK" b="1" dirty="0"/>
              <a:t> (</a:t>
            </a:r>
            <a:r>
              <a:rPr lang="da-DK" b="1" dirty="0" err="1"/>
              <a:t>control</a:t>
            </a:r>
            <a:r>
              <a:rPr lang="da-DK" b="1" dirty="0"/>
              <a:t> </a:t>
            </a:r>
            <a:r>
              <a:rPr lang="da-DK" b="1" dirty="0" err="1"/>
              <a:t>value</a:t>
            </a:r>
            <a:r>
              <a:rPr lang="da-DK" b="1" dirty="0"/>
              <a:t> </a:t>
            </a:r>
            <a:r>
              <a:rPr lang="da-DK" b="1" dirty="0" err="1"/>
              <a:t>accessor</a:t>
            </a:r>
            <a:r>
              <a:rPr lang="da-DK" b="1" dirty="0"/>
              <a:t>) </a:t>
            </a:r>
            <a:r>
              <a:rPr lang="da-DK" dirty="0"/>
              <a:t>sætter værdi på </a:t>
            </a:r>
            <a:r>
              <a:rPr lang="da-DK" dirty="0" err="1"/>
              <a:t>FormControl</a:t>
            </a:r>
            <a:r>
              <a:rPr lang="da-DK" dirty="0"/>
              <a:t> instans (i template)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Komponent opdateres – hvis der er tovejs databinding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dirty="0"/>
              <a:t>Model to view: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Antager vi har en default værdi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DK" dirty="0"/>
              <a:t>På komponenten --&gt; sættes en default værdi </a:t>
            </a:r>
            <a:r>
              <a:rPr lang="en-GB" dirty="0"/>
              <a:t>I</a:t>
            </a:r>
            <a:r>
              <a:rPr lang="en-DK" dirty="0"/>
              <a:t> en variabel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DK" dirty="0"/>
              <a:t>Når det sker kaldes en ngOnChanges 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DK" dirty="0"/>
              <a:t>Da input feltet bruger ngModel, og har reference til variabel-navnet, sætter </a:t>
            </a:r>
            <a:r>
              <a:rPr lang="en-DK" b="1" dirty="0"/>
              <a:t>CVA</a:t>
            </a:r>
            <a:r>
              <a:rPr lang="en-DK" dirty="0"/>
              <a:t> dermed FORM CONTROL instansen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DK" dirty="0"/>
              <a:t>Derudover kalder </a:t>
            </a:r>
            <a:r>
              <a:rPr lang="en-DK" b="1" dirty="0"/>
              <a:t>CVA</a:t>
            </a:r>
            <a:r>
              <a:rPr lang="en-DK" dirty="0"/>
              <a:t> et onChange event igen og opdaterer feltet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5770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="1" dirty="0"/>
          </a:p>
          <a:p>
            <a:r>
              <a:rPr lang="da-DK" b="1" dirty="0"/>
              <a:t>Directives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 niveau instans 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som repræsenterer hele form modellen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formGroupName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brugt med binding objekter 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gruppe af elementer fx adresse med vej under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osv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formControl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brugt til individuelle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controls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uden behov for at oprette en model, men gerne vil have Forms API features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formControlName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brugt med binding til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FormControl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objekter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Navnet på elementet i objektet</a:t>
            </a:r>
            <a:endParaRPr lang="da-DK" b="1" dirty="0"/>
          </a:p>
          <a:p>
            <a:endParaRPr lang="da-DK" b="1" dirty="0"/>
          </a:p>
          <a:p>
            <a:r>
              <a:rPr lang="da-DK" b="1" dirty="0"/>
              <a:t>Datamodel </a:t>
            </a:r>
          </a:p>
          <a:p>
            <a:pPr marL="171450" indent="-171450">
              <a:buFontTx/>
              <a:buChar char="-"/>
            </a:pPr>
            <a:r>
              <a:rPr lang="da-DK" dirty="0"/>
              <a:t>Oprettes i </a:t>
            </a:r>
            <a:r>
              <a:rPr lang="da-DK" dirty="0" err="1"/>
              <a:t>klasskomponenten</a:t>
            </a:r>
            <a:r>
              <a:rPr lang="da-DK" dirty="0"/>
              <a:t> (m/ </a:t>
            </a:r>
            <a:r>
              <a:rPr lang="da-DK" dirty="0" err="1"/>
              <a:t>formControl</a:t>
            </a:r>
            <a:r>
              <a:rPr lang="da-DK" dirty="0"/>
              <a:t>(?) eller </a:t>
            </a:r>
            <a:r>
              <a:rPr lang="da-DK" dirty="0" err="1"/>
              <a:t>formBuilder</a:t>
            </a:r>
            <a:r>
              <a:rPr lang="da-DK" dirty="0"/>
              <a:t>)</a:t>
            </a:r>
          </a:p>
          <a:p>
            <a:pPr marL="0" indent="0">
              <a:buFontTx/>
              <a:buNone/>
            </a:pPr>
            <a:endParaRPr lang="da-DK" b="1" dirty="0"/>
          </a:p>
          <a:p>
            <a:pPr marL="0" indent="0">
              <a:buFontTx/>
              <a:buNone/>
            </a:pPr>
            <a:r>
              <a:rPr lang="da-DK" b="1" dirty="0"/>
              <a:t>Form validering:</a:t>
            </a:r>
          </a:p>
          <a:p>
            <a:pPr marL="0" indent="0">
              <a:buFontTx/>
              <a:buNone/>
            </a:pPr>
            <a:r>
              <a:rPr lang="da-DK" b="0" dirty="0"/>
              <a:t>Ved brug af funktioner i klasse komponenten</a:t>
            </a:r>
          </a:p>
          <a:p>
            <a:pPr marL="0" indent="0">
              <a:buFontTx/>
              <a:buNone/>
            </a:pPr>
            <a:endParaRPr lang="da-DK" b="1" dirty="0"/>
          </a:p>
          <a:p>
            <a:pPr marL="0" indent="0">
              <a:buFontTx/>
              <a:buNone/>
            </a:pPr>
            <a:r>
              <a:rPr lang="da-DK" b="1" dirty="0" err="1"/>
              <a:t>Immutable</a:t>
            </a:r>
            <a:endParaRPr lang="da-DK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Returnerer altid en ny værdi når </a:t>
            </a:r>
            <a:r>
              <a:rPr lang="da-DK" dirty="0" err="1"/>
              <a:t>control’ens</a:t>
            </a:r>
            <a:r>
              <a:rPr lang="da-DK" dirty="0"/>
              <a:t> værdi opdateres</a:t>
            </a:r>
            <a:endParaRPr lang="da-DK" b="0" dirty="0"/>
          </a:p>
          <a:p>
            <a:pPr marL="0" indent="0">
              <a:buFontTx/>
              <a:buNone/>
            </a:pPr>
            <a:endParaRPr lang="da-DK" b="1" dirty="0"/>
          </a:p>
          <a:p>
            <a:r>
              <a:rPr lang="da-DK" dirty="0"/>
              <a:t>Data acces:</a:t>
            </a:r>
          </a:p>
          <a:p>
            <a:r>
              <a:rPr lang="da-DK" dirty="0"/>
              <a:t>Hvert form element er linket direkte til form modellen – </a:t>
            </a:r>
            <a:r>
              <a:rPr lang="da-DK" dirty="0" err="1"/>
              <a:t>formControl</a:t>
            </a:r>
            <a:r>
              <a:rPr lang="da-DK" dirty="0"/>
              <a:t> instans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- View to model: indtaster værdi, laver event, kalder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accessor</a:t>
            </a:r>
            <a:r>
              <a:rPr lang="da-DK" dirty="0"/>
              <a:t> på </a:t>
            </a:r>
            <a:r>
              <a:rPr lang="da-DK" dirty="0" err="1"/>
              <a:t>formControl</a:t>
            </a:r>
            <a:r>
              <a:rPr lang="da-DK" dirty="0"/>
              <a:t> instansen i komponentklasse til opdatering af model</a:t>
            </a:r>
          </a:p>
          <a:p>
            <a:pPr marL="628650" lvl="1" indent="-171450">
              <a:buFontTx/>
              <a:buChar char="-"/>
            </a:pPr>
            <a:r>
              <a:rPr lang="da-DK" dirty="0"/>
              <a:t>Bruger </a:t>
            </a:r>
            <a:r>
              <a:rPr lang="da-DK" dirty="0" err="1"/>
              <a:t>indtataster</a:t>
            </a:r>
            <a:r>
              <a:rPr lang="da-DK" dirty="0"/>
              <a:t> værdi </a:t>
            </a:r>
            <a:r>
              <a:rPr lang="da-DK" dirty="0">
                <a:sym typeface="Wingdings" panose="05000000000000000000" pitchFamily="2" charset="2"/>
              </a:rPr>
              <a:t> laver input event  klassen håndterer event  klassen udsender ny værdi med </a:t>
            </a:r>
            <a:r>
              <a:rPr lang="da-DK" dirty="0" err="1">
                <a:sym typeface="Wingdings" panose="05000000000000000000" pitchFamily="2" charset="2"/>
              </a:rPr>
              <a:t>observable</a:t>
            </a:r>
            <a:r>
              <a:rPr lang="da-DK" dirty="0">
                <a:sym typeface="Wingdings" panose="05000000000000000000" pitchFamily="2" charset="2"/>
              </a:rPr>
              <a:t>  input element opdateres med ny værdi</a:t>
            </a:r>
          </a:p>
          <a:p>
            <a:pPr marL="171450" lvl="0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Model to view: sætter værdi som default</a:t>
            </a:r>
          </a:p>
          <a:p>
            <a:pPr marL="628650" lvl="1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Sætter model, laver event, input modtager ny værdi </a:t>
            </a:r>
          </a:p>
          <a:p>
            <a:pPr marL="0" indent="0">
              <a:buFontTx/>
              <a:buNone/>
            </a:pPr>
            <a:endParaRPr lang="da-DK" b="1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4906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Tilføj/fjern </a:t>
            </a:r>
            <a:r>
              <a:rPr lang="da-DK" dirty="0" err="1"/>
              <a:t>controls</a:t>
            </a:r>
            <a:r>
              <a:rPr lang="da-DK" dirty="0"/>
              <a:t> baseret på input og eller </a:t>
            </a:r>
            <a:r>
              <a:rPr lang="da-DK" dirty="0" err="1"/>
              <a:t>state</a:t>
            </a:r>
            <a:endParaRPr lang="da-DK" dirty="0"/>
          </a:p>
          <a:p>
            <a:endParaRPr lang="da-DK" dirty="0"/>
          </a:p>
          <a:p>
            <a:r>
              <a:rPr lang="da-DK" b="1" dirty="0" err="1"/>
              <a:t>FormArray</a:t>
            </a:r>
            <a:endParaRPr lang="da-DK" b="1" dirty="0"/>
          </a:p>
          <a:p>
            <a:pPr marL="171450" indent="-171450">
              <a:buFontTx/>
              <a:buChar char="-"/>
            </a:pPr>
            <a:r>
              <a:rPr lang="da-DK" sz="1800" dirty="0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 Anvendes til at håndter et </a:t>
            </a:r>
            <a:r>
              <a:rPr lang="da-DK" sz="1800" b="0" dirty="0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ukendt</a:t>
            </a:r>
            <a:r>
              <a:rPr lang="da-DK" b="0" dirty="0"/>
              <a:t> antal unavngivne </a:t>
            </a:r>
            <a:r>
              <a:rPr lang="da-DK" b="0" dirty="0" err="1"/>
              <a:t>controls</a:t>
            </a:r>
            <a:endParaRPr lang="da-DK" b="0" dirty="0"/>
          </a:p>
          <a:p>
            <a:pPr marL="171450" indent="-171450">
              <a:buFontTx/>
              <a:buChar char="-"/>
            </a:pPr>
            <a:endParaRPr lang="da-DK" b="0" dirty="0"/>
          </a:p>
          <a:p>
            <a:pPr marL="0" indent="0">
              <a:buFontTx/>
              <a:buNone/>
            </a:pPr>
            <a:r>
              <a:rPr lang="da-DK" b="1" dirty="0" err="1"/>
              <a:t>Uvidst</a:t>
            </a:r>
            <a:r>
              <a:rPr lang="da-DK" b="1" dirty="0"/>
              <a:t> antal på forhånd</a:t>
            </a:r>
          </a:p>
          <a:p>
            <a:pPr marL="171450" indent="-171450">
              <a:buFontTx/>
              <a:buChar char="-"/>
            </a:pPr>
            <a:r>
              <a:rPr lang="da-DK" b="0" dirty="0"/>
              <a:t>Bruges når antallet er </a:t>
            </a:r>
            <a:r>
              <a:rPr lang="da-DK" b="0" dirty="0" err="1"/>
              <a:t>uvidst</a:t>
            </a:r>
            <a:r>
              <a:rPr lang="da-DK" b="0" dirty="0"/>
              <a:t> på forhånd</a:t>
            </a:r>
          </a:p>
          <a:p>
            <a:pPr marL="685800" lvl="1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Brug ”push(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AbstractControl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)” til at tilføje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controls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Brug ”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removeAt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)” til at fjerne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controls</a:t>
            </a:r>
            <a:br>
              <a:rPr lang="da-DK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da-DK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da-DK" sz="1300" dirty="0"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da-DK" sz="1300" dirty="0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En god mulighed når antallet af controllers er ukendt til at starte med: </a:t>
            </a:r>
            <a:endParaRPr lang="da-DK" sz="1200" dirty="0">
              <a:solidFill>
                <a:srgbClr val="61676D"/>
              </a:solidFill>
              <a:effectLst/>
              <a:latin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a-DK" sz="1300" dirty="0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Anvend: push(</a:t>
            </a:r>
            <a:r>
              <a:rPr lang="da-DK" sz="1300" dirty="0" err="1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control</a:t>
            </a:r>
            <a:r>
              <a:rPr lang="da-DK" sz="1300" dirty="0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da-DK" sz="1300" dirty="0" err="1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AbstractControl</a:t>
            </a:r>
            <a:r>
              <a:rPr lang="da-DK" sz="1300" dirty="0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) til  tilføjelse </a:t>
            </a:r>
            <a:r>
              <a:rPr lang="da-DK" sz="1300" dirty="0" err="1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controls</a:t>
            </a:r>
            <a:endParaRPr lang="da-DK" sz="1200" dirty="0">
              <a:solidFill>
                <a:srgbClr val="61676D"/>
              </a:solidFill>
              <a:effectLst/>
              <a:latin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a-DK" sz="1300" dirty="0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Anvend: </a:t>
            </a:r>
            <a:r>
              <a:rPr lang="da-DK" sz="1300" dirty="0" err="1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removeAt</a:t>
            </a:r>
            <a:r>
              <a:rPr lang="da-DK" sz="1300" dirty="0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da-DK" sz="1300" dirty="0" err="1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index</a:t>
            </a:r>
            <a:r>
              <a:rPr lang="da-DK" sz="1300" dirty="0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da-DK" sz="1300" dirty="0" err="1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number</a:t>
            </a:r>
            <a:r>
              <a:rPr lang="da-DK" sz="1300" dirty="0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) to fjernelse af </a:t>
            </a:r>
            <a:r>
              <a:rPr lang="da-DK" sz="1300" dirty="0" err="1">
                <a:solidFill>
                  <a:srgbClr val="61676D"/>
                </a:solidFill>
                <a:effectLst/>
                <a:latin typeface="Calibri" panose="020F0502020204030204" pitchFamily="34" charset="0"/>
              </a:rPr>
              <a:t>controls</a:t>
            </a:r>
            <a:endParaRPr lang="da-DK" sz="1200" dirty="0">
              <a:solidFill>
                <a:srgbClr val="61676D"/>
              </a:solidFill>
              <a:effectLst/>
              <a:latin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da-DK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formArrayName</a:t>
            </a:r>
            <a:r>
              <a:rPr lang="da-DK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a-DK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directive</a:t>
            </a:r>
            <a:endParaRPr lang="da-DK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a-DK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Bindes til denne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a-DK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Fx alle rejsende </a:t>
            </a:r>
            <a:endParaRPr lang="da-DK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28650" lvl="1" indent="-171450">
              <a:buFontTx/>
              <a:buChar char="-"/>
            </a:pPr>
            <a:endParaRPr lang="da-DK" b="0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713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Data kvalitet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Forbedrer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da-DK" sz="1800" dirty="0">
                <a:effectLst/>
                <a:latin typeface="Calibri" panose="020F0502020204030204" pitchFamily="34" charset="0"/>
              </a:rPr>
              <a:t> giver et brugbart værdi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Completeness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gives alle værdier, som er nødvendig?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Man kan vise besked til brugeren</a:t>
            </a:r>
          </a:p>
          <a:p>
            <a:endParaRPr lang="da-DK" b="1" dirty="0"/>
          </a:p>
          <a:p>
            <a:r>
              <a:rPr lang="da-DK" b="1" dirty="0"/>
              <a:t>Ændring i Form </a:t>
            </a:r>
            <a:r>
              <a:rPr lang="da-DK" b="1" dirty="0" err="1"/>
              <a:t>control</a:t>
            </a:r>
            <a:endParaRPr lang="da-DK" b="1" dirty="0"/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Returnerer Angular validering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Genererer en liste af valideringsfejl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Resulterer i VALID eller INVALID</a:t>
            </a:r>
          </a:p>
          <a:p>
            <a:endParaRPr lang="da-DK" b="1" dirty="0"/>
          </a:p>
          <a:p>
            <a:r>
              <a:rPr lang="da-DK" b="1" dirty="0"/>
              <a:t>Indbyggede </a:t>
            </a:r>
            <a:r>
              <a:rPr lang="da-DK" b="1" dirty="0" err="1"/>
              <a:t>validators</a:t>
            </a:r>
            <a:endParaRPr lang="da-DK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 err="1"/>
              <a:t>Validators</a:t>
            </a:r>
            <a:r>
              <a:rPr lang="da-DK" b="0" dirty="0"/>
              <a:t> fra Froms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Eksempler: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/>
              <a:t>Min/max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 err="1"/>
              <a:t>Required</a:t>
            </a:r>
            <a:r>
              <a:rPr lang="da-DK" b="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 err="1"/>
              <a:t>Email</a:t>
            </a:r>
            <a:endParaRPr lang="da-DK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 err="1"/>
              <a:t>minLength</a:t>
            </a:r>
            <a:r>
              <a:rPr lang="da-DK" b="0" dirty="0"/>
              <a:t>/</a:t>
            </a:r>
            <a:r>
              <a:rPr lang="da-DK" b="0" dirty="0" err="1"/>
              <a:t>maxLength</a:t>
            </a:r>
            <a:endParaRPr lang="da-DK" b="0" dirty="0"/>
          </a:p>
          <a:p>
            <a:endParaRPr lang="da-DK" b="1" dirty="0"/>
          </a:p>
          <a:p>
            <a:r>
              <a:rPr lang="da-DK" b="1" dirty="0"/>
              <a:t>Custom </a:t>
            </a:r>
            <a:r>
              <a:rPr lang="da-DK" b="1" dirty="0" err="1"/>
              <a:t>validators</a:t>
            </a:r>
            <a:endParaRPr lang="da-DK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Cross-</a:t>
            </a:r>
            <a:r>
              <a:rPr lang="da-DK" dirty="0" err="1"/>
              <a:t>field</a:t>
            </a:r>
            <a:r>
              <a:rPr lang="da-DK" dirty="0"/>
              <a:t> </a:t>
            </a:r>
            <a:r>
              <a:rPr lang="da-DK" dirty="0" err="1"/>
              <a:t>validation</a:t>
            </a:r>
            <a:endParaRPr lang="da-DK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Valider forskellige </a:t>
            </a:r>
            <a:r>
              <a:rPr lang="da-DK" dirty="0" err="1"/>
              <a:t>controls</a:t>
            </a:r>
            <a:endParaRPr lang="da-DK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Fx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a-DK" dirty="0"/>
              <a:t>password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a-DK" dirty="0"/>
              <a:t>valg på liste </a:t>
            </a:r>
            <a:r>
              <a:rPr lang="da-DK" dirty="0">
                <a:sym typeface="Wingdings" panose="05000000000000000000" pitchFamily="2" charset="2"/>
              </a:rPr>
              <a:t> må kun vælge to, men har valgt tre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dirty="0">
                <a:sym typeface="Wingdings" panose="05000000000000000000" pitchFamily="2" charset="2"/>
              </a:rPr>
              <a:t>Asynkron </a:t>
            </a:r>
            <a:r>
              <a:rPr lang="da-DK" dirty="0" err="1">
                <a:sym typeface="Wingdings" panose="05000000000000000000" pitchFamily="2" charset="2"/>
              </a:rPr>
              <a:t>validator</a:t>
            </a:r>
            <a:r>
              <a:rPr lang="da-DK" dirty="0">
                <a:sym typeface="Wingdings" panose="05000000000000000000" pitchFamily="2" charset="2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>
                <a:sym typeface="Wingdings" panose="05000000000000000000" pitchFamily="2" charset="2"/>
              </a:rPr>
              <a:t>Skal returnere </a:t>
            </a:r>
            <a:r>
              <a:rPr lang="da-DK" dirty="0" err="1">
                <a:sym typeface="Wingdings" panose="05000000000000000000" pitchFamily="2" charset="2"/>
              </a:rPr>
              <a:t>promise</a:t>
            </a:r>
            <a:r>
              <a:rPr lang="da-DK" dirty="0">
                <a:sym typeface="Wingdings" panose="05000000000000000000" pitchFamily="2" charset="2"/>
              </a:rPr>
              <a:t> eller </a:t>
            </a:r>
            <a:r>
              <a:rPr lang="da-DK" dirty="0" err="1">
                <a:sym typeface="Wingdings" panose="05000000000000000000" pitchFamily="2" charset="2"/>
              </a:rPr>
              <a:t>Observable</a:t>
            </a:r>
            <a:endParaRPr lang="da-DK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 err="1">
                <a:sym typeface="Wingdings" panose="05000000000000000000" pitchFamily="2" charset="2"/>
              </a:rPr>
              <a:t>Observable’en</a:t>
            </a:r>
            <a:r>
              <a:rPr lang="da-DK" dirty="0">
                <a:sym typeface="Wingdings" panose="05000000000000000000" pitchFamily="2" charset="2"/>
              </a:rPr>
              <a:t> ska være endelig (</a:t>
            </a:r>
            <a:r>
              <a:rPr lang="da-DK" dirty="0" err="1">
                <a:sym typeface="Wingdings" panose="05000000000000000000" pitchFamily="2" charset="2"/>
              </a:rPr>
              <a:t>færddiggøre</a:t>
            </a:r>
            <a:r>
              <a:rPr lang="da-DK" dirty="0">
                <a:sym typeface="Wingdings" panose="05000000000000000000" pitchFamily="2" charset="2"/>
              </a:rPr>
              <a:t> på et tidspunkt)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dirty="0">
                <a:sym typeface="Wingdings" panose="05000000000000000000" pitchFamily="2" charset="2"/>
              </a:rPr>
              <a:t>Tilføj </a:t>
            </a:r>
            <a:r>
              <a:rPr lang="da-DK" dirty="0" err="1">
                <a:sym typeface="Wingdings" panose="05000000000000000000" pitchFamily="2" charset="2"/>
              </a:rPr>
              <a:t>directive</a:t>
            </a:r>
            <a:r>
              <a:rPr lang="da-DK" dirty="0">
                <a:sym typeface="Wingdings" panose="05000000000000000000" pitchFamily="2" charset="2"/>
              </a:rPr>
              <a:t> til template-driven forms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Opret et ”Directive” og implementer ”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Validator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interfacet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a-DK" dirty="0">
              <a:sym typeface="Wingdings" panose="05000000000000000000" pitchFamily="2" charset="2"/>
            </a:endParaRPr>
          </a:p>
          <a:p>
            <a:pPr marL="0" lvl="0" indent="0">
              <a:lnSpc>
                <a:spcPct val="107000"/>
              </a:lnSpc>
              <a:buFont typeface="Calibri" panose="020F0502020204030204" pitchFamily="34" charset="0"/>
              <a:buNone/>
            </a:pPr>
            <a:r>
              <a:rPr lang="da-DK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Triggering</a:t>
            </a:r>
            <a:r>
              <a:rPr lang="da-DK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a-DK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validation</a:t>
            </a:r>
            <a:endParaRPr lang="da-DK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Default: Angular vil trigger validering når en form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ændres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Kan overskrives med ”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updateOn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prop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”: værdien tjekkes, så snart den ændres – default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”: værdien tjekkes når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control’en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mister fokus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submit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”: værdien tjekkes når formen 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submitted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da-DK" dirty="0">
              <a:sym typeface="Wingdings" panose="05000000000000000000" pitchFamily="2" charset="2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99776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Template-driven forms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/>
              <a:t>Lettere at implementer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/>
              <a:t>Vælges hvis krav og logik kan håndteres i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 err="1"/>
              <a:t>Reactive</a:t>
            </a:r>
            <a:r>
              <a:rPr lang="da-DK" b="0" dirty="0"/>
              <a:t> forms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/>
              <a:t>Direkte adgang til underlæggende forms objektmodel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/>
              <a:t>Mere skalerbar, genbrugelig og testbar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/>
              <a:t>Vælges hvis forms er stor del af app eller komplekse forms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/>
              <a:t>Kan lettere tracke ændringer pga. </a:t>
            </a:r>
            <a:r>
              <a:rPr lang="da-DK" b="0" dirty="0" err="1"/>
              <a:t>immutable</a:t>
            </a:r>
            <a:endParaRPr lang="da-DK" b="0" dirty="0"/>
          </a:p>
          <a:p>
            <a:pPr algn="l" fontAlgn="base">
              <a:buFont typeface="Arial" panose="020B0604020202020204" pitchFamily="34" charset="0"/>
              <a:buNone/>
            </a:pPr>
            <a:endParaRPr lang="en-US" b="1" dirty="0"/>
          </a:p>
          <a:p>
            <a:pPr algn="l" fontAlgn="base">
              <a:buFont typeface="Arial" panose="020B0604020202020204" pitchFamily="34" charset="0"/>
              <a:buNone/>
            </a:pPr>
            <a:endParaRPr lang="en-US" b="1" dirty="0"/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b="1" dirty="0"/>
              <a:t>Setup of form model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Template-driven Implicit, created by directives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Reactive Explicit, created in component class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endParaRPr lang="en-US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b="1" dirty="0"/>
              <a:t>Data model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Template-driven Unstructured and mutable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Reactive Structured and immutable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endParaRPr lang="en-US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b="1" dirty="0"/>
              <a:t>Data flow 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Template-driven Asynchronous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Reactive Synchronous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endParaRPr lang="en-US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b="1" dirty="0"/>
              <a:t>Form validation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Template-driven Directives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Reactive Functions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8297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DK" b="1" dirty="0"/>
              <a:t>Template-driven-form:</a:t>
            </a:r>
          </a:p>
          <a:p>
            <a:pPr marL="171450" indent="-171450">
              <a:buFontTx/>
              <a:buChar char="-"/>
            </a:pPr>
            <a:r>
              <a:rPr lang="en-DK" b="0" dirty="0"/>
              <a:t>alle felter har ngModel</a:t>
            </a:r>
          </a:p>
          <a:p>
            <a:pPr marL="171450" indent="-171450">
              <a:buFontTx/>
              <a:buChar char="-"/>
            </a:pPr>
            <a:r>
              <a:rPr lang="en-DK" b="0" dirty="0"/>
              <a:t>Vis at logik holdes </a:t>
            </a:r>
            <a:r>
              <a:rPr lang="en-GB" b="0" dirty="0"/>
              <a:t>I</a:t>
            </a:r>
            <a:r>
              <a:rPr lang="en-DK" b="0" dirty="0"/>
              <a:t> template</a:t>
            </a:r>
          </a:p>
          <a:p>
            <a:pPr marL="171450" indent="-171450">
              <a:buFontTx/>
              <a:buChar char="-"/>
            </a:pPr>
            <a:r>
              <a:rPr lang="en-DK" b="0" dirty="0"/>
              <a:t>default værdi --&gt; kan detecte ved at give ngModel et navn</a:t>
            </a:r>
            <a:endParaRPr lang="da-DK" b="0" dirty="0"/>
          </a:p>
          <a:p>
            <a:pPr marL="171450" indent="-171450">
              <a:buFontTx/>
              <a:buChar char="-"/>
            </a:pPr>
            <a:endParaRPr lang="da-DK" b="0" dirty="0"/>
          </a:p>
          <a:p>
            <a:pPr marL="171450" indent="-171450">
              <a:buFontTx/>
              <a:buChar char="-"/>
            </a:pPr>
            <a:r>
              <a:rPr lang="da-DK" b="0" dirty="0"/>
              <a:t>Localhost:4200/</a:t>
            </a:r>
            <a:r>
              <a:rPr lang="da-DK" b="0" dirty="0" err="1"/>
              <a:t>reactive</a:t>
            </a:r>
            <a:endParaRPr lang="da-DK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b="0" dirty="0"/>
              <a:t>Localhost:4200/template</a:t>
            </a:r>
            <a:endParaRPr lang="en-DK" b="0" dirty="0"/>
          </a:p>
          <a:p>
            <a:pPr marL="171450" indent="-171450">
              <a:buFontTx/>
              <a:buChar char="-"/>
            </a:pPr>
            <a:endParaRPr lang="en-DK" b="0" dirty="0"/>
          </a:p>
          <a:p>
            <a:pPr marL="171450" indent="-171450">
              <a:buFontTx/>
              <a:buChar char="-"/>
            </a:pPr>
            <a:endParaRPr lang="en-DK" b="0" dirty="0"/>
          </a:p>
          <a:p>
            <a:pPr marL="0" indent="0">
              <a:buFontTx/>
              <a:buNone/>
            </a:pPr>
            <a:r>
              <a:rPr lang="en-DK" b="1" dirty="0"/>
              <a:t>Aflevering:</a:t>
            </a:r>
          </a:p>
          <a:p>
            <a:pPr marL="171450" indent="-171450">
              <a:buFontTx/>
              <a:buChar char="-"/>
            </a:pPr>
            <a:r>
              <a:rPr lang="en-DK" b="0" dirty="0"/>
              <a:t>credit-card-add.component.html</a:t>
            </a:r>
          </a:p>
          <a:p>
            <a:pPr marL="171450" indent="-171450">
              <a:buFontTx/>
              <a:buChar char="-"/>
            </a:pPr>
            <a:r>
              <a:rPr lang="en-DK" b="0" dirty="0"/>
              <a:t>credit-card-add.component.ts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28726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90244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00736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Hvad er Angular?</a:t>
            </a:r>
            <a:endParaRPr lang="en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et open source JavaScript framework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eksempelvis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bygge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“single page applications” (SPA)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udviklet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Google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 I 2010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Angular 2016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applications 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implementeret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TypeScript</a:t>
            </a:r>
          </a:p>
          <a:p>
            <a:endParaRPr lang="da-DK" b="1" dirty="0"/>
          </a:p>
          <a:p>
            <a:r>
              <a:rPr lang="da-DK" b="1" dirty="0"/>
              <a:t>Her ser man et simple Angular applikation: </a:t>
            </a:r>
          </a:p>
          <a:p>
            <a:endParaRPr lang="da-D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dirty="0"/>
              <a:t>Applikationen bliver repræsenteret ved en hierarki af components, som bliver pakket ind i moduler.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dirty="0"/>
              <a:t>Man kan se at en bruger interager med Angular </a:t>
            </a:r>
            <a:r>
              <a:rPr lang="da-DK" dirty="0" err="1"/>
              <a:t>app’en</a:t>
            </a:r>
            <a:r>
              <a:rPr lang="da-DK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dirty="0"/>
              <a:t>Angular </a:t>
            </a:r>
            <a:r>
              <a:rPr lang="da-DK" dirty="0" err="1"/>
              <a:t>app’en</a:t>
            </a:r>
            <a:r>
              <a:rPr lang="da-DK" dirty="0"/>
              <a:t> har en </a:t>
            </a:r>
            <a:r>
              <a:rPr lang="da-DK" dirty="0" err="1"/>
              <a:t>NgModule</a:t>
            </a:r>
            <a:r>
              <a:rPr lang="da-DK" dirty="0"/>
              <a:t>, hvori alle dens tilhørende </a:t>
            </a:r>
            <a:r>
              <a:rPr lang="da-DK" dirty="0" err="1"/>
              <a:t>artifakter</a:t>
            </a:r>
            <a:r>
              <a:rPr lang="da-DK" dirty="0"/>
              <a:t> bliver listet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da-DK" dirty="0"/>
              <a:t>Såsom, components og deres </a:t>
            </a:r>
            <a:r>
              <a:rPr lang="da-DK" dirty="0" err="1"/>
              <a:t>child</a:t>
            </a:r>
            <a:r>
              <a:rPr lang="da-DK" dirty="0"/>
              <a:t> –og </a:t>
            </a:r>
            <a:r>
              <a:rPr lang="da-DK" dirty="0" err="1"/>
              <a:t>grandchild</a:t>
            </a:r>
            <a:r>
              <a:rPr lang="da-DK" dirty="0"/>
              <a:t> components. Herudover ses også to servicer, en </a:t>
            </a:r>
            <a:r>
              <a:rPr lang="da-DK" dirty="0" err="1"/>
              <a:t>HttpClient</a:t>
            </a:r>
            <a:r>
              <a:rPr lang="da-DK" dirty="0"/>
              <a:t> og en Service1 service.  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a-DK" dirty="0"/>
              <a:t>En service </a:t>
            </a:r>
            <a:r>
              <a:rPr lang="da-DK" dirty="0" err="1"/>
              <a:t>intergere</a:t>
            </a:r>
            <a:r>
              <a:rPr lang="da-DK" dirty="0"/>
              <a:t> med en Server for data.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a-DK" dirty="0"/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Hvordan struktureres Angular?</a:t>
            </a:r>
            <a:endParaRPr lang="en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Angular er et framework, ligger der en fast struktur: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 bliver koden organiseret (samler komponenter)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 widgets struktureres gennem komponenter og er hoved-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byggestene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projekter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Directives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DOM’en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manipuleres gennem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directives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Pipes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Formattering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data sker gennem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pipes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moduler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at tilgå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API’er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sker dette gennem http moduler (eks. services)</a:t>
            </a:r>
            <a:r>
              <a:rPr lang="en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628650" lvl="1" indent="-171450">
              <a:buFontTx/>
              <a:buChar char="-"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sker gennem routing moduler</a:t>
            </a:r>
          </a:p>
          <a:p>
            <a:endParaRPr lang="en-DK" dirty="0"/>
          </a:p>
          <a:p>
            <a:pPr marL="0" lvl="0" indent="0">
              <a:buFontTx/>
              <a:buNone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CLI</a:t>
            </a:r>
          </a:p>
          <a:p>
            <a:pPr marL="171450" lvl="0" indent="-171450">
              <a:buFontTx/>
              <a:buChar char="-"/>
            </a:pPr>
            <a:r>
              <a:rPr lang="da-DK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 interface værktøj</a:t>
            </a:r>
          </a:p>
          <a:p>
            <a:pPr marL="171450" lvl="0" indent="-171450">
              <a:buFontTx/>
              <a:buChar char="-"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 bruges til forskellige ting som at:</a:t>
            </a:r>
          </a:p>
          <a:p>
            <a:pPr marL="628650" lvl="1" indent="-171450">
              <a:buFontTx/>
              <a:buChar char="-"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oprette Angular projekt</a:t>
            </a:r>
          </a:p>
          <a:p>
            <a:pPr marL="628650" lvl="1" indent="-171450">
              <a:buFontTx/>
              <a:buChar char="-"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oprette moduler</a:t>
            </a:r>
          </a:p>
          <a:p>
            <a:pPr marL="628650" lvl="1" indent="-171450">
              <a:buFontTx/>
              <a:buChar char="-"/>
            </a:pPr>
            <a:r>
              <a:rPr lang="da-D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oprette komponenter</a:t>
            </a:r>
            <a:endParaRPr lang="en-D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da-DK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a-DK" dirty="0"/>
              <a:t>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63893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Før i tiden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Én skræm størrelse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Brugere med andre størrelser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/>
              <a:t>Uønskede scrollbars – fx mindre end forventet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/>
              <a:t>Meget lange linjer – fx større end forventet, laver ikke linjeskift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/>
              <a:t>Dårlig brug af plads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b="0" dirty="0"/>
              <a:t>Flere skærmstørrelser </a:t>
            </a:r>
            <a:r>
              <a:rPr lang="da-DK" b="0" dirty="0">
                <a:sym typeface="Wingdings" panose="05000000000000000000" pitchFamily="2" charset="2"/>
              </a:rPr>
              <a:t> </a:t>
            </a:r>
            <a:r>
              <a:rPr lang="da-DK" b="0" dirty="0" err="1">
                <a:sym typeface="Wingdings" panose="05000000000000000000" pitchFamily="2" charset="2"/>
              </a:rPr>
              <a:t>koncentet</a:t>
            </a:r>
            <a:r>
              <a:rPr lang="da-DK" b="0" dirty="0">
                <a:sym typeface="Wingdings" panose="05000000000000000000" pitchFamily="2" charset="2"/>
              </a:rPr>
              <a:t> </a:t>
            </a:r>
            <a:r>
              <a:rPr lang="da-DK" b="0" dirty="0" err="1">
                <a:sym typeface="Wingdings" panose="05000000000000000000" pitchFamily="2" charset="2"/>
              </a:rPr>
              <a:t>responsive</a:t>
            </a:r>
            <a:r>
              <a:rPr lang="da-DK" b="0" dirty="0">
                <a:sym typeface="Wingdings" panose="05000000000000000000" pitchFamily="2" charset="2"/>
              </a:rPr>
              <a:t> web design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b="0" dirty="0">
                <a:sym typeface="Wingdings" panose="05000000000000000000" pitchFamily="2" charset="2"/>
              </a:rPr>
              <a:t>Ikke teknologi – term for tilgang til web design</a:t>
            </a:r>
            <a:endParaRPr lang="da-DK" b="0" dirty="0"/>
          </a:p>
          <a:p>
            <a:endParaRPr lang="da-DK" b="1" dirty="0"/>
          </a:p>
          <a:p>
            <a:r>
              <a:rPr lang="da-DK" b="1" dirty="0"/>
              <a:t>Mobile </a:t>
            </a:r>
            <a:r>
              <a:rPr lang="da-DK" b="1" dirty="0" err="1"/>
              <a:t>first</a:t>
            </a:r>
            <a:endParaRPr lang="da-DK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Design </a:t>
            </a:r>
            <a:r>
              <a:rPr lang="da-DK" b="0" dirty="0" err="1"/>
              <a:t>udfra</a:t>
            </a:r>
            <a:r>
              <a:rPr lang="da-DK" b="0" dirty="0"/>
              <a:t> mobilbruger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Identificer mest vigtig indhold til visning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Nemt at navigere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Ikke samme som mobile-</a:t>
            </a:r>
            <a:r>
              <a:rPr lang="da-DK" b="0" dirty="0" err="1"/>
              <a:t>responsive</a:t>
            </a:r>
            <a:r>
              <a:rPr lang="da-DK" b="0" dirty="0"/>
              <a:t> design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(mobiler kan have forskellig størrelse)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800" b="0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Basis design </a:t>
            </a:r>
            <a:r>
              <a:rPr lang="da-DK" sz="1800" b="0" dirty="0">
                <a:effectLst/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tilføj kompleksitet gradvist</a:t>
            </a:r>
            <a:endParaRPr lang="da-DK" b="0" dirty="0"/>
          </a:p>
          <a:p>
            <a:endParaRPr lang="da-DK" b="1" dirty="0"/>
          </a:p>
          <a:p>
            <a:r>
              <a:rPr lang="da-DK" b="1" dirty="0"/>
              <a:t>Viewport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Brugerens visuelle område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Bruges til at sikre korrekt bredde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/>
              <a:t>Browser default værdi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width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device-width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a-DK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sætter browser til faktisk bredde</a:t>
            </a:r>
            <a:endParaRPr lang="da-DK" b="0" dirty="0"/>
          </a:p>
          <a:p>
            <a:endParaRPr lang="da-DK" b="1" dirty="0"/>
          </a:p>
          <a:p>
            <a:r>
              <a:rPr lang="da-DK" b="1" dirty="0"/>
              <a:t>Media </a:t>
            </a:r>
            <a:r>
              <a:rPr lang="da-DK" b="1" dirty="0" err="1"/>
              <a:t>queries</a:t>
            </a:r>
            <a:r>
              <a:rPr lang="da-DK" b="1" dirty="0"/>
              <a:t> &amp;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CSS med @media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Bruger forskellige CSS afhængig af enhedens karakteristik og parametre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Media </a:t>
            </a:r>
            <a:r>
              <a:rPr lang="da-DK" dirty="0" err="1"/>
              <a:t>queries</a:t>
            </a:r>
            <a:r>
              <a:rPr lang="da-DK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Fx screen og print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dirty="0"/>
              <a:t>Media features: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Beskriver karakteristika for en user agent: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a-DK" dirty="0"/>
              <a:t>Orientering: landscape eller </a:t>
            </a:r>
            <a:r>
              <a:rPr lang="da-DK" dirty="0" err="1"/>
              <a:t>portrait</a:t>
            </a:r>
            <a:endParaRPr lang="da-DK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a-DK" dirty="0"/>
              <a:t>Bredde: kan tjekkes med min og max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dirty="0"/>
              <a:t>Højde: kan tjekkes med min og max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a-DK" dirty="0" err="1"/>
              <a:t>Osv</a:t>
            </a:r>
            <a:endParaRPr lang="da-DK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dirty="0" err="1"/>
              <a:t>Queries</a:t>
            </a:r>
            <a:r>
              <a:rPr lang="da-DK" dirty="0"/>
              <a:t> og features bruges ofte sammen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dirty="0" err="1"/>
              <a:t>Logical</a:t>
            </a:r>
            <a:r>
              <a:rPr lang="da-DK" dirty="0"/>
              <a:t> operators – fx @media screen </a:t>
            </a:r>
            <a:r>
              <a:rPr lang="da-DK" i="1" dirty="0"/>
              <a:t>and</a:t>
            </a:r>
            <a:r>
              <a:rPr lang="da-DK" dirty="0"/>
              <a:t> (min-</a:t>
            </a:r>
            <a:r>
              <a:rPr lang="da-DK" dirty="0" err="1"/>
              <a:t>width</a:t>
            </a:r>
            <a:r>
              <a:rPr lang="da-DK" dirty="0"/>
              <a:t>: 599px)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Not: afvise </a:t>
            </a:r>
            <a:r>
              <a:rPr lang="da-DK" dirty="0" err="1"/>
              <a:t>query’en</a:t>
            </a:r>
            <a:r>
              <a:rPr lang="da-DK" dirty="0"/>
              <a:t> – SKAL bruges med </a:t>
            </a:r>
            <a:r>
              <a:rPr lang="da-DK" dirty="0" err="1"/>
              <a:t>query</a:t>
            </a:r>
            <a:endParaRPr lang="da-DK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/>
              <a:t>And: kombinerer flere </a:t>
            </a:r>
            <a:r>
              <a:rPr lang="da-DK" dirty="0" err="1"/>
              <a:t>queries</a:t>
            </a:r>
            <a:r>
              <a:rPr lang="da-DK" dirty="0"/>
              <a:t> og/eller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 err="1"/>
              <a:t>Only</a:t>
            </a:r>
            <a:r>
              <a:rPr lang="da-DK" dirty="0"/>
              <a:t>: tilføj kun hvis hele </a:t>
            </a:r>
            <a:r>
              <a:rPr lang="da-DK" dirty="0" err="1"/>
              <a:t>query</a:t>
            </a:r>
            <a:r>
              <a:rPr lang="da-DK" dirty="0"/>
              <a:t> passer – til bagud kompatible </a:t>
            </a:r>
            <a:r>
              <a:rPr lang="da-DK" dirty="0" err="1"/>
              <a:t>queries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424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effectLst/>
                <a:latin typeface="Calibri" panose="020F0502020204030204" pitchFamily="34" charset="0"/>
              </a:rPr>
              <a:t>En klasse hvori man implementer business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logic</a:t>
            </a:r>
            <a:r>
              <a:rPr lang="da-DK" sz="1200" dirty="0">
                <a:effectLst/>
                <a:latin typeface="Calibri" panose="020F0502020204030204" pitchFamily="34" charset="0"/>
              </a:rPr>
              <a:t> til ens applikation.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effectLst/>
                <a:latin typeface="Calibri" panose="020F0502020204030204" pitchFamily="34" charset="0"/>
              </a:rPr>
              <a:t>For at adskille ansvarsområde, så anvender man ikke komponenter til at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fetche</a:t>
            </a:r>
            <a:r>
              <a:rPr lang="da-DK" sz="1200" dirty="0">
                <a:effectLst/>
                <a:latin typeface="Calibri" panose="020F0502020204030204" pitchFamily="34" charset="0"/>
              </a:rPr>
              <a:t> og manipulerer data. --&gt;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injectable</a:t>
            </a:r>
            <a:r>
              <a:rPr lang="da-DK" sz="1200" dirty="0">
                <a:effectLst/>
                <a:latin typeface="Calibri" panose="020F0502020204030204" pitchFamily="34" charset="0"/>
              </a:rPr>
              <a:t> service til håndtering af data.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effectLst/>
                <a:latin typeface="Calibri" panose="020F0502020204030204" pitchFamily="34" charset="0"/>
              </a:rPr>
              <a:t>En component kan afhænge af én eller flere services.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effectLst/>
                <a:latin typeface="Calibri" panose="020F0502020204030204" pitchFamily="34" charset="0"/>
              </a:rPr>
              <a:t>Service er en Angular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artifakt</a:t>
            </a:r>
            <a:r>
              <a:rPr lang="da-DK" sz="1200" dirty="0">
                <a:effectLst/>
                <a:latin typeface="Calibri" panose="020F0502020204030204" pitchFamily="34" charset="0"/>
              </a:rPr>
              <a:t> uden UI.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200" dirty="0" err="1">
                <a:effectLst/>
                <a:latin typeface="Calibri" panose="020F0502020204030204" pitchFamily="34" charset="0"/>
              </a:rPr>
              <a:t>Dependency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injection</a:t>
            </a:r>
            <a:r>
              <a:rPr lang="da-DK" sz="1200" dirty="0">
                <a:effectLst/>
                <a:latin typeface="Calibri" panose="020F0502020204030204" pitchFamily="34" charset="0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Bliver anvendt til at give en component de nødvendige servicer eller andre ting de har brug for.</a:t>
            </a:r>
          </a:p>
          <a:p>
            <a:pPr marL="171450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DI er 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intergreret</a:t>
            </a:r>
            <a:r>
              <a:rPr lang="da-DK" sz="1200" dirty="0">
                <a:effectLst/>
                <a:latin typeface="Calibri" panose="020F0502020204030204" pitchFamily="34" charset="0"/>
              </a:rPr>
              <a:t> del af Angular frameworket – anvendt overalt. </a:t>
            </a:r>
          </a:p>
          <a:p>
            <a:pPr marL="171450" indent="-171450">
              <a:buFontTx/>
              <a:buChar char="-"/>
            </a:pPr>
            <a:r>
              <a:rPr lang="da-DK" sz="1200" dirty="0" err="1">
                <a:effectLst/>
                <a:latin typeface="Calibri" panose="020F0502020204030204" pitchFamily="34" charset="0"/>
              </a:rPr>
              <a:t>Dependency</a:t>
            </a:r>
            <a:r>
              <a:rPr lang="da-DK" sz="1200" dirty="0">
                <a:effectLst/>
                <a:latin typeface="Calibri" panose="020F0502020204030204" pitchFamily="34" charset="0"/>
              </a:rPr>
              <a:t> behøver ikke at være en service, kan også være en funktion el. værdi.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79720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management (NGRX</a:t>
            </a:r>
            <a:r>
              <a:rPr lang="en-DK" dirty="0">
                <a:effectLst/>
              </a:rPr>
              <a:t>)</a:t>
            </a:r>
          </a:p>
          <a:p>
            <a:pPr marL="171450" lvl="0" indent="-171450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NgRX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globalt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 bibliotek til Angular</a:t>
            </a: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Inspireret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baseret på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arkitektur</a:t>
            </a: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Bruges til at bygge applikationer med meget bruger-interaktion og flere datakilder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DK" b="1" dirty="0"/>
          </a:p>
          <a:p>
            <a:r>
              <a:rPr lang="en-DK" b="1" dirty="0"/>
              <a:t>Store</a:t>
            </a: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 som holder på applikationens globale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er single source of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truth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ét sted)</a:t>
            </a: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forskellige stores</a:t>
            </a:r>
          </a:p>
          <a:p>
            <a:pPr marL="628650" lvl="1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--&gt; bruges til at håndtere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globalt</a:t>
            </a:r>
          </a:p>
          <a:p>
            <a:pPr marL="628650" lvl="1" indent="-171450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componentStore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 lokalt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 (fx i en component) </a:t>
            </a:r>
          </a:p>
          <a:p>
            <a:endParaRPr lang="en-DK" b="1" dirty="0"/>
          </a:p>
          <a:p>
            <a:r>
              <a:rPr lang="en-DK" b="1" dirty="0"/>
              <a:t>Actions</a:t>
            </a:r>
          </a:p>
          <a:p>
            <a:pPr marL="171450" indent="-171450">
              <a:buFontTx/>
              <a:buChar char="-"/>
            </a:pPr>
            <a:r>
              <a:rPr lang="en-DK" b="0" dirty="0"/>
              <a:t>Definerer unikke events </a:t>
            </a:r>
            <a:r>
              <a:rPr lang="en-GB" b="0" dirty="0"/>
              <a:t>I</a:t>
            </a:r>
            <a:r>
              <a:rPr lang="en-DK" b="0" dirty="0"/>
              <a:t> applikationen og beskriver hvad der skal ske</a:t>
            </a:r>
          </a:p>
          <a:p>
            <a:pPr marL="171450" indent="-171450">
              <a:buFontTx/>
              <a:buChar char="-"/>
            </a:pPr>
            <a:endParaRPr lang="en-DK" b="0" dirty="0"/>
          </a:p>
          <a:p>
            <a:r>
              <a:rPr lang="en-DK" b="1" dirty="0"/>
              <a:t>Reducer</a:t>
            </a:r>
          </a:p>
          <a:p>
            <a:pPr marL="171450" indent="-171450">
              <a:buFontTx/>
              <a:buChar char="-"/>
            </a:pPr>
            <a:r>
              <a:rPr lang="en-DK" b="0" dirty="0"/>
              <a:t>Har ansvaret for at håndterer state transitioner</a:t>
            </a:r>
          </a:p>
          <a:p>
            <a:pPr marL="171450" indent="-171450">
              <a:buFontTx/>
              <a:buChar char="-"/>
            </a:pPr>
            <a:r>
              <a:rPr lang="en-DK" b="0" dirty="0"/>
              <a:t>Er pure function --&gt; outputtet ændrer sig ikke</a:t>
            </a:r>
            <a:r>
              <a:rPr lang="da-DK" b="0" dirty="0"/>
              <a:t> =</a:t>
            </a:r>
            <a:r>
              <a:rPr lang="en-DK" b="0" dirty="0"/>
              <a:t> med det samme input</a:t>
            </a:r>
          </a:p>
          <a:p>
            <a:pPr marL="171450" indent="-171450">
              <a:buFontTx/>
              <a:buChar char="-"/>
            </a:pPr>
            <a:endParaRPr lang="en-DK" b="0" dirty="0"/>
          </a:p>
          <a:p>
            <a:r>
              <a:rPr lang="en-DK" b="1" dirty="0"/>
              <a:t>Selector</a:t>
            </a:r>
          </a:p>
          <a:p>
            <a:pPr marL="171450" indent="-171450">
              <a:buFontTx/>
              <a:buChar char="-"/>
            </a:pPr>
            <a:r>
              <a:rPr lang="en-DK" b="0" dirty="0"/>
              <a:t>bruges til at kunne hente specifik del af staten fra state store</a:t>
            </a:r>
          </a:p>
          <a:p>
            <a:pPr marL="171450" indent="-171450">
              <a:buFontTx/>
              <a:buChar char="-"/>
            </a:pPr>
            <a:r>
              <a:rPr lang="en-DK" b="0" dirty="0"/>
              <a:t>Hvis der ikke er sket ændringer kan man returner seneste state</a:t>
            </a:r>
          </a:p>
          <a:p>
            <a:pPr marL="171450" indent="-171450">
              <a:buFontTx/>
              <a:buChar char="-"/>
            </a:pPr>
            <a:endParaRPr lang="en-DK" b="0" dirty="0"/>
          </a:p>
          <a:p>
            <a:r>
              <a:rPr lang="en-DK" b="1" dirty="0"/>
              <a:t>Effects</a:t>
            </a:r>
          </a:p>
          <a:p>
            <a:r>
              <a:rPr lang="en-DK" b="0" dirty="0"/>
              <a:t>- Effect bruger stream til at udgive nye source af actions</a:t>
            </a:r>
          </a:p>
          <a:p>
            <a:r>
              <a:rPr lang="en-DK" b="0" dirty="0"/>
              <a:t>	Det kan være </a:t>
            </a:r>
            <a:r>
              <a:rPr lang="en-GB" b="0" dirty="0"/>
              <a:t>I</a:t>
            </a:r>
            <a:r>
              <a:rPr lang="en-DK" b="0" dirty="0"/>
              <a:t> form af hvis det lavet nogle side-effekter</a:t>
            </a:r>
          </a:p>
          <a:p>
            <a:endParaRPr lang="en-DK" b="0" dirty="0"/>
          </a:p>
          <a:p>
            <a:r>
              <a:rPr lang="en-DK" b="1" dirty="0"/>
              <a:t>SHARI</a:t>
            </a:r>
            <a:endParaRPr lang="en-DK" b="0" dirty="0"/>
          </a:p>
          <a:p>
            <a:pPr marL="171450" indent="-171450">
              <a:buFontTx/>
              <a:buChar char="-"/>
            </a:pPr>
            <a:r>
              <a:rPr lang="en-DK" b="0" dirty="0"/>
              <a:t>Man kan bruge et state management  system, hvis man har udfordringer der er defineret </a:t>
            </a:r>
            <a:r>
              <a:rPr lang="en-GB" b="0" dirty="0"/>
              <a:t>I</a:t>
            </a:r>
            <a:r>
              <a:rPr lang="en-DK" b="0" dirty="0"/>
              <a:t> SHARI</a:t>
            </a:r>
            <a:endParaRPr lang="en-DK" b="1" dirty="0"/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da-DK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Forskel på </a:t>
            </a:r>
            <a:r>
              <a:rPr lang="da-DK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NgRx</a:t>
            </a:r>
            <a:r>
              <a:rPr lang="da-DK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og </a:t>
            </a:r>
            <a:r>
              <a:rPr lang="da-DK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  <a:r>
              <a:rPr lang="da-DK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Effect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lever udenfor Store objekter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Effects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kommunikerer med services (som kan lave sideeffekter)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actions håndteres kun i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reducers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men i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NgRx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er nogle actions håndteret i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reducers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nogle i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effects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og nogle i begge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a-DK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a-DK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a-DK" b="0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41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9146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Font typeface="Courier New" panose="02070309020205020404" pitchFamily="49" charset="0"/>
              <a:buNone/>
            </a:pPr>
            <a:r>
              <a:rPr lang="da-DK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Brug et </a:t>
            </a:r>
            <a:r>
              <a:rPr lang="da-DK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da-DK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management system, hvis man har følgende udfordringer: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S-Shared: </a:t>
            </a:r>
            <a:r>
              <a:rPr lang="da-DK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er tilgængelig af mange komponenter og services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H-</a:t>
            </a:r>
            <a:r>
              <a:rPr lang="da-DK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Hydrated</a:t>
            </a: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State, som er vedholdende og </a:t>
            </a:r>
            <a:r>
              <a:rPr lang="da-DK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hydrated</a:t>
            </a: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fra </a:t>
            </a:r>
            <a:r>
              <a:rPr lang="da-DK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storage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A-</a:t>
            </a:r>
            <a:r>
              <a:rPr lang="da-DK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</a:t>
            </a: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da-DK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som har brug for at være tilgængelig når routes tilgår igen (re-enters)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R-</a:t>
            </a:r>
            <a:r>
              <a:rPr lang="da-DK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Retrieved</a:t>
            </a: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da-DK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som har brug for at blive hentet med en sideeffekt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I-</a:t>
            </a:r>
            <a:r>
              <a:rPr lang="da-DK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Impacted</a:t>
            </a: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State som er påvirket af actions fra andre kilder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buFont typeface="Courier New" panose="02070309020205020404" pitchFamily="49" charset="0"/>
              <a:buNone/>
            </a:pPr>
            <a:r>
              <a:rPr lang="da-DK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NgRX</a:t>
            </a: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kommer med prisen af kodekompleksitet, indirekte og høj kodeomkostning. </a:t>
            </a:r>
          </a:p>
          <a:p>
            <a:pPr marL="0" lvl="0" indent="0">
              <a:lnSpc>
                <a:spcPct val="107000"/>
              </a:lnSpc>
              <a:buFont typeface="Courier New" panose="02070309020205020404" pitchFamily="49" charset="0"/>
              <a:buNone/>
            </a:pP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None/>
            </a:pP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Brug </a:t>
            </a:r>
            <a:r>
              <a:rPr lang="da-DK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Shari</a:t>
            </a: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principperne til at bestemme om der er behov for brugen af </a:t>
            </a:r>
            <a:r>
              <a:rPr lang="da-DK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NgRx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42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05246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Bibliotek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biblioteket tilbyder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genriske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komponenter og værktøjer til at bygge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komponenenter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Vedligeholdes af Angular teamet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Andre interessante biblioteker: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@anuglar/cdk: skriv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UI komponenter med common interaktionsmønstre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@angular/material: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Material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Design komponenter for Angular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appliaktioner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@angular/google-maps: Angular komponenter bygget ovenpå Google Maps JavaScript API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@angular/youtube-player: Angular komponenter bygget ovenpå YouTube Player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Customize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indenfor specifikationerne for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Material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Design</a:t>
            </a:r>
            <a:endParaRPr lang="da-DK" b="0" dirty="0"/>
          </a:p>
          <a:p>
            <a:endParaRPr lang="da-DK" b="1" dirty="0"/>
          </a:p>
          <a:p>
            <a:r>
              <a:rPr lang="da-DK" b="1" dirty="0"/>
              <a:t>Design systemer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design system af mønstre og styles som bruges når der laves applikationer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Patterns: beskriver flows, adfærd og hvordan man kombinerer elementer (animation, layout, lyde)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Styles: beskriver visuelle elementer (typografi, farver,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icongraphy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Mange design systemer er tilgængelige: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Material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design (Google)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Fluent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Design System (Microsoft)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Carbon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Design System (IBM)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Lightning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Design System(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Salesforce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endParaRPr lang="da-DK" b="0" dirty="0"/>
          </a:p>
          <a:p>
            <a:endParaRPr lang="da-DK" b="1" dirty="0"/>
          </a:p>
          <a:p>
            <a:r>
              <a:rPr lang="da-DK" b="1" dirty="0" err="1"/>
              <a:t>Themes</a:t>
            </a:r>
            <a:endParaRPr lang="da-DK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Giver look og følelse af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/>
              <a:t>Ofte farver og typografi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b="0" dirty="0" err="1"/>
              <a:t>Material</a:t>
            </a:r>
            <a:r>
              <a:rPr lang="da-DK" b="0" dirty="0"/>
              <a:t> design </a:t>
            </a:r>
            <a:r>
              <a:rPr lang="da-DK" b="0" dirty="0">
                <a:sym typeface="Wingdings" panose="05000000000000000000" pitchFamily="2" charset="2"/>
              </a:rPr>
              <a:t> indbyggede temaer  kan bruges direkte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b="0" dirty="0" err="1">
                <a:sym typeface="Wingdings" panose="05000000000000000000" pitchFamily="2" charset="2"/>
              </a:rPr>
              <a:t>Palettes</a:t>
            </a:r>
            <a:r>
              <a:rPr lang="da-DK" b="0" dirty="0">
                <a:sym typeface="Wingdings" panose="05000000000000000000" pitchFamily="2" charset="2"/>
              </a:rPr>
              <a:t> tilføjer farve til UI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>
                <a:sym typeface="Wingdings" panose="05000000000000000000" pitchFamily="2" charset="2"/>
              </a:rPr>
              <a:t>Primær og sekundær + andre varianter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>
                <a:sym typeface="Wingdings" panose="05000000000000000000" pitchFamily="2" charset="2"/>
              </a:rPr>
              <a:t>Fx farve til tekster, knapper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b="0" dirty="0">
                <a:sym typeface="Wingdings" panose="05000000000000000000" pitchFamily="2" charset="2"/>
              </a:rPr>
              <a:t>Kan lave </a:t>
            </a:r>
            <a:r>
              <a:rPr lang="da-DK" b="0" dirty="0" err="1">
                <a:sym typeface="Wingdings" panose="05000000000000000000" pitchFamily="2" charset="2"/>
              </a:rPr>
              <a:t>custom</a:t>
            </a:r>
            <a:r>
              <a:rPr lang="da-DK" b="0" dirty="0">
                <a:sym typeface="Wingdings" panose="05000000000000000000" pitchFamily="2" charset="2"/>
              </a:rPr>
              <a:t> </a:t>
            </a:r>
            <a:r>
              <a:rPr lang="da-DK" b="0" dirty="0" err="1">
                <a:sym typeface="Wingdings" panose="05000000000000000000" pitchFamily="2" charset="2"/>
              </a:rPr>
              <a:t>themes</a:t>
            </a:r>
            <a:r>
              <a:rPr lang="da-DK" b="0" dirty="0">
                <a:sym typeface="Wingdings" panose="05000000000000000000" pitchFamily="2" charset="2"/>
              </a:rPr>
              <a:t>, med </a:t>
            </a:r>
            <a:r>
              <a:rPr lang="da-DK" b="0" dirty="0" err="1">
                <a:sym typeface="Wingdings" panose="05000000000000000000" pitchFamily="2" charset="2"/>
              </a:rPr>
              <a:t>custom</a:t>
            </a:r>
            <a:r>
              <a:rPr lang="da-DK" b="0" dirty="0">
                <a:sym typeface="Wingdings" panose="05000000000000000000" pitchFamily="2" charset="2"/>
              </a:rPr>
              <a:t> </a:t>
            </a:r>
            <a:r>
              <a:rPr lang="da-DK" b="0" dirty="0" err="1">
                <a:sym typeface="Wingdings" panose="05000000000000000000" pitchFamily="2" charset="2"/>
              </a:rPr>
              <a:t>palettes</a:t>
            </a:r>
            <a:endParaRPr lang="da-DK" b="0" dirty="0"/>
          </a:p>
          <a:p>
            <a:endParaRPr lang="da-DK" b="1" dirty="0"/>
          </a:p>
          <a:p>
            <a:r>
              <a:rPr lang="da-DK" b="1" dirty="0"/>
              <a:t>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Angular </a:t>
            </a:r>
            <a:r>
              <a:rPr lang="da-DK" b="0" dirty="0" err="1"/>
              <a:t>Material</a:t>
            </a:r>
            <a:r>
              <a:rPr lang="da-DK" b="0" dirty="0"/>
              <a:t> har UI komponenter baseret på </a:t>
            </a:r>
            <a:r>
              <a:rPr lang="da-DK" b="0" dirty="0" err="1"/>
              <a:t>Material</a:t>
            </a:r>
            <a:r>
              <a:rPr lang="da-DK" b="0" dirty="0"/>
              <a:t> Design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Eksempler: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bars: </a:t>
            </a:r>
          </a:p>
          <a:p>
            <a:pPr marL="1085850" lvl="2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 appen som viser information og actions relateret til nuværende skærm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Buttons: </a:t>
            </a:r>
          </a:p>
          <a:p>
            <a:pPr marL="1085850" lvl="2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tillader brugeren at gøre handling og tage et valg med et enkelt tap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Cards: </a:t>
            </a:r>
          </a:p>
          <a:p>
            <a:pPr marL="1085850" lvl="2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indeholder indhold med actions om et enkelt emne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 picker: </a:t>
            </a:r>
          </a:p>
          <a:p>
            <a:pPr marL="10858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tillader brugere at vælge dato eller en vifte af datoer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Eksempel: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mat-date-range-input</a:t>
            </a:r>
          </a:p>
          <a:p>
            <a:pPr marL="1085850" lvl="2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Indtaste dato gennem tekst eller kalender</a:t>
            </a:r>
          </a:p>
          <a:p>
            <a:pPr marL="1543050" lvl="3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Lavet af flere komponenter,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directives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og moduler</a:t>
            </a:r>
          </a:p>
          <a:p>
            <a:pPr marL="1085850" lvl="2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Kan bruges med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FormGroup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directive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fra @angular/forms</a:t>
            </a:r>
          </a:p>
          <a:p>
            <a:pPr marL="1085850" lvl="2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Kan bruges med diverse dato biblioteker (date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implementation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agnostic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1543050" lvl="3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MatNativeDateModule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543050" lvl="3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MatLuxonDateModule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58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date picker er lavet af et tekst input og en kalender pop-up, forbundet via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matDatepicker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prop på tekst input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/>
              <a:t>Mat-</a:t>
            </a:r>
            <a:r>
              <a:rPr lang="da-DK" b="0" dirty="0" err="1"/>
              <a:t>icon</a:t>
            </a:r>
            <a:endParaRPr lang="da-DK" b="0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30392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Flexbox</a:t>
            </a:r>
            <a:r>
              <a:rPr lang="da-DK" b="1" dirty="0"/>
              <a:t> CSS &amp; Media </a:t>
            </a:r>
            <a:r>
              <a:rPr lang="da-DK" b="1" dirty="0" err="1"/>
              <a:t>Queries</a:t>
            </a:r>
            <a:endParaRPr lang="da-DK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Kombineres i Angular Flex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Automatiserer </a:t>
            </a:r>
            <a:r>
              <a:rPr lang="da-DK" b="0" dirty="0" err="1"/>
              <a:t>procssen</a:t>
            </a:r>
            <a:r>
              <a:rPr lang="da-DK" b="0" dirty="0"/>
              <a:t> ved at tilføje </a:t>
            </a:r>
            <a:r>
              <a:rPr lang="da-DK" b="0" dirty="0" err="1"/>
              <a:t>Flexbox</a:t>
            </a:r>
            <a:r>
              <a:rPr lang="da-DK" b="0" dirty="0"/>
              <a:t> CSS til browser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Nemt at specificerer layout for forskellige skærmstørrelser</a:t>
            </a:r>
          </a:p>
          <a:p>
            <a:endParaRPr lang="da-DK" b="1" dirty="0"/>
          </a:p>
          <a:p>
            <a:r>
              <a:rPr lang="da-DK" b="1" dirty="0"/>
              <a:t>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Bruges </a:t>
            </a:r>
            <a:r>
              <a:rPr lang="da-DK" b="0" dirty="0" err="1"/>
              <a:t>declarativ</a:t>
            </a:r>
            <a:r>
              <a:rPr lang="da-DK" b="0" dirty="0"/>
              <a:t> i HTML template (behøver ikke vide i detaljer om hvordan det virker)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To </a:t>
            </a:r>
            <a:r>
              <a:rPr lang="da-DK" b="0" dirty="0" err="1"/>
              <a:t>API’er</a:t>
            </a:r>
            <a:endParaRPr lang="da-DK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 err="1"/>
              <a:t>Static</a:t>
            </a:r>
            <a:r>
              <a:rPr lang="da-DK" b="0" dirty="0"/>
              <a:t> API </a:t>
            </a:r>
            <a:r>
              <a:rPr lang="da-DK" b="0" dirty="0">
                <a:sym typeface="Wingdings" panose="05000000000000000000" pitchFamily="2" charset="2"/>
              </a:rPr>
              <a:t> nemt for udvikler at lave </a:t>
            </a:r>
            <a:r>
              <a:rPr lang="da-DK" b="0" dirty="0" err="1">
                <a:sym typeface="Wingdings" panose="05000000000000000000" pitchFamily="2" charset="2"/>
              </a:rPr>
              <a:t>responsive</a:t>
            </a:r>
            <a:r>
              <a:rPr lang="da-DK" b="0" dirty="0">
                <a:sym typeface="Wingdings" panose="05000000000000000000" pitchFamily="2" charset="2"/>
              </a:rPr>
              <a:t> og adaptive layouts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a-DK" b="0" dirty="0" err="1">
                <a:sym typeface="Wingdings" panose="05000000000000000000" pitchFamily="2" charset="2"/>
              </a:rPr>
              <a:t>Flexbox</a:t>
            </a:r>
            <a:r>
              <a:rPr lang="da-DK" b="0" dirty="0">
                <a:sym typeface="Wingdings" panose="05000000000000000000" pitchFamily="2" charset="2"/>
              </a:rPr>
              <a:t> og Grid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 err="1">
                <a:sym typeface="Wingdings" panose="05000000000000000000" pitchFamily="2" charset="2"/>
              </a:rPr>
              <a:t>Responsive</a:t>
            </a:r>
            <a:r>
              <a:rPr lang="da-DK" b="0" dirty="0">
                <a:sym typeface="Wingdings" panose="05000000000000000000" pitchFamily="2" charset="2"/>
              </a:rPr>
              <a:t> API  </a:t>
            </a:r>
            <a:r>
              <a:rPr lang="da-DK" b="0" dirty="0" err="1">
                <a:sym typeface="Wingdings" panose="05000000000000000000" pitchFamily="2" charset="2"/>
              </a:rPr>
              <a:t>responsive</a:t>
            </a:r>
            <a:r>
              <a:rPr lang="da-DK" b="0" dirty="0">
                <a:sym typeface="Wingdings" panose="05000000000000000000" pitchFamily="2" charset="2"/>
              </a:rPr>
              <a:t> features til nemt at tilpasse mulige </a:t>
            </a:r>
            <a:r>
              <a:rPr lang="da-DK" b="0" dirty="0" err="1">
                <a:sym typeface="Wingdings" panose="05000000000000000000" pitchFamily="2" charset="2"/>
              </a:rPr>
              <a:t>skørmstørrelser</a:t>
            </a:r>
            <a:endParaRPr lang="da-DK" b="0" dirty="0"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a-DK" b="0" dirty="0">
                <a:sym typeface="Wingdings" panose="05000000000000000000" pitchFamily="2" charset="2"/>
              </a:rPr>
              <a:t>Media </a:t>
            </a:r>
            <a:r>
              <a:rPr lang="da-DK" b="0" dirty="0" err="1">
                <a:sym typeface="Wingdings" panose="05000000000000000000" pitchFamily="2" charset="2"/>
              </a:rPr>
              <a:t>queries</a:t>
            </a:r>
            <a:r>
              <a:rPr lang="da-DK" b="0" dirty="0">
                <a:sym typeface="Wingdings" panose="05000000000000000000" pitchFamily="2" charset="2"/>
              </a:rPr>
              <a:t> og </a:t>
            </a:r>
            <a:r>
              <a:rPr lang="da-DK" b="0" dirty="0" err="1">
                <a:sym typeface="Wingdings" panose="05000000000000000000" pitchFamily="2" charset="2"/>
              </a:rPr>
              <a:t>aliases</a:t>
            </a:r>
            <a:r>
              <a:rPr lang="da-DK" b="0" dirty="0">
                <a:sym typeface="Wingdings" panose="05000000000000000000" pitchFamily="2" charset="2"/>
              </a:rPr>
              <a:t> (</a:t>
            </a:r>
            <a:r>
              <a:rPr lang="da-DK" b="0" dirty="0" err="1">
                <a:sym typeface="Wingdings" panose="05000000000000000000" pitchFamily="2" charset="2"/>
              </a:rPr>
              <a:t>xs</a:t>
            </a:r>
            <a:r>
              <a:rPr lang="da-DK" b="0" dirty="0">
                <a:sym typeface="Wingdings" panose="05000000000000000000" pitchFamily="2" charset="2"/>
              </a:rPr>
              <a:t>, lt-lg </a:t>
            </a:r>
            <a:r>
              <a:rPr lang="da-DK" b="0" dirty="0" err="1">
                <a:sym typeface="Wingdings" panose="05000000000000000000" pitchFamily="2" charset="2"/>
              </a:rPr>
              <a:t>osv</a:t>
            </a:r>
            <a:r>
              <a:rPr lang="da-DK" b="0" dirty="0">
                <a:sym typeface="Wingdings" panose="05000000000000000000" pitchFamily="2" charset="2"/>
              </a:rPr>
              <a:t>)</a:t>
            </a:r>
            <a:endParaRPr lang="da-DK" b="0" dirty="0"/>
          </a:p>
          <a:p>
            <a:endParaRPr lang="da-DK" b="1" dirty="0"/>
          </a:p>
          <a:p>
            <a:r>
              <a:rPr lang="da-DK" b="1" dirty="0"/>
              <a:t>DOM containere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 err="1"/>
              <a:t>Static</a:t>
            </a:r>
            <a:r>
              <a:rPr lang="da-DK" b="0" dirty="0"/>
              <a:t>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Flex og </a:t>
            </a:r>
            <a:r>
              <a:rPr lang="da-DK" b="0" dirty="0" err="1"/>
              <a:t>grid</a:t>
            </a:r>
            <a:r>
              <a:rPr lang="da-DK" b="0" dirty="0"/>
              <a:t> </a:t>
            </a:r>
            <a:r>
              <a:rPr lang="da-DK" b="0" dirty="0">
                <a:sym typeface="Wingdings" panose="05000000000000000000" pitchFamily="2" charset="2"/>
              </a:rPr>
              <a:t> påvirker flow og layout af </a:t>
            </a:r>
            <a:r>
              <a:rPr lang="da-DK" b="0" dirty="0" err="1">
                <a:sym typeface="Wingdings" panose="05000000000000000000" pitchFamily="2" charset="2"/>
              </a:rPr>
              <a:t>child</a:t>
            </a:r>
            <a:r>
              <a:rPr lang="da-DK" b="0" dirty="0">
                <a:sym typeface="Wingdings" panose="05000000000000000000" pitchFamily="2" charset="2"/>
              </a:rPr>
              <a:t> elementer i containeren</a:t>
            </a:r>
            <a:endParaRPr lang="da-DK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Flex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 err="1">
                <a:sym typeface="Wingdings" panose="05000000000000000000" pitchFamily="2" charset="2"/>
              </a:rPr>
              <a:t>fxLayout</a:t>
            </a:r>
            <a:r>
              <a:rPr lang="da-DK" b="0" dirty="0">
                <a:sym typeface="Wingdings" panose="05000000000000000000" pitchFamily="2" charset="2"/>
              </a:rPr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Kombination af ”display: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og ”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b="0" dirty="0" err="1"/>
              <a:t>fxLayoutAlign</a:t>
            </a:r>
            <a:endParaRPr lang="da-DK" b="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Kombination af ”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justify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-content” og ”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align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-items”</a:t>
            </a:r>
            <a:endParaRPr lang="da-DK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Grid 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gdColumns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tilsvarende ”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grid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-template-columns”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gdRows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tilsvarende ”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grid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-template-columns”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gdAlignRows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aligner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items for en række</a:t>
            </a:r>
          </a:p>
          <a:p>
            <a:pPr marL="1085850" lvl="2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”justify-content” (container)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”justify-items” (items)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gdAlignColumns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aligner items for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column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58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“align-content” (container)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“align-items” (items)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a-DK" b="1" dirty="0"/>
          </a:p>
          <a:p>
            <a:r>
              <a:rPr lang="da-DK" b="1" dirty="0"/>
              <a:t>DOM elementer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 err="1"/>
              <a:t>Responsive</a:t>
            </a:r>
            <a:r>
              <a:rPr lang="da-DK" b="0" dirty="0"/>
              <a:t>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="0" dirty="0"/>
              <a:t>Directives påvirker </a:t>
            </a:r>
            <a:r>
              <a:rPr lang="da-DK" b="0" dirty="0" err="1"/>
              <a:t>layot</a:t>
            </a:r>
            <a:r>
              <a:rPr lang="da-DK" b="0" dirty="0"/>
              <a:t> og størrelse af fx containeren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fxFlex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sætter props for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grow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shrink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og basis for et item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fxFlexAlign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tilsvarende ”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align-self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gdRow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bestemmer start og slut række for et item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gdColumn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bestemmer start og slut kolonne for et item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a-DK" b="0" dirty="0"/>
              <a:t>Directives for alle elementer</a:t>
            </a:r>
          </a:p>
          <a:p>
            <a:pPr marL="685800" lvl="1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fxShow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fxHide</a:t>
            </a:r>
            <a:endParaRPr lang="da-DK" b="0" dirty="0"/>
          </a:p>
          <a:p>
            <a:endParaRPr lang="da-DK" b="1" dirty="0"/>
          </a:p>
          <a:p>
            <a:r>
              <a:rPr lang="da-DK" b="1" dirty="0" err="1"/>
              <a:t>Responsive</a:t>
            </a:r>
            <a:r>
              <a:rPr lang="da-DK" b="1" dirty="0"/>
              <a:t> </a:t>
            </a:r>
            <a:r>
              <a:rPr lang="da-DK" b="1" dirty="0" err="1"/>
              <a:t>breakpoints</a:t>
            </a:r>
            <a:endParaRPr lang="da-DK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Fx: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 err="1">
                <a:effectLst/>
              </a:rPr>
              <a:t>xs</a:t>
            </a:r>
            <a:r>
              <a:rPr lang="da-DK" dirty="0">
                <a:effectLst/>
              </a:rPr>
              <a:t>- screen and (max-</a:t>
            </a:r>
            <a:r>
              <a:rPr lang="da-DK" dirty="0" err="1">
                <a:effectLst/>
              </a:rPr>
              <a:t>width</a:t>
            </a:r>
            <a:r>
              <a:rPr lang="da-DK" dirty="0">
                <a:effectLst/>
              </a:rPr>
              <a:t>: 599px)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>
                <a:effectLst/>
              </a:rPr>
              <a:t>sm-screen and (min-</a:t>
            </a:r>
            <a:r>
              <a:rPr lang="da-DK" dirty="0" err="1">
                <a:effectLst/>
              </a:rPr>
              <a:t>width</a:t>
            </a:r>
            <a:r>
              <a:rPr lang="da-DK" dirty="0">
                <a:effectLst/>
              </a:rPr>
              <a:t>: 600px) and (max-</a:t>
            </a:r>
            <a:r>
              <a:rPr lang="da-DK" dirty="0" err="1">
                <a:effectLst/>
              </a:rPr>
              <a:t>width</a:t>
            </a:r>
            <a:r>
              <a:rPr lang="da-DK" dirty="0">
                <a:effectLst/>
              </a:rPr>
              <a:t>: 959px)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>
                <a:effectLst/>
              </a:rPr>
              <a:t>md-screen and (min-</a:t>
            </a:r>
            <a:r>
              <a:rPr lang="da-DK" dirty="0" err="1">
                <a:effectLst/>
              </a:rPr>
              <a:t>width</a:t>
            </a:r>
            <a:r>
              <a:rPr lang="da-DK" dirty="0">
                <a:effectLst/>
              </a:rPr>
              <a:t>: 960px) and (max-</a:t>
            </a:r>
            <a:r>
              <a:rPr lang="da-DK" dirty="0" err="1">
                <a:effectLst/>
              </a:rPr>
              <a:t>width</a:t>
            </a:r>
            <a:r>
              <a:rPr lang="da-DK" dirty="0">
                <a:effectLst/>
              </a:rPr>
              <a:t>: 1279px)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>
                <a:effectLst/>
              </a:rPr>
              <a:t>lg-screen and (min-</a:t>
            </a:r>
            <a:r>
              <a:rPr lang="da-DK" dirty="0" err="1">
                <a:effectLst/>
              </a:rPr>
              <a:t>width</a:t>
            </a:r>
            <a:r>
              <a:rPr lang="da-DK" dirty="0">
                <a:effectLst/>
              </a:rPr>
              <a:t>: 1280px) and (max-</a:t>
            </a:r>
            <a:r>
              <a:rPr lang="da-DK" dirty="0" err="1">
                <a:effectLst/>
              </a:rPr>
              <a:t>width</a:t>
            </a:r>
            <a:r>
              <a:rPr lang="da-DK" dirty="0">
                <a:effectLst/>
              </a:rPr>
              <a:t>: 1919px)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dirty="0">
                <a:effectLst/>
              </a:rPr>
              <a:t>xl-screen and (min-</a:t>
            </a:r>
            <a:r>
              <a:rPr lang="da-DK" dirty="0" err="1">
                <a:effectLst/>
              </a:rPr>
              <a:t>width</a:t>
            </a:r>
            <a:r>
              <a:rPr lang="da-DK" dirty="0">
                <a:effectLst/>
              </a:rPr>
              <a:t>: 1920px) and (max-</a:t>
            </a:r>
            <a:r>
              <a:rPr lang="da-DK" dirty="0" err="1">
                <a:effectLst/>
              </a:rPr>
              <a:t>width</a:t>
            </a:r>
            <a:r>
              <a:rPr lang="da-DK" dirty="0">
                <a:effectLst/>
              </a:rPr>
              <a:t>: 5000px)</a:t>
            </a:r>
          </a:p>
          <a:p>
            <a:pPr algn="l" fontAlgn="base"/>
            <a:br>
              <a:rPr lang="en-US" dirty="0">
                <a:effectLst/>
              </a:rPr>
            </a:br>
            <a:r>
              <a:rPr lang="en-US" dirty="0">
                <a:effectLst/>
              </a:rPr>
              <a:t>&lt;</a:t>
            </a:r>
            <a:r>
              <a:rPr lang="en-US" dirty="0" err="1">
                <a:solidFill>
                  <a:srgbClr val="7EE787"/>
                </a:solidFill>
                <a:effectLst/>
              </a:rPr>
              <a:t>api</a:t>
            </a:r>
            <a:r>
              <a:rPr lang="en-US" dirty="0">
                <a:effectLst/>
              </a:rPr>
              <a:t>&gt;.&lt;</a:t>
            </a:r>
            <a:r>
              <a:rPr lang="en-US" dirty="0">
                <a:solidFill>
                  <a:srgbClr val="7EE787"/>
                </a:solidFill>
                <a:effectLst/>
              </a:rPr>
              <a:t>breakpoint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79C0FF"/>
                </a:solidFill>
                <a:effectLst/>
              </a:rPr>
              <a:t>alias</a:t>
            </a:r>
            <a:r>
              <a:rPr lang="en-US" dirty="0">
                <a:effectLst/>
              </a:rPr>
              <a:t>&gt;="&lt;</a:t>
            </a:r>
            <a:r>
              <a:rPr lang="en-US" dirty="0">
                <a:solidFill>
                  <a:srgbClr val="7EE787"/>
                </a:solidFill>
                <a:effectLst/>
              </a:rPr>
              <a:t>value</a:t>
            </a:r>
            <a:r>
              <a:rPr lang="en-US" dirty="0">
                <a:effectLst/>
              </a:rPr>
              <a:t>&gt;"</a:t>
            </a:r>
          </a:p>
          <a:p>
            <a:pPr algn="l" fontAlgn="base"/>
            <a:r>
              <a:rPr lang="en-US" dirty="0">
                <a:effectLst/>
              </a:rPr>
              <a:t>[&lt;</a:t>
            </a:r>
            <a:r>
              <a:rPr lang="en-US" dirty="0" err="1">
                <a:solidFill>
                  <a:srgbClr val="7EE787"/>
                </a:solidFill>
                <a:effectLst/>
              </a:rPr>
              <a:t>api</a:t>
            </a:r>
            <a:r>
              <a:rPr lang="en-US" dirty="0">
                <a:effectLst/>
              </a:rPr>
              <a:t>&gt;.&lt;</a:t>
            </a:r>
            <a:r>
              <a:rPr lang="en-US" dirty="0">
                <a:solidFill>
                  <a:srgbClr val="7EE787"/>
                </a:solidFill>
                <a:effectLst/>
              </a:rPr>
              <a:t>breakpoint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79C0FF"/>
                </a:solidFill>
                <a:effectLst/>
              </a:rPr>
              <a:t>alias</a:t>
            </a:r>
            <a:r>
              <a:rPr lang="en-US" dirty="0">
                <a:effectLst/>
              </a:rPr>
              <a:t>&gt;]="&lt;</a:t>
            </a:r>
            <a:r>
              <a:rPr lang="en-US" dirty="0">
                <a:solidFill>
                  <a:srgbClr val="7EE787"/>
                </a:solidFill>
                <a:effectLst/>
              </a:rPr>
              <a:t>expression</a:t>
            </a:r>
            <a:r>
              <a:rPr lang="en-US" dirty="0">
                <a:effectLst/>
              </a:rPr>
              <a:t>&gt;"</a:t>
            </a:r>
          </a:p>
          <a:p>
            <a:pPr algn="l" fontAlgn="base"/>
            <a:br>
              <a:rPr lang="da-DK" dirty="0">
                <a:effectLst/>
              </a:rPr>
            </a:br>
            <a:r>
              <a:rPr lang="da-DK" dirty="0">
                <a:effectLst/>
              </a:rPr>
              <a:t>&lt;</a:t>
            </a:r>
            <a:r>
              <a:rPr lang="da-DK" dirty="0">
                <a:solidFill>
                  <a:srgbClr val="7EE787"/>
                </a:solidFill>
                <a:effectLst/>
              </a:rPr>
              <a:t>div</a:t>
            </a:r>
            <a:r>
              <a:rPr lang="da-DK" dirty="0">
                <a:effectLst/>
              </a:rPr>
              <a:t> </a:t>
            </a:r>
          </a:p>
          <a:p>
            <a:pPr lvl="1" algn="l" fontAlgn="base"/>
            <a:r>
              <a:rPr lang="da-DK" dirty="0">
                <a:solidFill>
                  <a:srgbClr val="79C0FF"/>
                </a:solidFill>
                <a:effectLst/>
              </a:rPr>
              <a:t>fxLayout.gt-</a:t>
            </a:r>
            <a:r>
              <a:rPr lang="da-DK" dirty="0" err="1">
                <a:solidFill>
                  <a:srgbClr val="79C0FF"/>
                </a:solidFill>
                <a:effectLst/>
              </a:rPr>
              <a:t>xs</a:t>
            </a:r>
            <a:r>
              <a:rPr lang="da-DK" dirty="0">
                <a:effectLst/>
              </a:rPr>
              <a:t>=</a:t>
            </a:r>
            <a:r>
              <a:rPr lang="da-DK" dirty="0">
                <a:solidFill>
                  <a:srgbClr val="A5D6FF"/>
                </a:solidFill>
                <a:effectLst/>
              </a:rPr>
              <a:t>"</a:t>
            </a:r>
            <a:r>
              <a:rPr lang="da-DK" dirty="0" err="1">
                <a:solidFill>
                  <a:srgbClr val="A5D6FF"/>
                </a:solidFill>
                <a:effectLst/>
              </a:rPr>
              <a:t>row</a:t>
            </a:r>
            <a:r>
              <a:rPr lang="da-DK" dirty="0">
                <a:solidFill>
                  <a:srgbClr val="A5D6FF"/>
                </a:solidFill>
                <a:effectLst/>
              </a:rPr>
              <a:t>"</a:t>
            </a:r>
            <a:r>
              <a:rPr lang="da-DK" dirty="0">
                <a:effectLst/>
              </a:rPr>
              <a:t> </a:t>
            </a:r>
          </a:p>
          <a:p>
            <a:pPr lvl="1" algn="l" fontAlgn="base"/>
            <a:r>
              <a:rPr lang="da-DK" dirty="0" err="1">
                <a:solidFill>
                  <a:srgbClr val="79C0FF"/>
                </a:solidFill>
                <a:effectLst/>
              </a:rPr>
              <a:t>fxLayout.xs</a:t>
            </a:r>
            <a:r>
              <a:rPr lang="da-DK" dirty="0">
                <a:effectLst/>
              </a:rPr>
              <a:t>=</a:t>
            </a:r>
            <a:r>
              <a:rPr lang="da-DK" dirty="0">
                <a:solidFill>
                  <a:srgbClr val="A5D6FF"/>
                </a:solidFill>
                <a:effectLst/>
              </a:rPr>
              <a:t>"column"</a:t>
            </a:r>
            <a:r>
              <a:rPr lang="da-DK" dirty="0">
                <a:effectLst/>
              </a:rPr>
              <a:t> </a:t>
            </a:r>
          </a:p>
          <a:p>
            <a:pPr lvl="1" algn="l" fontAlgn="base"/>
            <a:r>
              <a:rPr lang="da-DK" dirty="0">
                <a:effectLst/>
              </a:rPr>
              <a:t>[</a:t>
            </a:r>
            <a:r>
              <a:rPr lang="da-DK" dirty="0" err="1">
                <a:solidFill>
                  <a:srgbClr val="79C0FF"/>
                </a:solidFill>
                <a:effectLst/>
              </a:rPr>
              <a:t>ngStyle.lt</a:t>
            </a:r>
            <a:r>
              <a:rPr lang="da-DK" dirty="0">
                <a:solidFill>
                  <a:srgbClr val="79C0FF"/>
                </a:solidFill>
                <a:effectLst/>
              </a:rPr>
              <a:t>-sm</a:t>
            </a:r>
            <a:r>
              <a:rPr lang="da-DK" dirty="0">
                <a:effectLst/>
              </a:rPr>
              <a:t>]=</a:t>
            </a:r>
            <a:r>
              <a:rPr lang="da-DK" dirty="0">
                <a:solidFill>
                  <a:srgbClr val="A5D6FF"/>
                </a:solidFill>
                <a:effectLst/>
              </a:rPr>
              <a:t>"{'</a:t>
            </a:r>
            <a:r>
              <a:rPr lang="da-DK" dirty="0" err="1">
                <a:solidFill>
                  <a:srgbClr val="A5D6FF"/>
                </a:solidFill>
                <a:effectLst/>
              </a:rPr>
              <a:t>background-color</a:t>
            </a:r>
            <a:r>
              <a:rPr lang="da-DK" dirty="0">
                <a:solidFill>
                  <a:srgbClr val="A5D6FF"/>
                </a:solidFill>
                <a:effectLst/>
              </a:rPr>
              <a:t>': '</a:t>
            </a:r>
            <a:r>
              <a:rPr lang="da-DK" dirty="0" err="1">
                <a:solidFill>
                  <a:srgbClr val="A5D6FF"/>
                </a:solidFill>
                <a:effectLst/>
              </a:rPr>
              <a:t>cornflowerblue</a:t>
            </a:r>
            <a:r>
              <a:rPr lang="da-DK" dirty="0">
                <a:solidFill>
                  <a:srgbClr val="A5D6FF"/>
                </a:solidFill>
                <a:effectLst/>
              </a:rPr>
              <a:t>'}"</a:t>
            </a:r>
            <a:r>
              <a:rPr lang="da-DK" dirty="0">
                <a:effectLst/>
              </a:rPr>
              <a:t>&gt;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44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97724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b="0" dirty="0"/>
              <a:t>A</a:t>
            </a:r>
            <a:r>
              <a:rPr lang="en-DK" b="0" dirty="0"/>
              <a:t>flevering</a:t>
            </a:r>
          </a:p>
          <a:p>
            <a:pPr marL="171450" indent="-171450">
              <a:buFontTx/>
              <a:buChar char="-"/>
            </a:pPr>
            <a:r>
              <a:rPr lang="en-DK" b="0" dirty="0"/>
              <a:t>Vis responsivt med navigation</a:t>
            </a:r>
          </a:p>
          <a:p>
            <a:pPr marL="628650" lvl="1" indent="-171450">
              <a:buFontTx/>
              <a:buChar char="-"/>
            </a:pPr>
            <a:r>
              <a:rPr lang="da-DK" b="0" dirty="0"/>
              <a:t>Credit-card-list.component.css</a:t>
            </a:r>
            <a:endParaRPr lang="en-DK" b="0" dirty="0"/>
          </a:p>
          <a:p>
            <a:pPr marL="171450" lvl="0" indent="-171450">
              <a:buFontTx/>
              <a:buChar char="-"/>
            </a:pPr>
            <a:r>
              <a:rPr lang="en-DK" b="0" dirty="0"/>
              <a:t>index.html er viewport sat</a:t>
            </a:r>
          </a:p>
          <a:p>
            <a:pPr marL="171450" lvl="0" indent="-171450">
              <a:buFontTx/>
              <a:buChar char="-"/>
            </a:pPr>
            <a:endParaRPr lang="en-DK" b="0" dirty="0"/>
          </a:p>
          <a:p>
            <a:pPr marL="171450" lvl="0" indent="-171450">
              <a:buFontTx/>
              <a:buChar char="-"/>
            </a:pPr>
            <a:endParaRPr lang="en-DK" b="0" dirty="0"/>
          </a:p>
          <a:p>
            <a:pPr marL="0" lvl="0" indent="0">
              <a:buFontTx/>
              <a:buNone/>
            </a:pPr>
            <a:r>
              <a:rPr lang="en-DK" b="0" dirty="0"/>
              <a:t>NGRX:</a:t>
            </a:r>
          </a:p>
          <a:p>
            <a:pPr marL="171450" lvl="0" indent="-171450">
              <a:buFontTx/>
              <a:buChar char="-"/>
            </a:pPr>
            <a:r>
              <a:rPr lang="en-DK" b="0" dirty="0"/>
              <a:t>app.module.ts</a:t>
            </a:r>
          </a:p>
          <a:p>
            <a:pPr marL="628650" lvl="1" indent="-171450">
              <a:buFontTx/>
              <a:buChar char="-"/>
            </a:pPr>
            <a:r>
              <a:rPr lang="en-DK" b="0" dirty="0"/>
              <a:t>sætter en property “tutorial” til vores store --&gt; sætter vores reducer til den</a:t>
            </a:r>
            <a:endParaRPr lang="da-DK" b="0" dirty="0"/>
          </a:p>
          <a:p>
            <a:pPr marL="171450" lvl="0" indent="-171450">
              <a:buFontTx/>
              <a:buChar char="-"/>
            </a:pPr>
            <a:r>
              <a:rPr lang="da-DK" b="0" dirty="0" err="1"/>
              <a:t>Tutorial.reducer.ts</a:t>
            </a:r>
            <a:endParaRPr lang="da-DK" b="0" dirty="0"/>
          </a:p>
          <a:p>
            <a:pPr marL="628650" lvl="1" indent="-171450">
              <a:buFontTx/>
              <a:buChar char="-"/>
            </a:pPr>
            <a:r>
              <a:rPr lang="da-DK" b="0" dirty="0"/>
              <a:t>Definer vores reducer </a:t>
            </a:r>
            <a:endParaRPr lang="en-DK" b="0" dirty="0"/>
          </a:p>
          <a:p>
            <a:pPr marL="171450" lvl="0" indent="-171450">
              <a:buFontTx/>
              <a:buChar char="-"/>
            </a:pPr>
            <a:r>
              <a:rPr lang="en-DK" b="0" dirty="0"/>
              <a:t>read.component.ts</a:t>
            </a:r>
          </a:p>
          <a:p>
            <a:pPr marL="628650" lvl="1" indent="-171450">
              <a:buFontTx/>
              <a:buChar char="-"/>
            </a:pPr>
            <a:r>
              <a:rPr lang="en-DK" b="0" dirty="0"/>
              <a:t>For at læse states fra tutorial skal den selectes</a:t>
            </a:r>
          </a:p>
          <a:p>
            <a:pPr marL="628650" lvl="1" indent="-171450">
              <a:buFontTx/>
              <a:buChar char="-"/>
            </a:pPr>
            <a:r>
              <a:rPr lang="en-DK" b="0" dirty="0"/>
              <a:t>udskrive </a:t>
            </a:r>
            <a:r>
              <a:rPr lang="en-GB" b="0" dirty="0"/>
              <a:t>I</a:t>
            </a:r>
            <a:r>
              <a:rPr lang="en-DK" b="0" dirty="0"/>
              <a:t> read.component.html</a:t>
            </a:r>
          </a:p>
          <a:p>
            <a:pPr marL="171450" lvl="0" indent="-171450">
              <a:buFontTx/>
              <a:buChar char="-"/>
            </a:pPr>
            <a:r>
              <a:rPr lang="en-DK" b="0" dirty="0"/>
              <a:t>create.component.ts</a:t>
            </a:r>
          </a:p>
          <a:p>
            <a:pPr marL="628650" lvl="1" indent="-171450">
              <a:buFontTx/>
              <a:buChar char="-"/>
            </a:pPr>
            <a:r>
              <a:rPr lang="en-DK" b="0" dirty="0"/>
              <a:t>addTutorial --&gt; dispatcher til store med en action (AddTutorial)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45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69683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52046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47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28171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200" b="1" dirty="0">
                <a:effectLst/>
                <a:latin typeface="Calibri" panose="020F0502020204030204" pitchFamily="34" charset="0"/>
              </a:rPr>
              <a:t>Hvad er </a:t>
            </a:r>
            <a:r>
              <a:rPr lang="da-DK" sz="1200" b="1" dirty="0" err="1">
                <a:effectLst/>
                <a:latin typeface="Calibri" panose="020F0502020204030204" pitchFamily="34" charset="0"/>
              </a:rPr>
              <a:t>React</a:t>
            </a:r>
            <a:endParaRPr lang="da-DK" sz="1200" b="1" dirty="0">
              <a:effectLst/>
              <a:latin typeface="Calibri" panose="020F0502020204030204" pitchFamily="34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Et JavaScript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library</a:t>
            </a:r>
            <a:r>
              <a:rPr lang="da-DK" sz="1200" dirty="0">
                <a:effectLst/>
                <a:latin typeface="Calibri" panose="020F0502020204030204" pitchFamily="34" charset="0"/>
              </a:rPr>
              <a:t> for at bygge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UIs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Skabt og vedligeholdt af Facebook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 err="1">
                <a:effectLst/>
                <a:latin typeface="Calibri" panose="020F0502020204030204" pitchFamily="34" charset="0"/>
              </a:rPr>
              <a:t>React</a:t>
            </a:r>
            <a:r>
              <a:rPr lang="da-DK" sz="1200" dirty="0">
                <a:effectLst/>
                <a:latin typeface="Calibri" panose="020F0502020204030204" pitchFamily="34" charset="0"/>
              </a:rPr>
              <a:t> er kun en UI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library</a:t>
            </a:r>
            <a:r>
              <a:rPr lang="da-DK" sz="1200" dirty="0">
                <a:effectLst/>
                <a:latin typeface="Calibri" panose="020F0502020204030204" pitchFamily="34" charset="0"/>
              </a:rPr>
              <a:t> - ikke et framework lig Angular </a:t>
            </a:r>
          </a:p>
          <a:p>
            <a:pPr marL="628650" marR="0" lvl="1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Hvis man anvender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React-Redux</a:t>
            </a:r>
            <a:r>
              <a:rPr lang="da-DK" sz="1200" dirty="0">
                <a:effectLst/>
                <a:latin typeface="Calibri" panose="020F0502020204030204" pitchFamily="34" charset="0"/>
              </a:rPr>
              <a:t> og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React</a:t>
            </a:r>
            <a:r>
              <a:rPr lang="da-DK" sz="1200" dirty="0">
                <a:effectLst/>
                <a:latin typeface="Calibri" panose="020F0502020204030204" pitchFamily="34" charset="0"/>
              </a:rPr>
              <a:t> router = Framework ligne Angular</a:t>
            </a:r>
          </a:p>
          <a:p>
            <a:r>
              <a:rPr lang="da-DK" sz="18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Overview</a:t>
            </a:r>
          </a:p>
          <a:p>
            <a:pPr marL="285750" indent="-285750">
              <a:buFontTx/>
              <a:buChar char="-"/>
            </a:pP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Applikationen er opbygget af components</a:t>
            </a:r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Grundlæggende fungerer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React</a:t>
            </a:r>
            <a:r>
              <a:rPr lang="da-DK" sz="1800" dirty="0">
                <a:effectLst/>
                <a:latin typeface="Calibri" panose="020F0502020204030204" pitchFamily="34" charset="0"/>
              </a:rPr>
              <a:t> således</a:t>
            </a: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: </a:t>
            </a:r>
          </a:p>
          <a:p>
            <a:pPr marL="742950" lvl="1" indent="-285750">
              <a:buFontTx/>
              <a:buChar char="-"/>
            </a:pP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Første gang man </a:t>
            </a:r>
            <a:r>
              <a:rPr lang="da-DK" sz="1800" b="0" dirty="0" err="1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renderer</a:t>
            </a: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 applikationen opstilles en virtual DOM </a:t>
            </a: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hele den virtuelle DOM skubbes mod browser </a:t>
            </a:r>
            <a:r>
              <a:rPr lang="da-DK" sz="1800" b="0" dirty="0" err="1">
                <a:solidFill>
                  <a:srgbClr val="2E75B5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DOM’en</a:t>
            </a: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. </a:t>
            </a:r>
          </a:p>
          <a:p>
            <a:pPr marL="742950" lvl="1" indent="-285750">
              <a:buFontTx/>
              <a:buChar char="-"/>
            </a:pP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Når en værdi i component </a:t>
            </a:r>
            <a:r>
              <a:rPr lang="da-DK" sz="1800" b="0" dirty="0" err="1">
                <a:solidFill>
                  <a:srgbClr val="2E75B5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state</a:t>
            </a: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ændre sig  re-render </a:t>
            </a:r>
            <a:r>
              <a:rPr lang="da-DK" sz="1800" b="0" dirty="0" err="1">
                <a:solidFill>
                  <a:srgbClr val="2E75B5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React</a:t>
            </a: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UI. </a:t>
            </a:r>
          </a:p>
          <a:p>
            <a:pPr marL="285750" lvl="0" indent="-285750">
              <a:buFontTx/>
              <a:buChar char="-"/>
            </a:pP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Opdatering af browser </a:t>
            </a:r>
            <a:r>
              <a:rPr lang="da-DK" sz="1800" b="0" dirty="0" err="1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DOM’en</a:t>
            </a: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: </a:t>
            </a:r>
          </a:p>
          <a:p>
            <a:pPr marL="742950" lvl="1" indent="-285750"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Hvis der sker en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state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ændring, så laves en ny virtual DOM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Den nye virtual DOM sammenlignes med den forrige virtual DOM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Forskellen på de to virtuelle DOM,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subbes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ud mod  browser DOM</a:t>
            </a:r>
            <a:endParaRPr lang="da-DK" sz="1800" b="0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800" b="1" dirty="0" err="1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React</a:t>
            </a:r>
            <a:r>
              <a:rPr lang="da-DK" sz="18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a-DK" sz="1800" b="1" dirty="0" err="1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architecture</a:t>
            </a:r>
            <a:r>
              <a:rPr lang="da-DK" sz="18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 Light" panose="020F0302020204030204" pitchFamily="34" charset="0"/>
              </a:rPr>
              <a:t>Reacts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hovedopgave er at vedligeholde og opdater en virtuel DOM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tree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i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memory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. 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Alle funktioner, som returner JSX og er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renderet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af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ReactDOM'en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er en component og vil tilsvarende nodes i virtuel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DOM'en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. 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Lig en DOM node, så holder hver node i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tree'et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noget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internal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state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og properties, såsom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focus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eller input. 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 Light" panose="020F0302020204030204" pitchFamily="34" charset="0"/>
              </a:rPr>
              <a:t>React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Hooks er måden hvorved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function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component til at hook ind i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React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runtime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for at lage og hente data eller trigge funktioner på det rigtig tidspunkt. 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Hooks er specifik tilknyttet en component, hvis component bliver nedlagt, så vil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hook'en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også. 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457200" lvl="1" indent="0">
              <a:buFontTx/>
              <a:buNone/>
            </a:pPr>
            <a:endParaRPr lang="da-DK" sz="1800" b="0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92402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800" b="1" dirty="0">
                <a:solidFill>
                  <a:srgbClr val="1F3763"/>
                </a:solidFill>
                <a:effectLst/>
                <a:latin typeface="Calibri" panose="020F0502020204030204" pitchFamily="34" charset="0"/>
              </a:rPr>
              <a:t>Single </a:t>
            </a:r>
            <a:r>
              <a:rPr lang="da-DK" sz="1800" b="1" dirty="0" err="1">
                <a:solidFill>
                  <a:srgbClr val="1F3763"/>
                </a:solidFill>
                <a:effectLst/>
                <a:latin typeface="Calibri" panose="020F0502020204030204" pitchFamily="34" charset="0"/>
              </a:rPr>
              <a:t>Responsibility</a:t>
            </a:r>
            <a:r>
              <a:rPr lang="da-DK" sz="1800" b="1" dirty="0">
                <a:solidFill>
                  <a:srgbClr val="1F376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a-DK" sz="1800" b="1" dirty="0" err="1">
                <a:solidFill>
                  <a:srgbClr val="1F3763"/>
                </a:solidFill>
                <a:effectLst/>
                <a:latin typeface="Calibri" panose="020F0502020204030204" pitchFamily="34" charset="0"/>
              </a:rPr>
              <a:t>Princriple</a:t>
            </a:r>
            <a:endParaRPr lang="da-DK" sz="1800" b="1" dirty="0">
              <a:solidFill>
                <a:srgbClr val="1F3763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Angular: Adskille præsentation (template filer) og UI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logic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(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TypeScript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filer)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dirty="0" err="1">
                <a:effectLst/>
                <a:latin typeface="Calibri Light" panose="020F0302020204030204" pitchFamily="34" charset="0"/>
              </a:rPr>
              <a:t>React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: I stedet for at adskille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markup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og logik i forskellige filer.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React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adskiller ansvarsområder med løs koblet units kaldet </a:t>
            </a:r>
            <a:r>
              <a:rPr lang="da-DK" sz="1800" b="1" dirty="0">
                <a:effectLst/>
                <a:latin typeface="Calibri Light" panose="020F0302020204030204" pitchFamily="34" charset="0"/>
              </a:rPr>
              <a:t>components, 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som indeholder begge. </a:t>
            </a:r>
            <a:endParaRPr lang="da-DK" sz="1200" dirty="0">
              <a:effectLst/>
              <a:latin typeface="Calibri Light" panose="020F03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a-DK" sz="1200" dirty="0">
              <a:effectLst/>
              <a:latin typeface="Calibri Light" panose="020F03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Der findes to typer af components: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Function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og Class component. 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endParaRPr lang="da-DK" sz="1200" b="1" dirty="0">
              <a:effectLst/>
              <a:latin typeface="Calibri Light" panose="020F0302020204030204" pitchFamily="34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r>
              <a:rPr lang="da-DK" sz="1200" b="1" dirty="0">
                <a:effectLst/>
                <a:latin typeface="Calibri Light" panose="020F0302020204030204" pitchFamily="34" charset="0"/>
              </a:rPr>
              <a:t>Class component:</a:t>
            </a:r>
            <a:endParaRPr lang="da-DK" sz="1200" b="1" dirty="0">
              <a:effectLst/>
              <a:latin typeface="Calibri" panose="020F0502020204030204" pitchFamily="34" charset="0"/>
            </a:endParaRP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Outdated, dog stadigvæk understøttet. 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Bruger render funktionen som har en return værdi. 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K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lassekomponter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 nogle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lifecycle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metoder</a:t>
            </a:r>
          </a:p>
          <a:p>
            <a:pPr marL="628650" marR="0" lvl="1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componentDidMount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marL="628650" marR="0" lvl="1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componentDidUpdate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marL="628650" marR="0" lvl="1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Render()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a-DK" sz="1200" dirty="0">
              <a:effectLst/>
              <a:latin typeface="Calibri Light" panose="020F03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200" b="1" dirty="0" err="1">
                <a:effectLst/>
                <a:latin typeface="Calibri Light" panose="020F0302020204030204" pitchFamily="34" charset="0"/>
              </a:rPr>
              <a:t>Function</a:t>
            </a:r>
            <a:r>
              <a:rPr lang="da-DK" sz="1200" b="1" dirty="0">
                <a:effectLst/>
                <a:latin typeface="Calibri Light" panose="020F0302020204030204" pitchFamily="34" charset="0"/>
              </a:rPr>
              <a:t> component:</a:t>
            </a:r>
            <a:endParaRPr lang="da-DK" sz="1200" b="1" dirty="0">
              <a:effectLst/>
              <a:latin typeface="Calibri" panose="020F0502020204030204" pitchFamily="34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Konvention: Skal starte med ét stort forbogstav. Ellers vil den ikke eksekver funktionen. Hvis capital-case så vil transformer funktionen, da det er en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f-funktion’en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.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En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function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component kan ikke holde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state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. Nulstilles efter hver kald.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Stack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, return, nulstil. 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Hooks </a:t>
            </a:r>
            <a:r>
              <a:rPr lang="da-DK" sz="1200" b="1" dirty="0">
                <a:effectLst/>
                <a:latin typeface="Calibri Light" panose="020F0302020204030204" pitchFamily="34" charset="0"/>
              </a:rPr>
              <a:t>kan 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få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function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component'er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til at holde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states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, og lave side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effects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. 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Forskellen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mellen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en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function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og en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custom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hook, er at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custom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hook kan holde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states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. En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function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component uden hooks, vil ikke kunne holde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states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.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endParaRPr lang="da-DK" sz="1200" dirty="0">
              <a:effectLst/>
              <a:latin typeface="Calibri Light" panose="020F0302020204030204" pitchFamily="34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endParaRPr lang="da-DK" sz="1200" dirty="0">
              <a:effectLst/>
              <a:latin typeface="Calibri Light" panose="020F0302020204030204" pitchFamily="34" charset="0"/>
            </a:endParaRPr>
          </a:p>
          <a:p>
            <a:pPr marL="0" indent="0">
              <a:buFontTx/>
              <a:buNone/>
            </a:pPr>
            <a:r>
              <a:rPr lang="da-DK" sz="1200" b="1" dirty="0">
                <a:effectLst/>
                <a:latin typeface="Calibri Light" panose="020F0302020204030204" pitchFamily="34" charset="0"/>
              </a:rPr>
              <a:t>States </a:t>
            </a:r>
          </a:p>
          <a:p>
            <a:pPr marL="171450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Components har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states</a:t>
            </a:r>
            <a:r>
              <a:rPr lang="da-DK" sz="1200" dirty="0">
                <a:effectLst/>
                <a:latin typeface="Calibri" panose="020F0502020204030204" pitchFamily="34" charset="0"/>
              </a:rPr>
              <a:t>, for at kunne ændre output ud fra ændringer i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states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States er private og fuld ud kontrolleret af components: kan gives til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child</a:t>
            </a:r>
            <a:r>
              <a:rPr lang="da-DK" sz="1200" dirty="0">
                <a:effectLst/>
                <a:latin typeface="Calibri" panose="020F0502020204030204" pitchFamily="34" charset="0"/>
              </a:rPr>
              <a:t>-component som props. </a:t>
            </a:r>
          </a:p>
          <a:p>
            <a:pPr marL="171450" indent="-171450"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En class component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state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bliver initialiseret i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constructor’en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En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functional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component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state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bliver sat med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useState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hook. 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da-DK" sz="1200" dirty="0">
                <a:effectLst/>
                <a:latin typeface="Calibri" panose="020F0502020204030204" pitchFamily="34" charset="0"/>
              </a:rPr>
              <a:t>States ændre sig, props gør ikke og man burde ikke deklarer 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state</a:t>
            </a:r>
            <a:r>
              <a:rPr lang="da-DK" sz="1200" dirty="0">
                <a:effectLst/>
                <a:latin typeface="Calibri" panose="020F0502020204030204" pitchFamily="34" charset="0"/>
              </a:rPr>
              <a:t> hvis den aldrig vil ændre sig. </a:t>
            </a:r>
          </a:p>
          <a:p>
            <a:pPr marL="0" indent="0">
              <a:buFontTx/>
              <a:buNone/>
            </a:pP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Man kan have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stateless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components, hvis man kun giver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states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vha. props. </a:t>
            </a:r>
          </a:p>
          <a:p>
            <a:pPr marL="171450" indent="-171450">
              <a:buFontTx/>
              <a:buChar char="-"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Components kan sende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states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videre til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child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-components vha. props. 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endParaRPr lang="da-DK" sz="1200" dirty="0">
              <a:effectLst/>
              <a:latin typeface="Calibri Light" panose="020F0302020204030204" pitchFamily="34" charset="0"/>
            </a:endParaRPr>
          </a:p>
          <a:p>
            <a:r>
              <a:rPr lang="en-DK" b="1" dirty="0"/>
              <a:t>Stateful</a:t>
            </a:r>
          </a:p>
          <a:p>
            <a:pPr marL="171450" indent="-171450">
              <a:buFontTx/>
              <a:buChar char="-"/>
            </a:pPr>
            <a:r>
              <a:rPr lang="en-DK" b="0" dirty="0"/>
              <a:t>holder states</a:t>
            </a:r>
          </a:p>
          <a:p>
            <a:pPr marL="628650" lvl="1" indent="-171450">
              <a:buFontTx/>
              <a:buChar char="-"/>
            </a:pPr>
            <a:r>
              <a:rPr lang="en-DK" b="0" dirty="0"/>
              <a:t>Men kan også modtage props</a:t>
            </a:r>
          </a:p>
          <a:p>
            <a:pPr marL="0" indent="0">
              <a:buFontTx/>
              <a:buNone/>
            </a:pPr>
            <a:r>
              <a:rPr lang="en-DK" b="1" dirty="0"/>
              <a:t>Stateless</a:t>
            </a:r>
            <a:endParaRPr lang="en-DK" b="0" dirty="0"/>
          </a:p>
          <a:p>
            <a:pPr marL="171450" indent="-171450">
              <a:buFontTx/>
              <a:buChar char="-"/>
            </a:pPr>
            <a:r>
              <a:rPr lang="en-DK" b="0" dirty="0"/>
              <a:t>holder ikke states, men får dem pass’et som props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Char char="-"/>
              <a:tabLst/>
              <a:defRPr/>
            </a:pPr>
            <a:endParaRPr lang="da-DK" sz="1200" dirty="0">
              <a:effectLst/>
              <a:latin typeface="Calibri" panose="020F0502020204030204" pitchFamily="34" charset="0"/>
            </a:endParaRP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47420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En 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component tager imod inputs kaldt </a:t>
            </a:r>
            <a:r>
              <a:rPr lang="da-DK" sz="1200" b="1" dirty="0">
                <a:effectLst/>
                <a:latin typeface="Calibri Light" panose="020F0302020204030204" pitchFamily="34" charset="0"/>
              </a:rPr>
              <a:t>props, 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og returner </a:t>
            </a:r>
            <a:r>
              <a:rPr lang="da-DK" sz="1200" b="1" dirty="0" err="1">
                <a:effectLst/>
                <a:latin typeface="Calibri Light" panose="020F0302020204030204" pitchFamily="34" charset="0"/>
              </a:rPr>
              <a:t>React</a:t>
            </a:r>
            <a:r>
              <a:rPr lang="da-DK" sz="1200" b="1" dirty="0">
                <a:effectLst/>
                <a:latin typeface="Calibri Light" panose="020F0302020204030204" pitchFamily="34" charset="0"/>
              </a:rPr>
              <a:t> elements.</a:t>
            </a:r>
            <a:endParaRPr lang="da-DK" sz="1200" b="0" dirty="0">
              <a:effectLst/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da-DK" sz="1200" b="1" dirty="0">
                <a:effectLst/>
                <a:latin typeface="Calibri Light" panose="020F0302020204030204" pitchFamily="34" charset="0"/>
              </a:rPr>
              <a:t>Props </a:t>
            </a:r>
            <a:r>
              <a:rPr lang="da-DK" sz="1200" b="0" dirty="0">
                <a:effectLst/>
                <a:latin typeface="Calibri Light" panose="020F0302020204030204" pitchFamily="34" charset="0"/>
              </a:rPr>
              <a:t>er </a:t>
            </a:r>
            <a:r>
              <a:rPr lang="da-DK" sz="1200" b="0" dirty="0" err="1">
                <a:effectLst/>
                <a:latin typeface="Calibri Light" panose="020F0302020204030204" pitchFamily="34" charset="0"/>
              </a:rPr>
              <a:t>readonly</a:t>
            </a:r>
            <a:r>
              <a:rPr lang="da-DK" sz="1200" b="0" dirty="0">
                <a:effectLst/>
                <a:latin typeface="Calibri Light" panose="020F0302020204030204" pitchFamily="34" charset="0"/>
              </a:rPr>
              <a:t> i en component</a:t>
            </a:r>
          </a:p>
          <a:p>
            <a:pPr marL="171450" indent="-171450">
              <a:buFontTx/>
              <a:buChar char="-"/>
            </a:pPr>
            <a:r>
              <a:rPr lang="da-DK" sz="1200" b="0" dirty="0">
                <a:effectLst/>
                <a:latin typeface="Calibri Light" panose="020F0302020204030204" pitchFamily="34" charset="0"/>
              </a:rPr>
              <a:t>One-</a:t>
            </a:r>
            <a:r>
              <a:rPr lang="da-DK" sz="1200" b="0" dirty="0" err="1">
                <a:effectLst/>
                <a:latin typeface="Calibri Light" panose="020F0302020204030204" pitchFamily="34" charset="0"/>
              </a:rPr>
              <a:t>way</a:t>
            </a:r>
            <a:r>
              <a:rPr lang="da-DK" sz="1200" b="0" dirty="0">
                <a:effectLst/>
                <a:latin typeface="Calibri Light" panose="020F0302020204030204" pitchFamily="34" charset="0"/>
              </a:rPr>
              <a:t> flow </a:t>
            </a:r>
            <a:r>
              <a:rPr lang="da-DK" sz="1200" b="0" dirty="0">
                <a:effectLst/>
                <a:latin typeface="Calibri Light" panose="020F0302020204030204" pitchFamily="34" charset="0"/>
                <a:sym typeface="Wingdings" panose="05000000000000000000" pitchFamily="2" charset="2"/>
              </a:rPr>
              <a:t> man kan ikke modificer egne props.</a:t>
            </a:r>
            <a:endParaRPr lang="da-DK" sz="1200" b="1" dirty="0">
              <a:effectLst/>
              <a:latin typeface="Calibri Light" panose="020F03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da-DK" sz="1200" b="1" dirty="0" err="1">
                <a:effectLst/>
                <a:latin typeface="Calibri Light" panose="020F0302020204030204" pitchFamily="34" charset="0"/>
              </a:rPr>
              <a:t>React</a:t>
            </a:r>
            <a:r>
              <a:rPr lang="da-DK" sz="1200" b="1" dirty="0">
                <a:effectLst/>
                <a:latin typeface="Calibri Light" panose="020F0302020204030204" pitchFamily="34" charset="0"/>
              </a:rPr>
              <a:t> elements 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beskriver hvordan UI burde se ud. 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da-DK" sz="1200" dirty="0" err="1">
                <a:effectLst/>
                <a:latin typeface="Calibri Light" panose="020F0302020204030204" pitchFamily="34" charset="0"/>
              </a:rPr>
              <a:t>Component'er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lader en splitte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UI'en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i uafhængig,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genanvendlige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dele.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Tænkt hver del som værende isoleret. </a:t>
            </a:r>
          </a:p>
          <a:p>
            <a:pPr marL="171450" indent="-171450">
              <a:buFontTx/>
              <a:buChar char="-"/>
            </a:pPr>
            <a:endParaRPr lang="da-DK" sz="1200" dirty="0">
              <a:effectLst/>
              <a:latin typeface="Calibri Light" panose="020F0302020204030204" pitchFamily="34" charset="0"/>
            </a:endParaRPr>
          </a:p>
          <a:p>
            <a:pPr marL="0" indent="0">
              <a:buFontTx/>
              <a:buNone/>
            </a:pPr>
            <a:r>
              <a:rPr lang="da-DK" sz="1200" b="1" dirty="0">
                <a:effectLst/>
                <a:latin typeface="Calibri" panose="020F0502020204030204" pitchFamily="34" charset="0"/>
              </a:rPr>
              <a:t>Events: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Håndtering af events med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React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elementer ligner håndtering af events med DOM elementer.</a:t>
            </a:r>
            <a:endParaRPr lang="da-DK" sz="1000" b="0" dirty="0">
              <a:effectLst/>
              <a:latin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dirty="0" err="1">
                <a:effectLst/>
                <a:latin typeface="Calibri Light" panose="020F0302020204030204" pitchFamily="34" charset="0"/>
              </a:rPr>
              <a:t>React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events bliver navngivet ved brug af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camelCase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, i stedet for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lowercase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Der er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syntax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-forskelle: Med JSX kan man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pass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en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function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, som en event handler i stedet for en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string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. 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50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285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 dirty="0"/>
              <a:t>Hvad er en Angular </a:t>
            </a:r>
            <a:r>
              <a:rPr lang="da-DK" b="1" dirty="0" err="1"/>
              <a:t>directive</a:t>
            </a:r>
            <a:r>
              <a:rPr lang="da-DK" b="1" dirty="0"/>
              <a:t> klasser?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Directive er en form for HTML </a:t>
            </a:r>
            <a:r>
              <a:rPr lang="da-DK" dirty="0" err="1"/>
              <a:t>enhancer</a:t>
            </a:r>
            <a:r>
              <a:rPr lang="da-DK" dirty="0"/>
              <a:t> – tillader yderligere </a:t>
            </a:r>
            <a:r>
              <a:rPr lang="da-DK" dirty="0" err="1"/>
              <a:t>behavior</a:t>
            </a:r>
            <a:r>
              <a:rPr lang="da-DK" dirty="0"/>
              <a:t> til elementer.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En class som er </a:t>
            </a:r>
            <a:r>
              <a:rPr lang="da-DK" dirty="0" err="1"/>
              <a:t>annotated</a:t>
            </a:r>
            <a:r>
              <a:rPr lang="da-DK" dirty="0"/>
              <a:t> med @Directive() </a:t>
            </a:r>
            <a:r>
              <a:rPr lang="da-DK" dirty="0" err="1"/>
              <a:t>decorator</a:t>
            </a:r>
            <a:r>
              <a:rPr lang="da-DK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Har ikke sin egen UI, men kan tilknyttes en component el. HTML element for at ændre deres </a:t>
            </a:r>
            <a:r>
              <a:rPr lang="da-DK" dirty="0" err="1"/>
              <a:t>visual</a:t>
            </a:r>
            <a:r>
              <a:rPr lang="da-DK" dirty="0"/>
              <a:t> repræsentation</a:t>
            </a:r>
          </a:p>
          <a:p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 dirty="0"/>
              <a:t>Tre typer </a:t>
            </a:r>
            <a:r>
              <a:rPr lang="da-DK" b="1" dirty="0" err="1"/>
              <a:t>directives</a:t>
            </a:r>
            <a:r>
              <a:rPr lang="da-DK" b="1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 dirty="0"/>
              <a:t>Components:</a:t>
            </a:r>
            <a:r>
              <a:rPr lang="da-DK" b="0" dirty="0"/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b="0" dirty="0"/>
              <a:t>En component er simple en </a:t>
            </a:r>
            <a:r>
              <a:rPr lang="da-DK" b="0" dirty="0" err="1"/>
              <a:t>directive</a:t>
            </a:r>
            <a:r>
              <a:rPr lang="da-DK" b="0" dirty="0"/>
              <a:t> med en template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b="0" dirty="0"/>
              <a:t>Anvender @Component </a:t>
            </a:r>
            <a:r>
              <a:rPr lang="da-DK" b="0" dirty="0" err="1"/>
              <a:t>decorator</a:t>
            </a:r>
            <a:r>
              <a:rPr lang="da-DK" b="0" dirty="0"/>
              <a:t> når man deklarerer </a:t>
            </a:r>
            <a:r>
              <a:rPr lang="da-DK" b="0" dirty="0" err="1"/>
              <a:t>componenter</a:t>
            </a:r>
            <a:r>
              <a:rPr lang="da-DK" b="0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b="0" dirty="0"/>
              <a:t>Anvender </a:t>
            </a:r>
            <a:r>
              <a:rPr lang="da-DK" b="0" dirty="0" err="1"/>
              <a:t>directive</a:t>
            </a:r>
            <a:r>
              <a:rPr lang="da-DK" b="0" dirty="0"/>
              <a:t> </a:t>
            </a:r>
            <a:r>
              <a:rPr lang="da-DK" b="0" dirty="0" err="1"/>
              <a:t>API’en</a:t>
            </a:r>
            <a:r>
              <a:rPr lang="da-DK" b="0" dirty="0"/>
              <a:t>, og manipuler ikke med </a:t>
            </a:r>
            <a:r>
              <a:rPr lang="da-DK" b="0" dirty="0" err="1"/>
              <a:t>DOM’en</a:t>
            </a:r>
            <a:r>
              <a:rPr lang="da-DK" b="0" dirty="0"/>
              <a:t> eller generer </a:t>
            </a:r>
            <a:r>
              <a:rPr lang="da-DK" b="0" dirty="0" err="1"/>
              <a:t>DOM’en</a:t>
            </a:r>
            <a:r>
              <a:rPr lang="da-DK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 dirty="0" err="1"/>
              <a:t>Attribute</a:t>
            </a:r>
            <a:r>
              <a:rPr lang="da-DK" b="1" dirty="0"/>
              <a:t>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dirty="0">
                <a:effectLst/>
                <a:latin typeface="Calibri" panose="020F0502020204030204" pitchFamily="34" charset="0"/>
              </a:rPr>
              <a:t>Directive ændre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behavior</a:t>
            </a:r>
            <a:r>
              <a:rPr lang="da-DK" sz="1800" dirty="0">
                <a:effectLst/>
                <a:latin typeface="Calibri" panose="020F0502020204030204" pitchFamily="34" charset="0"/>
              </a:rPr>
              <a:t> el.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visual</a:t>
            </a:r>
            <a:r>
              <a:rPr lang="da-DK" sz="1800" dirty="0">
                <a:effectLst/>
                <a:latin typeface="Calibri" panose="020F0502020204030204" pitchFamily="34" charset="0"/>
              </a:rPr>
              <a:t> repræsentation af individuelle component el. HTML element.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dirty="0">
                <a:effectLst/>
                <a:latin typeface="Calibri" panose="020F0502020204030204" pitchFamily="34" charset="0"/>
              </a:rPr>
              <a:t>F.eks.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NgStyle</a:t>
            </a:r>
            <a:r>
              <a:rPr lang="da-DK" sz="1800" dirty="0">
                <a:effectLst/>
                <a:latin typeface="Calibri" panose="020F0502020204030204" pitchFamily="34" charset="0"/>
              </a:rPr>
              <a:t>(tilføj/fjerner HTML styles),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NgClass</a:t>
            </a:r>
            <a:r>
              <a:rPr lang="da-DK" sz="1800" dirty="0">
                <a:effectLst/>
                <a:latin typeface="Calibri" panose="020F0502020204030204" pitchFamily="34" charset="0"/>
              </a:rPr>
              <a:t>(tilføj/fjerner CSS styles),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NgModel</a:t>
            </a:r>
            <a:r>
              <a:rPr lang="da-DK" sz="1800" dirty="0">
                <a:effectLst/>
                <a:latin typeface="Calibri" panose="020F0502020204030204" pitchFamily="34" charset="0"/>
              </a:rPr>
              <a:t>(tilføj/fjerner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to-vejs</a:t>
            </a:r>
            <a:r>
              <a:rPr lang="da-DK" sz="1800" dirty="0">
                <a:effectLst/>
                <a:latin typeface="Calibri" panose="020F0502020204030204" pitchFamily="34" charset="0"/>
              </a:rPr>
              <a:t> data binding til en HTML form element). </a:t>
            </a:r>
            <a:endParaRPr lang="da-DK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 dirty="0" err="1"/>
              <a:t>Structural</a:t>
            </a:r>
            <a:r>
              <a:rPr lang="da-DK" b="1" dirty="0"/>
              <a:t>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dirty="0">
                <a:effectLst/>
                <a:latin typeface="Calibri" panose="020F0502020204030204" pitchFamily="34" charset="0"/>
              </a:rPr>
              <a:t>Directive ændre strukturen af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component's</a:t>
            </a:r>
            <a:r>
              <a:rPr lang="da-DK" sz="1800" dirty="0">
                <a:effectLst/>
                <a:latin typeface="Calibri" panose="020F0502020204030204" pitchFamily="34" charset="0"/>
              </a:rPr>
              <a:t> template. Altså manipulerer de med DOM elementer.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dirty="0">
                <a:effectLst/>
                <a:latin typeface="Calibri" panose="020F0502020204030204" pitchFamily="34" charset="0"/>
              </a:rPr>
              <a:t>Disse har en * tegn før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directive'en</a:t>
            </a:r>
            <a:r>
              <a:rPr lang="da-DK" sz="1800" dirty="0">
                <a:effectLst/>
                <a:latin typeface="Calibri" panose="020F0502020204030204" pitchFamily="34" charset="0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dirty="0">
                <a:effectLst/>
                <a:latin typeface="Calibri" panose="020F0502020204030204" pitchFamily="34" charset="0"/>
              </a:rPr>
              <a:t>F.eks. *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ngIf</a:t>
            </a:r>
            <a:r>
              <a:rPr lang="da-DK" sz="1800" dirty="0">
                <a:effectLst/>
                <a:latin typeface="Calibri" panose="020F0502020204030204" pitchFamily="34" charset="0"/>
              </a:rPr>
              <a:t>(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conditionelly</a:t>
            </a:r>
            <a:r>
              <a:rPr lang="da-DK" sz="1800" dirty="0">
                <a:effectLst/>
                <a:latin typeface="Calibri" panose="020F0502020204030204" pitchFamily="34" charset="0"/>
              </a:rPr>
              <a:t>, inkl. template baseret på en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boolean</a:t>
            </a:r>
            <a:r>
              <a:rPr lang="da-DK" sz="1800" dirty="0">
                <a:effectLst/>
                <a:latin typeface="Calibri" panose="020F0502020204030204" pitchFamily="34" charset="0"/>
              </a:rPr>
              <a:t>-udtryk)  *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ngFor</a:t>
            </a:r>
            <a:r>
              <a:rPr lang="da-DK" sz="1800" dirty="0">
                <a:effectLst/>
                <a:latin typeface="Calibri" panose="020F0502020204030204" pitchFamily="34" charset="0"/>
              </a:rPr>
              <a:t>(render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template’en</a:t>
            </a:r>
            <a:r>
              <a:rPr lang="da-DK" sz="1800" dirty="0">
                <a:effectLst/>
                <a:latin typeface="Calibri" panose="020F0502020204030204" pitchFamily="34" charset="0"/>
              </a:rPr>
              <a:t> for hver item i en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collection</a:t>
            </a:r>
            <a:r>
              <a:rPr lang="da-DK" sz="1800" dirty="0">
                <a:effectLst/>
                <a:latin typeface="Calibri" panose="020F0502020204030204" pitchFamily="34" charset="0"/>
              </a:rPr>
              <a:t>).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a-DK" sz="1800" b="1" dirty="0">
              <a:effectLst/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a-DK" sz="1800" b="1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b="1" dirty="0">
                <a:effectLst/>
                <a:latin typeface="Calibri" panose="020F0502020204030204" pitchFamily="34" charset="0"/>
              </a:rPr>
              <a:t>Custom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directives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b="0" dirty="0">
                <a:effectLst/>
                <a:latin typeface="Calibri" panose="020F0502020204030204" pitchFamily="34" charset="0"/>
              </a:rPr>
              <a:t>Man kan implementer </a:t>
            </a:r>
            <a:r>
              <a:rPr lang="da-DK" sz="1800" b="0" dirty="0" err="1">
                <a:effectLst/>
                <a:latin typeface="Calibri" panose="020F0502020204030204" pitchFamily="34" charset="0"/>
              </a:rPr>
              <a:t>custom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b="0" dirty="0" err="1">
                <a:effectLst/>
                <a:latin typeface="Calibri" panose="020F0502020204030204" pitchFamily="34" charset="0"/>
              </a:rPr>
              <a:t>directives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: Både </a:t>
            </a:r>
            <a:r>
              <a:rPr lang="da-DK" sz="1800" b="0" dirty="0" err="1">
                <a:effectLst/>
                <a:latin typeface="Calibri" panose="020F0502020204030204" pitchFamily="34" charset="0"/>
              </a:rPr>
              <a:t>structural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 og </a:t>
            </a:r>
            <a:r>
              <a:rPr lang="da-DK" sz="1800" b="0" dirty="0" err="1">
                <a:effectLst/>
                <a:latin typeface="Calibri" panose="020F0502020204030204" pitchFamily="34" charset="0"/>
              </a:rPr>
              <a:t>attribute</a:t>
            </a:r>
            <a:endParaRPr lang="da-DK" sz="1800" b="0" dirty="0">
              <a:effectLst/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b="0" dirty="0">
                <a:effectLst/>
                <a:latin typeface="Calibri" panose="020F0502020204030204" pitchFamily="34" charset="0"/>
              </a:rPr>
              <a:t>Kan generes med kommandoen: </a:t>
            </a:r>
            <a:r>
              <a:rPr lang="da-DK" sz="1800" b="0" dirty="0" err="1">
                <a:effectLst/>
                <a:latin typeface="Calibri" panose="020F0502020204030204" pitchFamily="34" charset="0"/>
              </a:rPr>
              <a:t>ng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b="0" dirty="0" err="1">
                <a:effectLst/>
                <a:latin typeface="Calibri" panose="020F0502020204030204" pitchFamily="34" charset="0"/>
              </a:rPr>
              <a:t>generate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b="0" dirty="0" err="1">
                <a:effectLst/>
                <a:latin typeface="Calibri" panose="020F0502020204030204" pitchFamily="34" charset="0"/>
              </a:rPr>
              <a:t>directive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 &lt;navn&gt;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8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99353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Components kan man anvende enten JSX (JavaScript XML) eller TSX(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TypeScript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XML)</a:t>
            </a:r>
            <a:endParaRPr lang="da-DK" sz="1200" b="0" dirty="0">
              <a:effectLst/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da-DK" sz="1200" b="1" dirty="0">
                <a:effectLst/>
                <a:latin typeface="Calibri Light" panose="020F0302020204030204" pitchFamily="34" charset="0"/>
              </a:rPr>
              <a:t>Minder om HTML: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Giver en måde hvorved man kan strukturere component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rendering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.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Anvendes til at skrive det som skal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renderes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Anvendes i return-statement på en component. 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51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146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800" b="1" dirty="0"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Hooks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Bruges 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komponenter (ikke class), til at håndtere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side-effekter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”Hook sig på”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lifecycle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 fra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components </a:t>
            </a:r>
          </a:p>
          <a:p>
            <a:endParaRPr lang="da-DK" dirty="0"/>
          </a:p>
          <a:p>
            <a:pPr marL="0" lvl="0" indent="0">
              <a:buFontTx/>
              <a:buNone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Forskellige hooks</a:t>
            </a:r>
          </a:p>
          <a:p>
            <a:pPr marL="171450" lvl="0" indent="-171450">
              <a:buFontTx/>
              <a:buChar char="-"/>
            </a:pPr>
            <a:r>
              <a:rPr lang="da-DK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useState</a:t>
            </a:r>
            <a:r>
              <a:rPr lang="da-DK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 bruges til at holde data og sætte den data. En form for </a:t>
            </a:r>
            <a:r>
              <a:rPr lang="da-DK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updater</a:t>
            </a:r>
            <a:r>
              <a:rPr lang="da-DK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-funktion. </a:t>
            </a:r>
          </a:p>
          <a:p>
            <a:pPr marL="171450" lvl="0" indent="-171450">
              <a:buFontTx/>
              <a:buChar char="-"/>
            </a:pPr>
            <a:r>
              <a:rPr lang="da-DK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useEffect</a:t>
            </a:r>
            <a:r>
              <a:rPr lang="da-DK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 </a:t>
            </a:r>
            <a:r>
              <a:rPr lang="da-DK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</a:t>
            </a:r>
            <a:r>
              <a:rPr lang="da-DK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</a:t>
            </a:r>
            <a:r>
              <a:rPr lang="da-DK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hook</a:t>
            </a:r>
          </a:p>
          <a:p>
            <a:pPr marL="628650" lvl="1" indent="-1714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Alt der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interger</a:t>
            </a:r>
            <a:r>
              <a:rPr lang="da-DK" sz="1800" dirty="0">
                <a:effectLst/>
                <a:latin typeface="Calibri" panose="020F0502020204030204" pitchFamily="34" charset="0"/>
              </a:rPr>
              <a:t> med alt andet end den virtuelle DOM bliver tiltænk af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React</a:t>
            </a:r>
            <a:r>
              <a:rPr lang="da-DK" sz="1800" dirty="0">
                <a:effectLst/>
                <a:latin typeface="Calibri" panose="020F0502020204030204" pitchFamily="34" charset="0"/>
              </a:rPr>
              <a:t> som en side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effect</a:t>
            </a:r>
            <a:r>
              <a:rPr lang="da-DK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marL="1085850" lvl="2" indent="-171450">
              <a:buFontTx/>
              <a:buChar char="-"/>
            </a:pPr>
            <a:r>
              <a:rPr lang="da-DK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Eksempler: </a:t>
            </a:r>
            <a:r>
              <a:rPr lang="da-DK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fetch</a:t>
            </a:r>
            <a:r>
              <a:rPr lang="da-DK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data, sætte værdier i </a:t>
            </a:r>
            <a:r>
              <a:rPr lang="da-DK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localStorage</a:t>
            </a:r>
            <a:r>
              <a:rPr lang="da-DK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og logning i </a:t>
            </a:r>
            <a:r>
              <a:rPr lang="da-DK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console’en</a:t>
            </a:r>
            <a:r>
              <a:rPr lang="da-DK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. </a:t>
            </a:r>
            <a:endParaRPr lang="da-DK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Kaldes når komponenten </a:t>
            </a:r>
            <a:r>
              <a:rPr lang="da-DK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renderes</a:t>
            </a:r>
            <a:r>
              <a:rPr lang="da-DK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har et </a:t>
            </a:r>
            <a:r>
              <a:rPr lang="da-DK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da-DK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array</a:t>
            </a:r>
          </a:p>
          <a:p>
            <a:pPr marL="171450" lvl="0" indent="-171450">
              <a:buFontTx/>
              <a:buChar char="-"/>
            </a:pPr>
            <a:r>
              <a:rPr lang="da-DK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useReducer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Alternativ måde til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useState</a:t>
            </a:r>
            <a:r>
              <a:rPr lang="da-DK" sz="1200" dirty="0">
                <a:effectLst/>
                <a:latin typeface="Calibri" panose="020F0502020204030204" pitchFamily="34" charset="0"/>
              </a:rPr>
              <a:t>, sjældent man bruger den.  </a:t>
            </a:r>
          </a:p>
          <a:p>
            <a:pPr marL="628650" lvl="1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Når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states</a:t>
            </a:r>
            <a:r>
              <a:rPr lang="da-DK" sz="1200" dirty="0">
                <a:effectLst/>
                <a:latin typeface="Calibri" panose="020F0502020204030204" pitchFamily="34" charset="0"/>
              </a:rPr>
              <a:t> er forbundet indbyrdes af mange dele. </a:t>
            </a:r>
          </a:p>
          <a:p>
            <a:pPr marL="628650" lvl="1" indent="-1714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Reducer anvender 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actions </a:t>
            </a:r>
            <a:r>
              <a:rPr lang="da-DK" sz="1800" dirty="0">
                <a:effectLst/>
                <a:latin typeface="Calibri" panose="020F0502020204030204" pitchFamily="34" charset="0"/>
              </a:rPr>
              <a:t>til at lave nye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states</a:t>
            </a:r>
            <a:r>
              <a:rPr lang="da-DK" sz="1800" dirty="0">
                <a:effectLst/>
                <a:latin typeface="Calibri" panose="020F0502020204030204" pitchFamily="34" charset="0"/>
              </a:rPr>
              <a:t> på baggrund af forrige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states</a:t>
            </a:r>
            <a:r>
              <a:rPr lang="da-DK" sz="1200" dirty="0">
                <a:effectLst/>
                <a:latin typeface="Calibri" panose="020F0502020204030204" pitchFamily="34" charset="0"/>
              </a:rPr>
              <a:t> – switch-case-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ligende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pPr marL="171450" lvl="0" indent="-171450">
              <a:buFontTx/>
              <a:buChar char="-"/>
            </a:pPr>
            <a:r>
              <a:rPr lang="da-DK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hooks</a:t>
            </a:r>
          </a:p>
          <a:p>
            <a:pPr marL="628650" lvl="1" indent="-171450">
              <a:buFontTx/>
              <a:buChar char="-"/>
            </a:pPr>
            <a:r>
              <a:rPr lang="da-DK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 navne-konvention ”</a:t>
            </a:r>
            <a:r>
              <a:rPr lang="da-DK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a-DK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&lt;Feature&gt;” i </a:t>
            </a:r>
            <a:r>
              <a:rPr lang="da-DK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camelCase</a:t>
            </a:r>
            <a:endParaRPr lang="da-DK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da-DK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200" b="1" i="1" dirty="0">
                <a:solidFill>
                  <a:srgbClr val="2F5496"/>
                </a:solidFill>
                <a:effectLst/>
                <a:latin typeface="Calibri" panose="020F0502020204030204" pitchFamily="34" charset="0"/>
              </a:rPr>
              <a:t>Hooks regler: 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Kald kun Hooks Top Level</a:t>
            </a:r>
          </a:p>
          <a:p>
            <a:pPr marL="628650" marR="0" lvl="1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Kald ikke Hooks indeni loops,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conditions</a:t>
            </a:r>
            <a:r>
              <a:rPr lang="da-DK" sz="1200" dirty="0">
                <a:effectLst/>
                <a:latin typeface="Calibri" panose="020F0502020204030204" pitchFamily="34" charset="0"/>
              </a:rPr>
              <a:t>, eller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nested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functions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pPr marL="628650" marR="0" lvl="1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Hooks skal kaldes i den samme rækkefølge ved hver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rendering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Kald kun Hooks fra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React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Functions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628650" marR="0" lvl="1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Kald Hooks fra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React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function</a:t>
            </a:r>
            <a:r>
              <a:rPr lang="da-DK" sz="1200" dirty="0">
                <a:effectLst/>
                <a:latin typeface="Calibri" panose="020F0502020204030204" pitchFamily="34" charset="0"/>
              </a:rPr>
              <a:t> components</a:t>
            </a:r>
          </a:p>
          <a:p>
            <a:pPr marL="628650" marR="0" lvl="1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Kald Hooks fra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custom</a:t>
            </a:r>
            <a:r>
              <a:rPr lang="da-DK" sz="1200" dirty="0">
                <a:effectLst/>
                <a:latin typeface="Calibri" panose="020F0502020204030204" pitchFamily="34" charset="0"/>
              </a:rPr>
              <a:t> Hooks. </a:t>
            </a:r>
          </a:p>
          <a:p>
            <a:pPr marL="0" lvl="0" indent="0">
              <a:buFontTx/>
              <a:buNone/>
            </a:pPr>
            <a:endParaRPr lang="en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52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70968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8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Routing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Routing er ikke en del af det officielle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bibliotek, men en del af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-router routing biblioteket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Til web bruges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-router-dom.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a-DK" sz="1800" b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buFont typeface="Calibri" panose="020F0502020204030204" pitchFamily="34" charset="0"/>
              <a:buNone/>
            </a:pPr>
            <a:r>
              <a:rPr lang="da-DK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Primære komponenter:</a:t>
            </a:r>
          </a:p>
          <a:p>
            <a:pPr marL="171450" lvl="0" indent="-171450">
              <a:lnSpc>
                <a:spcPct val="107000"/>
              </a:lnSpc>
              <a:buFontTx/>
              <a:buChar char="-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 primære kategorier af komponenter i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Router:</a:t>
            </a:r>
          </a:p>
          <a:p>
            <a:pPr marL="628650" lvl="1" indent="-171450">
              <a:lnSpc>
                <a:spcPct val="107000"/>
              </a:lnSpc>
              <a:buFontTx/>
              <a:buChar char="-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Routers: som &lt;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BrowserRouter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og &lt;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HasRouter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 marL="628650" lvl="1" indent="-171450">
              <a:lnSpc>
                <a:spcPct val="107000"/>
              </a:lnSpc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 matches: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&lt;Route&gt;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&lt;Switch&gt; (version 5) &lt;Routes&gt; (version 6)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28650" lvl="1" indent="-171450">
              <a:lnSpc>
                <a:spcPct val="107000"/>
              </a:lnSpc>
              <a:buFontTx/>
              <a:buChar char="-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Navigation: som &lt;Link&gt;, &lt;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NavLink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og &lt;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 marL="628650" lvl="1" indent="-171450">
              <a:lnSpc>
                <a:spcPct val="107000"/>
              </a:lnSpc>
              <a:buFontTx/>
              <a:buChar char="-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Outlet for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childs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som &lt;Outlet&gt; (kun version 6) som placeholder for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routes</a:t>
            </a:r>
          </a:p>
          <a:p>
            <a:pPr marL="0" lvl="0" indent="0">
              <a:lnSpc>
                <a:spcPct val="107000"/>
              </a:lnSpc>
              <a:buFontTx/>
              <a:buNone/>
            </a:pP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buFontTx/>
              <a:buNone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Routes: </a:t>
            </a:r>
          </a:p>
          <a:p>
            <a:pPr marL="171450" lvl="0" indent="-171450">
              <a:lnSpc>
                <a:spcPct val="107000"/>
              </a:lnSpc>
              <a:buFontTx/>
              <a:buChar char="-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BrowserRouter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628650" lvl="1" indent="-171450">
              <a:lnSpc>
                <a:spcPct val="107000"/>
              </a:lnSpc>
              <a:buFontTx/>
              <a:buChar char="-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Bruger regulær URL stier</a:t>
            </a:r>
          </a:p>
          <a:p>
            <a:pPr marL="628650" lvl="1" indent="-171450">
              <a:lnSpc>
                <a:spcPct val="107000"/>
              </a:lnSpc>
              <a:buFontTx/>
              <a:buChar char="-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Kræver at ens server er konfigurer korrekt 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index.js ved alle routes, og da det er én side som ved alt  SPA. 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Tx/>
              <a:buChar char="-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HashRouter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628650" lvl="1" indent="-171450">
              <a:lnSpc>
                <a:spcPct val="107000"/>
              </a:lnSpc>
              <a:buFontTx/>
              <a:buChar char="-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Holder på den nuværende lokation i hash delen af URL’en</a:t>
            </a:r>
          </a:p>
          <a:p>
            <a:pPr marL="1085850" lvl="2" indent="-171450">
              <a:lnSpc>
                <a:spcPct val="107000"/>
              </a:lnSpc>
              <a:buFontTx/>
              <a:buChar char="-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Fx: </a:t>
            </a:r>
            <a:r>
              <a:rPr lang="da-DK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http://example.com/#/you/page</a:t>
            </a:r>
            <a:endParaRPr lang="da-DK" sz="11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28650" lvl="1" indent="-171450">
              <a:lnSpc>
                <a:spcPct val="107000"/>
              </a:lnSpc>
              <a:buFontTx/>
              <a:buChar char="-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Siden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hash’en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ikke sendes til server behøves ingen speciel server konfiguration</a:t>
            </a:r>
            <a:endParaRPr lang="da-DK" sz="1800" b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a-DK" sz="1800" b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800" dirty="0">
                <a:effectLst/>
                <a:latin typeface="Calibri" panose="020F0502020204030204" pitchFamily="34" charset="0"/>
              </a:rPr>
              <a:t>Installation: 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da-DK" sz="1800" dirty="0">
                <a:effectLst/>
                <a:latin typeface="Calibri" panose="020F0502020204030204" pitchFamily="34" charset="0"/>
              </a:rPr>
              <a:t> i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react</a:t>
            </a:r>
            <a:r>
              <a:rPr lang="da-DK" sz="1800" dirty="0">
                <a:effectLst/>
                <a:latin typeface="Calibri" panose="020F0502020204030204" pitchFamily="34" charset="0"/>
              </a:rPr>
              <a:t>-router-dom: web app --&gt; anvende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react</a:t>
            </a:r>
            <a:r>
              <a:rPr lang="da-DK" sz="1800" dirty="0">
                <a:effectLst/>
                <a:latin typeface="Calibri" panose="020F0502020204030204" pitchFamily="34" charset="0"/>
              </a:rPr>
              <a:t>-router-dom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1800" dirty="0" err="1">
                <a:effectLst/>
                <a:latin typeface="Calibri" panose="020F0502020204030204" pitchFamily="34" charset="0"/>
              </a:rPr>
              <a:t>Yarn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add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react</a:t>
            </a:r>
            <a:r>
              <a:rPr lang="da-DK" sz="1800" dirty="0">
                <a:effectLst/>
                <a:latin typeface="Calibri" panose="020F0502020204030204" pitchFamily="34" charset="0"/>
              </a:rPr>
              <a:t>-router-dom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800" b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800" b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71077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Routes </a:t>
            </a:r>
          </a:p>
          <a:p>
            <a:pPr marL="171450" indent="-171450">
              <a:buFontTx/>
              <a:buChar char="-"/>
            </a:pPr>
            <a:r>
              <a:rPr lang="da-DK" dirty="0"/>
              <a:t>Vis index.js + App.js </a:t>
            </a:r>
          </a:p>
          <a:p>
            <a:pPr marL="171450" indent="-171450">
              <a:buFontTx/>
              <a:buChar char="-"/>
            </a:pPr>
            <a:endParaRPr lang="da-DK" dirty="0"/>
          </a:p>
          <a:p>
            <a:pPr marL="0" indent="0">
              <a:buFontTx/>
              <a:buNone/>
            </a:pPr>
            <a:r>
              <a:rPr lang="da-DK" dirty="0"/>
              <a:t>Hooks: </a:t>
            </a:r>
          </a:p>
          <a:p>
            <a:pPr marL="171450" indent="-171450">
              <a:buFontTx/>
              <a:buChar char="-"/>
            </a:pPr>
            <a:r>
              <a:rPr lang="da-DK" dirty="0"/>
              <a:t>L10 +28</a:t>
            </a:r>
          </a:p>
          <a:p>
            <a:pPr marL="171450" indent="-171450">
              <a:buFontTx/>
              <a:buChar char="-"/>
            </a:pPr>
            <a:r>
              <a:rPr lang="da-DK" dirty="0"/>
              <a:t>L17 + 32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54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9418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55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56601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200" b="1" dirty="0">
                <a:effectLst/>
                <a:latin typeface="Calibri" panose="020F0502020204030204" pitchFamily="34" charset="0"/>
              </a:rPr>
              <a:t>Hvad er </a:t>
            </a:r>
            <a:r>
              <a:rPr lang="da-DK" sz="1200" b="1" dirty="0" err="1">
                <a:effectLst/>
                <a:latin typeface="Calibri" panose="020F0502020204030204" pitchFamily="34" charset="0"/>
              </a:rPr>
              <a:t>React</a:t>
            </a:r>
            <a:endParaRPr lang="da-DK" sz="1200" b="1" dirty="0">
              <a:effectLst/>
              <a:latin typeface="Calibri" panose="020F0502020204030204" pitchFamily="34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Et JavaScript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library</a:t>
            </a:r>
            <a:r>
              <a:rPr lang="da-DK" sz="1200" dirty="0">
                <a:effectLst/>
                <a:latin typeface="Calibri" panose="020F0502020204030204" pitchFamily="34" charset="0"/>
              </a:rPr>
              <a:t> for at bygge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UIs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Skabt og vedligeholdt af Facebook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 err="1">
                <a:effectLst/>
                <a:latin typeface="Calibri" panose="020F0502020204030204" pitchFamily="34" charset="0"/>
              </a:rPr>
              <a:t>React</a:t>
            </a:r>
            <a:r>
              <a:rPr lang="da-DK" sz="1200" dirty="0">
                <a:effectLst/>
                <a:latin typeface="Calibri" panose="020F0502020204030204" pitchFamily="34" charset="0"/>
              </a:rPr>
              <a:t> er kun en UI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library</a:t>
            </a:r>
            <a:r>
              <a:rPr lang="da-DK" sz="1200" dirty="0">
                <a:effectLst/>
                <a:latin typeface="Calibri" panose="020F0502020204030204" pitchFamily="34" charset="0"/>
              </a:rPr>
              <a:t> - ikke et framework lig Angular </a:t>
            </a:r>
          </a:p>
          <a:p>
            <a:pPr marL="628650" marR="0" lvl="1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Hvis man anvender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React-Redux</a:t>
            </a:r>
            <a:r>
              <a:rPr lang="da-DK" sz="1200" dirty="0">
                <a:effectLst/>
                <a:latin typeface="Calibri" panose="020F0502020204030204" pitchFamily="34" charset="0"/>
              </a:rPr>
              <a:t> og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React</a:t>
            </a:r>
            <a:r>
              <a:rPr lang="da-DK" sz="1200" dirty="0">
                <a:effectLst/>
                <a:latin typeface="Calibri" panose="020F0502020204030204" pitchFamily="34" charset="0"/>
              </a:rPr>
              <a:t> router = Framework ligne Angular</a:t>
            </a:r>
          </a:p>
          <a:p>
            <a:r>
              <a:rPr lang="da-DK" sz="18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Overview</a:t>
            </a:r>
          </a:p>
          <a:p>
            <a:pPr marL="285750" indent="-285750">
              <a:buFontTx/>
              <a:buChar char="-"/>
            </a:pP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Applikationen er opbygget af components</a:t>
            </a:r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Grundlæggende fungerer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React</a:t>
            </a:r>
            <a:r>
              <a:rPr lang="da-DK" sz="1800" dirty="0">
                <a:effectLst/>
                <a:latin typeface="Calibri" panose="020F0502020204030204" pitchFamily="34" charset="0"/>
              </a:rPr>
              <a:t> således</a:t>
            </a: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: </a:t>
            </a:r>
          </a:p>
          <a:p>
            <a:pPr marL="742950" lvl="1" indent="-285750">
              <a:buFontTx/>
              <a:buChar char="-"/>
            </a:pP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Første gang man </a:t>
            </a:r>
            <a:r>
              <a:rPr lang="da-DK" sz="1800" b="0" dirty="0" err="1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renderer</a:t>
            </a: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 applikationen opstilles en virtual DOM </a:t>
            </a: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hele den virtuelle DOM skubbes mod browser </a:t>
            </a:r>
            <a:r>
              <a:rPr lang="da-DK" sz="1800" b="0" dirty="0" err="1">
                <a:solidFill>
                  <a:srgbClr val="2E75B5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DOM’en</a:t>
            </a: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. </a:t>
            </a:r>
          </a:p>
          <a:p>
            <a:pPr marL="742950" lvl="1" indent="-285750">
              <a:buFontTx/>
              <a:buChar char="-"/>
            </a:pP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Når en værdi i component </a:t>
            </a:r>
            <a:r>
              <a:rPr lang="da-DK" sz="1800" b="0" dirty="0" err="1">
                <a:solidFill>
                  <a:srgbClr val="2E75B5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state</a:t>
            </a: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ændre sig  re-render </a:t>
            </a:r>
            <a:r>
              <a:rPr lang="da-DK" sz="1800" b="0" dirty="0" err="1">
                <a:solidFill>
                  <a:srgbClr val="2E75B5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React</a:t>
            </a: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 UI. </a:t>
            </a:r>
          </a:p>
          <a:p>
            <a:pPr marL="285750" lvl="0" indent="-285750">
              <a:buFontTx/>
              <a:buChar char="-"/>
            </a:pP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Opdatering af browser </a:t>
            </a:r>
            <a:r>
              <a:rPr lang="da-DK" sz="1800" b="0" dirty="0" err="1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DOM’en</a:t>
            </a:r>
            <a:r>
              <a:rPr lang="da-DK" sz="1800" b="0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: </a:t>
            </a:r>
          </a:p>
          <a:p>
            <a:pPr marL="742950" lvl="1" indent="-285750"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Hvis der sker en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state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ændring, så laves en ny virtual DOM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Den nye virtual DOM sammenlignes med den forrige virtual DOM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Forskellen på de to virtuelle DOM,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subbes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ud mod  browser DOM</a:t>
            </a:r>
            <a:endParaRPr lang="da-DK" sz="1800" b="0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a-DK" sz="1800" b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800" b="1" dirty="0" err="1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React</a:t>
            </a:r>
            <a:r>
              <a:rPr lang="da-DK" sz="18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a-DK" sz="1800" b="1" dirty="0" err="1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architecture</a:t>
            </a:r>
            <a:r>
              <a:rPr lang="da-DK" sz="18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dirty="0" err="1">
                <a:effectLst/>
                <a:latin typeface="Calibri Light" panose="020F0302020204030204" pitchFamily="34" charset="0"/>
              </a:rPr>
              <a:t>Reacts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hovedopgave er at vedligeholde og opdater en virtuel DOM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tree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i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memory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. 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Alle funktioner, som returner JSX og er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renderet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af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ReactDOM'en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er en component og vil tilsvarende nodes i virtuel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DOM'en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. 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Lig en DOM node, så holder hver node i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tree'et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noget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internal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state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og properties, såsom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focus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eller input. 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dirty="0" err="1">
                <a:effectLst/>
                <a:latin typeface="Calibri Light" panose="020F0302020204030204" pitchFamily="34" charset="0"/>
              </a:rPr>
              <a:t>React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Hooks er måden hvorved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function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component til at hook ind i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React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runtime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for at lage og hente data eller trigge funktioner på det rigtig tidspunkt. 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Hooks er specifik tilknyttet en component, hvis component bliver nedlagt, så vil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hook'en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også. 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457200" lvl="1" indent="0">
              <a:buFontTx/>
              <a:buNone/>
            </a:pPr>
            <a:endParaRPr lang="da-DK" sz="1800" b="0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57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85977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Det findes to slags: 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Function</a:t>
            </a:r>
            <a:r>
              <a:rPr lang="da-DK" dirty="0"/>
              <a:t> component</a:t>
            </a:r>
          </a:p>
          <a:p>
            <a:pPr marL="171450" indent="-171450">
              <a:buFontTx/>
              <a:buChar char="-"/>
            </a:pPr>
            <a:r>
              <a:rPr lang="da-DK" dirty="0"/>
              <a:t>Class component</a:t>
            </a:r>
          </a:p>
          <a:p>
            <a:pPr marL="171450" indent="-171450">
              <a:buFontTx/>
              <a:buChar char="-"/>
            </a:pPr>
            <a:endParaRPr lang="da-DK" dirty="0"/>
          </a:p>
          <a:p>
            <a:pPr marL="171450" indent="-171450">
              <a:buFontTx/>
              <a:buChar char="-"/>
            </a:pPr>
            <a:endParaRPr lang="da-DK" dirty="0"/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r>
              <a:rPr lang="da-DK" sz="1200" b="1" dirty="0">
                <a:effectLst/>
                <a:latin typeface="Calibri Light" panose="020F0302020204030204" pitchFamily="34" charset="0"/>
              </a:rPr>
              <a:t>Class component:</a:t>
            </a:r>
            <a:endParaRPr lang="da-DK" sz="1200" b="1" dirty="0">
              <a:effectLst/>
              <a:latin typeface="Calibri" panose="020F0502020204030204" pitchFamily="34" charset="0"/>
            </a:endParaRP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Outdated, dog stadigvæk understøttet. 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Bruger render funktionen som har en return værdi. 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K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lassekomponter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 nogle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lifecycle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metoder</a:t>
            </a:r>
          </a:p>
          <a:p>
            <a:pPr marL="628650" marR="0" lvl="1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componentDidMount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marL="628650" marR="0" lvl="1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componentDidUpdate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marL="628650" marR="0" lvl="1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Render()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a-DK" sz="1200" dirty="0">
              <a:effectLst/>
              <a:latin typeface="Calibri Light" panose="020F03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200" b="1" dirty="0" err="1">
                <a:effectLst/>
                <a:latin typeface="Calibri Light" panose="020F0302020204030204" pitchFamily="34" charset="0"/>
              </a:rPr>
              <a:t>Function</a:t>
            </a:r>
            <a:r>
              <a:rPr lang="da-DK" sz="1200" b="1" dirty="0">
                <a:effectLst/>
                <a:latin typeface="Calibri Light" panose="020F0302020204030204" pitchFamily="34" charset="0"/>
              </a:rPr>
              <a:t> component:</a:t>
            </a:r>
            <a:endParaRPr lang="da-DK" sz="1200" b="1" dirty="0">
              <a:effectLst/>
              <a:latin typeface="Calibri" panose="020F0502020204030204" pitchFamily="34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Konvention: Skal starte med ét stort forbogstav. Ellers vil den ikke eksekver funktionen. Hvis capital-case så vil transformer funktionen, da det er en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f-funktion’en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.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En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function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component kan ikke holde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state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. Nulstilles efter hver kald.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Stack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, return, nulstil. 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Hooks </a:t>
            </a:r>
            <a:r>
              <a:rPr lang="da-DK" sz="1200" b="1" dirty="0">
                <a:effectLst/>
                <a:latin typeface="Calibri Light" panose="020F0302020204030204" pitchFamily="34" charset="0"/>
              </a:rPr>
              <a:t>kan 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få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function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component'er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til at holde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states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, og lave side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effects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. 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 Light" panose="020F0302020204030204" pitchFamily="34" charset="0"/>
              </a:rPr>
              <a:t>Forskellen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mellen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en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function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og en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custom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hook, er at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custom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hook kan holde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states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. En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function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 component uden hooks, vil ikke kunne holde </a:t>
            </a:r>
            <a:r>
              <a:rPr lang="da-DK" sz="1200" dirty="0" err="1">
                <a:effectLst/>
                <a:latin typeface="Calibri Light" panose="020F0302020204030204" pitchFamily="34" charset="0"/>
              </a:rPr>
              <a:t>states</a:t>
            </a:r>
            <a:r>
              <a:rPr lang="da-DK" sz="1200" dirty="0">
                <a:effectLst/>
                <a:latin typeface="Calibri Light" panose="020F0302020204030204" pitchFamily="34" charset="0"/>
              </a:rPr>
              <a:t>.</a:t>
            </a:r>
          </a:p>
          <a:p>
            <a:pPr marL="0" indent="0">
              <a:buFontTx/>
              <a:buNone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58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67226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Hvad er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en variabel, som kan indeholde data.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lytter på disse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rerenderer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når der sker en state-ændring</a:t>
            </a:r>
            <a:endParaRPr lang="da-DK" sz="1800" b="1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800" b="1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Sharing</a:t>
            </a:r>
            <a:r>
              <a:rPr lang="da-D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da-D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</a:t>
            </a:r>
            <a:r>
              <a:rPr lang="da-DK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andler om at man gerne vil dele sine </a:t>
            </a:r>
            <a:r>
              <a:rPr lang="da-DK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</a:t>
            </a:r>
            <a:r>
              <a:rPr lang="da-DK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andre komponenter.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er forskellige måder man kan gøre det på: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r>
              <a:rPr lang="da-DK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Child: Props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Child  </a:t>
            </a:r>
            <a:r>
              <a:rPr lang="da-DK" sz="1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Parent</a:t>
            </a:r>
            <a:r>
              <a:rPr lang="da-DK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Lav en </a:t>
            </a:r>
            <a:r>
              <a:rPr lang="da-DK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callback</a:t>
            </a: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-funktion i </a:t>
            </a:r>
            <a:r>
              <a:rPr lang="da-DK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parent</a:t>
            </a: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-component. Denne </a:t>
            </a:r>
            <a:r>
              <a:rPr lang="da-DK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callback</a:t>
            </a: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-funktion vil få </a:t>
            </a:r>
            <a:r>
              <a:rPr lang="da-DK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data’en</a:t>
            </a: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fra </a:t>
            </a:r>
            <a:r>
              <a:rPr lang="da-DK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child</a:t>
            </a: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-component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a-DK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Pass</a:t>
            </a: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a-DK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callback</a:t>
            </a: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-funktionen i </a:t>
            </a:r>
            <a:r>
              <a:rPr lang="da-DK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parent</a:t>
            </a: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som en prop til </a:t>
            </a:r>
            <a:r>
              <a:rPr lang="da-DK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child</a:t>
            </a: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-component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Child-component vil kalde </a:t>
            </a:r>
            <a:r>
              <a:rPr lang="da-DK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parent</a:t>
            </a: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a-DK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callback</a:t>
            </a: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-funktionen via. props.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8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Man skal være påpasselig med </a:t>
            </a:r>
            <a:r>
              <a:rPr lang="da-DK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infinite</a:t>
            </a: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Loop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Hvis man lytter på </a:t>
            </a:r>
            <a:r>
              <a:rPr lang="da-DK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setState</a:t>
            </a: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 </a:t>
            </a:r>
            <a:r>
              <a:rPr lang="da-DK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useEffect’en</a:t>
            </a: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man sender med som prop  kan man ende i </a:t>
            </a:r>
            <a:r>
              <a:rPr lang="da-DK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infinite</a:t>
            </a:r>
            <a:r>
              <a:rPr lang="da-DK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loop.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59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89882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a-DK" dirty="0"/>
              <a:t>Hvis man har krævende algoritmer ift. CPU tid </a:t>
            </a:r>
            <a:r>
              <a:rPr lang="da-DK" dirty="0">
                <a:sym typeface="Wingdings" panose="05000000000000000000" pitchFamily="2" charset="2"/>
              </a:rPr>
              <a:t> Brug </a:t>
            </a:r>
            <a:r>
              <a:rPr lang="da-DK" dirty="0" err="1"/>
              <a:t>useMemo</a:t>
            </a:r>
            <a:r>
              <a:rPr lang="da-DK" dirty="0"/>
              <a:t>()</a:t>
            </a:r>
          </a:p>
          <a:p>
            <a:pPr marL="171450" indent="-171450">
              <a:buFontTx/>
              <a:buChar char="-"/>
            </a:pPr>
            <a:r>
              <a:rPr lang="da-DK" dirty="0"/>
              <a:t>Tunge funktioner, som tager imod en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Brug </a:t>
            </a:r>
            <a:r>
              <a:rPr lang="da-DK" dirty="0" err="1">
                <a:sym typeface="Wingdings" panose="05000000000000000000" pitchFamily="2" charset="2"/>
              </a:rPr>
              <a:t>use</a:t>
            </a:r>
            <a:r>
              <a:rPr lang="da-DK" dirty="0">
                <a:sym typeface="Wingdings" panose="05000000000000000000" pitchFamily="2" charset="2"/>
              </a:rPr>
              <a:t> Memo()</a:t>
            </a:r>
            <a:endParaRPr lang="da-DK" dirty="0"/>
          </a:p>
          <a:p>
            <a:pPr marL="171450" indent="-171450">
              <a:buFontTx/>
              <a:buChar char="-"/>
            </a:pPr>
            <a:endParaRPr lang="da-DK" dirty="0"/>
          </a:p>
          <a:p>
            <a:pPr marL="0" indent="0">
              <a:buFontTx/>
              <a:buNone/>
            </a:pPr>
            <a:r>
              <a:rPr lang="da-DK" b="1" dirty="0" err="1"/>
              <a:t>useMemo</a:t>
            </a:r>
            <a:endParaRPr lang="da-DK" b="1" dirty="0"/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Fortæller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React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at den kun skal kører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function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hvis dens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dependencies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har ændret sig.</a:t>
            </a:r>
          </a:p>
          <a:p>
            <a:pPr marL="285750" indent="-285750">
              <a:buFontTx/>
              <a:buChar char="-"/>
            </a:pPr>
            <a:r>
              <a:rPr lang="da-DK" sz="1800" dirty="0" err="1">
                <a:effectLst/>
                <a:latin typeface="Calibri Light" panose="020F0302020204030204" pitchFamily="34" charset="0"/>
              </a:rPr>
              <a:t>Memorizing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: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lagering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af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resultalter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for en given sæt af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arguementer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</a:t>
            </a:r>
            <a:r>
              <a:rPr lang="da-DK" sz="1800" dirty="0">
                <a:effectLst/>
                <a:latin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Memorizing</a:t>
            </a:r>
            <a:endParaRPr lang="da-DK" sz="1800" dirty="0">
              <a:effectLst/>
              <a:latin typeface="Calibri Light" panose="020F03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da-DK" sz="1800" b="1" dirty="0">
                <a:effectLst/>
                <a:latin typeface="Calibri Light" panose="020F0302020204030204" pitchFamily="34" charset="0"/>
              </a:rPr>
              <a:t>Uden </a:t>
            </a:r>
            <a:r>
              <a:rPr lang="da-DK" sz="1800" b="1" dirty="0" err="1">
                <a:effectLst/>
                <a:latin typeface="Calibri Light" panose="020F0302020204030204" pitchFamily="34" charset="0"/>
              </a:rPr>
              <a:t>useMemo</a:t>
            </a:r>
            <a:r>
              <a:rPr lang="da-DK" sz="1800" b="1" dirty="0">
                <a:effectLst/>
                <a:latin typeface="Calibri Light" panose="020F0302020204030204" pitchFamily="34" charset="0"/>
              </a:rPr>
              <a:t> =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vil render og udføre tunge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algorithms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selvom dens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dependencies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ikke har ændret sig. </a:t>
            </a:r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Undgå at overbruge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useMemo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() – overhead i at opbevare funktioner, return-værdier og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dependencies-value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.  </a:t>
            </a:r>
          </a:p>
          <a:p>
            <a:pPr marL="285750" indent="-285750">
              <a:buFontTx/>
              <a:buChar char="-"/>
            </a:pPr>
            <a:endParaRPr lang="da-DK" sz="1800" dirty="0">
              <a:effectLst/>
              <a:latin typeface="Calibri Light" panose="020F0302020204030204" pitchFamily="34" charset="0"/>
            </a:endParaRPr>
          </a:p>
          <a:p>
            <a:pPr marL="0" indent="0">
              <a:buFontTx/>
              <a:buNone/>
            </a:pPr>
            <a:r>
              <a:rPr lang="da-DK" sz="1800" b="1" dirty="0" err="1">
                <a:effectLst/>
                <a:latin typeface="Calibri Light" panose="020F0302020204030204" pitchFamily="34" charset="0"/>
              </a:rPr>
              <a:t>useCallback</a:t>
            </a:r>
            <a:r>
              <a:rPr lang="da-DK" sz="1800" b="1" dirty="0">
                <a:effectLst/>
                <a:latin typeface="Calibri Light" panose="020F030202020403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Returner den samme instans af funktionen, som bliver givet (1st parameter) i stedet for at lave en ny hver gang. </a:t>
            </a:r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Laver kun en ny instans af funktionen, som bliver givet når array af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dependencies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(2. parameter) ændre sig. </a:t>
            </a:r>
          </a:p>
          <a:p>
            <a:pPr marL="0" indent="0">
              <a:buFontTx/>
              <a:buNone/>
            </a:pPr>
            <a:endParaRPr lang="da-DK" sz="1800" dirty="0">
              <a:effectLst/>
              <a:latin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3200" b="1" dirty="0" err="1"/>
              <a:t>useMemo</a:t>
            </a:r>
            <a:r>
              <a:rPr lang="da-DK" sz="3200" b="1" dirty="0"/>
              <a:t> </a:t>
            </a:r>
            <a:r>
              <a:rPr lang="da-DK" sz="3200" b="1" dirty="0" err="1"/>
              <a:t>vs</a:t>
            </a:r>
            <a:r>
              <a:rPr lang="da-DK" sz="3200" b="1" dirty="0"/>
              <a:t> </a:t>
            </a:r>
            <a:r>
              <a:rPr lang="da-DK" sz="3200" b="1" dirty="0" err="1"/>
              <a:t>useCallback</a:t>
            </a:r>
            <a:r>
              <a:rPr lang="da-DK" sz="3200" b="1" dirty="0"/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3200" b="0" dirty="0"/>
              <a:t>Formålet med både </a:t>
            </a:r>
            <a:r>
              <a:rPr lang="da-DK" sz="3200" b="0" dirty="0" err="1"/>
              <a:t>useCallback</a:t>
            </a:r>
            <a:r>
              <a:rPr lang="da-DK" sz="3200" b="0" dirty="0"/>
              <a:t> og </a:t>
            </a:r>
            <a:r>
              <a:rPr lang="da-DK" sz="3200" b="0" dirty="0" err="1"/>
              <a:t>useMemo</a:t>
            </a:r>
            <a:r>
              <a:rPr lang="da-DK" sz="3200" b="0" dirty="0"/>
              <a:t> er at undgå at lave unødvendige re-</a:t>
            </a:r>
            <a:r>
              <a:rPr lang="da-DK" sz="3200" b="0" dirty="0" err="1"/>
              <a:t>rendering</a:t>
            </a:r>
            <a:r>
              <a:rPr lang="da-DK" sz="3200" b="0" dirty="0"/>
              <a:t> </a:t>
            </a:r>
            <a:r>
              <a:rPr lang="da-DK" sz="3200" b="0" dirty="0">
                <a:sym typeface="Wingdings" panose="05000000000000000000" pitchFamily="2" charset="2"/>
              </a:rPr>
              <a:t> kode mere effektivt!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3200" b="0" dirty="0">
                <a:sym typeface="Wingdings" panose="05000000000000000000" pitchFamily="2" charset="2"/>
              </a:rPr>
              <a:t>Begge hooks modtager: én funktion og en array af </a:t>
            </a:r>
            <a:r>
              <a:rPr lang="da-DK" sz="3200" b="0" dirty="0" err="1">
                <a:sym typeface="Wingdings" panose="05000000000000000000" pitchFamily="2" charset="2"/>
              </a:rPr>
              <a:t>dependencies</a:t>
            </a:r>
            <a:r>
              <a:rPr lang="da-DK" sz="3200" b="0" dirty="0">
                <a:sym typeface="Wingdings" panose="05000000000000000000" pitchFamily="2" charset="2"/>
              </a:rPr>
              <a:t>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3200" b="0" dirty="0">
                <a:sym typeface="Wingdings" panose="05000000000000000000" pitchFamily="2" charset="2"/>
              </a:rPr>
              <a:t>Når en component re-render, så laver den en ny instans af alle objekter inkl. Alle funktioner i den.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3200" b="0" dirty="0" err="1">
                <a:sym typeface="Wingdings" panose="05000000000000000000" pitchFamily="2" charset="2"/>
              </a:rPr>
              <a:t>useCallback</a:t>
            </a:r>
            <a:r>
              <a:rPr lang="da-DK" sz="3200" b="0" dirty="0">
                <a:sym typeface="Wingdings" panose="05000000000000000000" pitchFamily="2" charset="2"/>
              </a:rPr>
              <a:t>: Lader en cache en </a:t>
            </a:r>
            <a:r>
              <a:rPr lang="da-DK" sz="3200" b="1" dirty="0">
                <a:sym typeface="Wingdings" panose="05000000000000000000" pitchFamily="2" charset="2"/>
              </a:rPr>
              <a:t>instans af en funktion </a:t>
            </a:r>
            <a:r>
              <a:rPr lang="da-DK" sz="3200" b="0" dirty="0">
                <a:sym typeface="Wingdings" panose="05000000000000000000" pitchFamily="2" charset="2"/>
              </a:rPr>
              <a:t>imellem </a:t>
            </a:r>
            <a:r>
              <a:rPr lang="da-DK" sz="3200" b="0" dirty="0" err="1">
                <a:sym typeface="Wingdings" panose="05000000000000000000" pitchFamily="2" charset="2"/>
              </a:rPr>
              <a:t>rendering</a:t>
            </a:r>
            <a:r>
              <a:rPr lang="da-DK" sz="3200" b="0" dirty="0">
                <a:sym typeface="Wingdings" panose="05000000000000000000" pitchFamily="2" charset="2"/>
              </a:rPr>
              <a:t>.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3200" b="0" dirty="0" err="1">
                <a:sym typeface="Wingdings" panose="05000000000000000000" pitchFamily="2" charset="2"/>
              </a:rPr>
              <a:t>useMemo</a:t>
            </a:r>
            <a:r>
              <a:rPr lang="da-DK" sz="3200" b="0" dirty="0">
                <a:sym typeface="Wingdings" panose="05000000000000000000" pitchFamily="2" charset="2"/>
              </a:rPr>
              <a:t>: Lader en cache en </a:t>
            </a:r>
            <a:r>
              <a:rPr lang="da-DK" sz="3200" b="1" dirty="0">
                <a:sym typeface="Wingdings" panose="05000000000000000000" pitchFamily="2" charset="2"/>
              </a:rPr>
              <a:t>værdi </a:t>
            </a:r>
            <a:r>
              <a:rPr lang="da-DK" sz="3200" b="0" dirty="0">
                <a:sym typeface="Wingdings" panose="05000000000000000000" pitchFamily="2" charset="2"/>
              </a:rPr>
              <a:t>mellem </a:t>
            </a:r>
            <a:r>
              <a:rPr lang="da-DK" sz="3200" b="0" dirty="0" err="1">
                <a:sym typeface="Wingdings" panose="05000000000000000000" pitchFamily="2" charset="2"/>
              </a:rPr>
              <a:t>rendering</a:t>
            </a:r>
            <a:r>
              <a:rPr lang="da-DK" sz="3200" b="0" dirty="0">
                <a:sym typeface="Wingdings" panose="05000000000000000000" pitchFamily="2" charset="2"/>
              </a:rPr>
              <a:t>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a-DK" sz="3200" b="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3200" b="0" dirty="0"/>
          </a:p>
          <a:p>
            <a:pPr marL="0" indent="0">
              <a:buFontTx/>
              <a:buNone/>
            </a:pPr>
            <a:endParaRPr lang="da-DK" sz="1800" dirty="0">
              <a:effectLst/>
              <a:latin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a-DK" sz="1800" dirty="0">
              <a:effectLst/>
              <a:latin typeface="Calibri Light" panose="020F030202020403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60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96149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 err="1"/>
              <a:t>Context</a:t>
            </a:r>
            <a:r>
              <a:rPr lang="da-DK" dirty="0"/>
              <a:t> er en måde hvorved man kan </a:t>
            </a:r>
            <a:r>
              <a:rPr lang="da-DK" dirty="0" err="1"/>
              <a:t>pass</a:t>
            </a:r>
            <a:r>
              <a:rPr lang="da-DK" dirty="0"/>
              <a:t> data igennem en component </a:t>
            </a:r>
            <a:r>
              <a:rPr lang="da-DK" dirty="0" err="1"/>
              <a:t>tree</a:t>
            </a:r>
            <a:r>
              <a:rPr lang="da-DK" dirty="0"/>
              <a:t> </a:t>
            </a:r>
            <a:r>
              <a:rPr lang="da-DK" b="1" dirty="0"/>
              <a:t>uden props. 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Context</a:t>
            </a:r>
            <a:r>
              <a:rPr lang="da-DK" dirty="0"/>
              <a:t> fokus er at dele data, som betragtes som </a:t>
            </a:r>
            <a:r>
              <a:rPr lang="da-DK" b="1" dirty="0"/>
              <a:t>globale</a:t>
            </a:r>
            <a:r>
              <a:rPr lang="da-DK" dirty="0"/>
              <a:t> for et component </a:t>
            </a:r>
            <a:r>
              <a:rPr lang="da-DK" dirty="0" err="1"/>
              <a:t>tree</a:t>
            </a:r>
            <a:r>
              <a:rPr lang="da-DK" dirty="0"/>
              <a:t>.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Context</a:t>
            </a:r>
            <a:r>
              <a:rPr lang="da-DK" dirty="0"/>
              <a:t> objekt bliver lavet vha. </a:t>
            </a:r>
            <a:r>
              <a:rPr lang="da-DK" dirty="0" err="1"/>
              <a:t>createContext</a:t>
            </a:r>
            <a:r>
              <a:rPr lang="da-DK" dirty="0"/>
              <a:t>() API.  </a:t>
            </a:r>
          </a:p>
          <a:p>
            <a:pPr marL="171450" indent="-171450">
              <a:buFontTx/>
              <a:buChar char="-"/>
            </a:pPr>
            <a:r>
              <a:rPr lang="da-DK" b="1" dirty="0"/>
              <a:t>Består af tre dele: </a:t>
            </a:r>
          </a:p>
          <a:p>
            <a:pPr marL="628650" lvl="1" indent="-171450">
              <a:buFontTx/>
              <a:buChar char="-"/>
            </a:pPr>
            <a:r>
              <a:rPr lang="da-DK" dirty="0" err="1"/>
              <a:t>Context</a:t>
            </a:r>
            <a:r>
              <a:rPr lang="da-DK" dirty="0"/>
              <a:t>: Holder staten  </a:t>
            </a:r>
          </a:p>
          <a:p>
            <a:pPr marL="628650" lvl="1" indent="-171450">
              <a:buFontTx/>
              <a:buChar char="-"/>
            </a:pPr>
            <a:r>
              <a:rPr lang="da-DK" dirty="0"/>
              <a:t>Provider: Giver </a:t>
            </a:r>
            <a:r>
              <a:rPr lang="da-DK" dirty="0" err="1"/>
              <a:t>data’en</a:t>
            </a:r>
            <a:endParaRPr lang="da-DK" dirty="0"/>
          </a:p>
          <a:p>
            <a:pPr marL="628650" lvl="1" indent="-171450">
              <a:buFontTx/>
              <a:buChar char="-"/>
            </a:pPr>
            <a:r>
              <a:rPr lang="da-DK" dirty="0"/>
              <a:t>Consumer: </a:t>
            </a:r>
            <a:r>
              <a:rPr lang="da-DK" dirty="0" err="1"/>
              <a:t>component’en</a:t>
            </a:r>
            <a:r>
              <a:rPr lang="da-DK" dirty="0"/>
              <a:t> som får </a:t>
            </a:r>
            <a:r>
              <a:rPr lang="da-DK" dirty="0" err="1"/>
              <a:t>state’en</a:t>
            </a:r>
            <a:r>
              <a:rPr lang="da-DK" dirty="0"/>
              <a:t>. </a:t>
            </a:r>
          </a:p>
          <a:p>
            <a:pPr marL="171450" indent="-171450">
              <a:buFontTx/>
              <a:buChar char="-"/>
            </a:pPr>
            <a:r>
              <a:rPr lang="da-DK" b="1" dirty="0" err="1"/>
              <a:t>useContext</a:t>
            </a:r>
            <a:r>
              <a:rPr lang="da-DK" b="1" dirty="0"/>
              <a:t>() hook </a:t>
            </a:r>
            <a:r>
              <a:rPr lang="da-DK" dirty="0"/>
              <a:t>lader en tilgå global data fra hvilken som helst </a:t>
            </a:r>
            <a:r>
              <a:rPr lang="da-DK" dirty="0" err="1"/>
              <a:t>child</a:t>
            </a:r>
            <a:r>
              <a:rPr lang="da-DK" dirty="0"/>
              <a:t>-component i component-</a:t>
            </a:r>
            <a:r>
              <a:rPr lang="da-DK" dirty="0" err="1"/>
              <a:t>tree</a:t>
            </a:r>
            <a:r>
              <a:rPr lang="da-DK" dirty="0"/>
              <a:t> under Provider-</a:t>
            </a:r>
            <a:r>
              <a:rPr lang="da-DK" dirty="0" err="1"/>
              <a:t>wrap</a:t>
            </a:r>
            <a:r>
              <a:rPr lang="da-DK" dirty="0"/>
              <a:t>. </a:t>
            </a:r>
          </a:p>
          <a:p>
            <a:pPr marL="171450" indent="-171450">
              <a:buFontTx/>
              <a:buChar char="-"/>
            </a:pPr>
            <a:r>
              <a:rPr lang="da-DK" dirty="0"/>
              <a:t>Man kan have mange properties i ens </a:t>
            </a:r>
            <a:r>
              <a:rPr lang="da-DK" dirty="0" err="1"/>
              <a:t>obj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hvis en af dem ændre sig  så vil alle components der anvender </a:t>
            </a:r>
            <a:r>
              <a:rPr lang="da-DK" dirty="0" err="1">
                <a:sym typeface="Wingdings" panose="05000000000000000000" pitchFamily="2" charset="2"/>
              </a:rPr>
              <a:t>context’en</a:t>
            </a:r>
            <a:r>
              <a:rPr lang="da-DK" dirty="0">
                <a:sym typeface="Wingdings" panose="05000000000000000000" pitchFamily="2" charset="2"/>
              </a:rPr>
              <a:t> re-render. </a:t>
            </a:r>
          </a:p>
          <a:p>
            <a:pPr marL="171450" indent="-171450">
              <a:buFontTx/>
              <a:buChar char="-"/>
            </a:pPr>
            <a:endParaRPr lang="da-DK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a-DK" dirty="0" err="1">
                <a:sym typeface="Wingdings" panose="05000000000000000000" pitchFamily="2" charset="2"/>
              </a:rPr>
              <a:t>Pros</a:t>
            </a:r>
            <a:r>
              <a:rPr lang="da-DK" dirty="0">
                <a:sym typeface="Wingdings" panose="05000000000000000000" pitchFamily="2" charset="2"/>
              </a:rPr>
              <a:t>: Nemt teknik til at tilføje global </a:t>
            </a:r>
            <a:r>
              <a:rPr lang="da-DK" dirty="0" err="1">
                <a:sym typeface="Wingdings" panose="05000000000000000000" pitchFamily="2" charset="2"/>
              </a:rPr>
              <a:t>state</a:t>
            </a:r>
            <a:r>
              <a:rPr lang="da-DK" dirty="0">
                <a:sym typeface="Wingdings" panose="05000000000000000000" pitchFamily="2" charset="2"/>
              </a:rPr>
              <a:t> i en app.</a:t>
            </a:r>
          </a:p>
          <a:p>
            <a:pPr marL="0" indent="0">
              <a:buFontTx/>
              <a:buNone/>
            </a:pPr>
            <a:r>
              <a:rPr lang="da-DK" dirty="0">
                <a:sym typeface="Wingdings" panose="05000000000000000000" pitchFamily="2" charset="2"/>
              </a:rPr>
              <a:t>Cons: Tilføj det med omtanke, gør det svære at genbruge components.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61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955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="1" dirty="0"/>
          </a:p>
          <a:p>
            <a:r>
              <a:rPr lang="da-DK" b="1" dirty="0"/>
              <a:t>Property binding: </a:t>
            </a:r>
          </a:p>
          <a:p>
            <a:pPr marL="171450" indent="-171450">
              <a:buFontTx/>
              <a:buChar char="-"/>
            </a:pPr>
            <a:r>
              <a:rPr lang="da-DK" b="0" dirty="0" err="1"/>
              <a:t>En-vejs</a:t>
            </a:r>
            <a:r>
              <a:rPr lang="da-DK" b="0" dirty="0"/>
              <a:t> binding fra </a:t>
            </a:r>
            <a:r>
              <a:rPr lang="da-DK" b="0" dirty="0" err="1"/>
              <a:t>component’s</a:t>
            </a:r>
            <a:r>
              <a:rPr lang="da-DK" b="0" dirty="0"/>
              <a:t> </a:t>
            </a:r>
            <a:r>
              <a:rPr lang="da-DK" b="0" dirty="0" err="1"/>
              <a:t>property</a:t>
            </a:r>
            <a:r>
              <a:rPr lang="da-DK" b="0" dirty="0"/>
              <a:t> til taget element. </a:t>
            </a:r>
          </a:p>
          <a:p>
            <a:pPr marL="171450" indent="-171450">
              <a:buFontTx/>
              <a:buChar char="-"/>
            </a:pPr>
            <a:r>
              <a:rPr lang="da-DK" b="0" dirty="0"/>
              <a:t>Sætter en specifik element </a:t>
            </a:r>
            <a:r>
              <a:rPr lang="da-DK" b="0" dirty="0" err="1"/>
              <a:t>property</a:t>
            </a:r>
            <a:r>
              <a:rPr lang="da-DK" b="0" dirty="0"/>
              <a:t>: Sætter værdien for properties af HTML elementer el. </a:t>
            </a:r>
            <a:r>
              <a:rPr lang="da-DK" b="0" dirty="0" err="1"/>
              <a:t>directives</a:t>
            </a:r>
            <a:r>
              <a:rPr lang="da-DK" b="0" dirty="0"/>
              <a:t>. </a:t>
            </a:r>
          </a:p>
          <a:p>
            <a:pPr marL="171450" indent="-171450">
              <a:buFontTx/>
              <a:buChar char="-"/>
            </a:pPr>
            <a:r>
              <a:rPr lang="da-DK" b="0" dirty="0"/>
              <a:t>Flytter en værdi fra en </a:t>
            </a:r>
            <a:r>
              <a:rPr lang="da-DK" b="0" dirty="0" err="1"/>
              <a:t>component’s</a:t>
            </a:r>
            <a:r>
              <a:rPr lang="da-DK" b="0" dirty="0"/>
              <a:t> </a:t>
            </a:r>
            <a:r>
              <a:rPr lang="da-DK" b="0" dirty="0" err="1"/>
              <a:t>property</a:t>
            </a:r>
            <a:r>
              <a:rPr lang="da-DK" b="0" dirty="0"/>
              <a:t> </a:t>
            </a:r>
            <a:r>
              <a:rPr lang="da-DK" b="0" dirty="0">
                <a:sym typeface="Wingdings" panose="05000000000000000000" pitchFamily="2" charset="2"/>
              </a:rPr>
              <a:t> </a:t>
            </a:r>
            <a:r>
              <a:rPr lang="da-DK" b="0" dirty="0" err="1">
                <a:sym typeface="Wingdings" panose="05000000000000000000" pitchFamily="2" charset="2"/>
              </a:rPr>
              <a:t>target</a:t>
            </a:r>
            <a:r>
              <a:rPr lang="da-DK" b="0" dirty="0">
                <a:sym typeface="Wingdings" panose="05000000000000000000" pitchFamily="2" charset="2"/>
              </a:rPr>
              <a:t> element </a:t>
            </a:r>
            <a:r>
              <a:rPr lang="da-DK" b="0" dirty="0" err="1">
                <a:sym typeface="Wingdings" panose="05000000000000000000" pitchFamily="2" charset="2"/>
              </a:rPr>
              <a:t>property</a:t>
            </a:r>
            <a:endParaRPr lang="da-DK" b="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a-DK" b="0" dirty="0">
                <a:sym typeface="Wingdings" panose="05000000000000000000" pitchFamily="2" charset="2"/>
              </a:rPr>
              <a:t>Anvend [] til at deklarer </a:t>
            </a:r>
            <a:r>
              <a:rPr lang="da-DK" b="0" dirty="0" err="1">
                <a:sym typeface="Wingdings" panose="05000000000000000000" pitchFamily="2" charset="2"/>
              </a:rPr>
              <a:t>property</a:t>
            </a:r>
            <a:r>
              <a:rPr lang="da-DK" b="0" dirty="0">
                <a:sym typeface="Wingdings" panose="05000000000000000000" pitchFamily="2" charset="2"/>
              </a:rPr>
              <a:t> som </a:t>
            </a:r>
            <a:r>
              <a:rPr lang="da-DK" b="0" dirty="0" err="1">
                <a:sym typeface="Wingdings" panose="05000000000000000000" pitchFamily="2" charset="2"/>
              </a:rPr>
              <a:t>target</a:t>
            </a:r>
            <a:r>
              <a:rPr lang="da-DK" b="0" dirty="0">
                <a:sym typeface="Wingdings" panose="05000000000000000000" pitchFamily="2" charset="2"/>
              </a:rPr>
              <a:t> </a:t>
            </a:r>
            <a:r>
              <a:rPr lang="da-DK" b="0" dirty="0" err="1">
                <a:sym typeface="Wingdings" panose="05000000000000000000" pitchFamily="2" charset="2"/>
              </a:rPr>
              <a:t>property</a:t>
            </a:r>
            <a:endParaRPr lang="da-DK" b="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a-DK" b="0" dirty="0">
                <a:sym typeface="Wingdings" panose="05000000000000000000" pitchFamily="2" charset="2"/>
              </a:rPr>
              <a:t>Best practice: </a:t>
            </a:r>
          </a:p>
          <a:p>
            <a:pPr marL="628650" lvl="1" indent="-171450">
              <a:buFontTx/>
              <a:buChar char="-"/>
            </a:pPr>
            <a:r>
              <a:rPr lang="da-DK" b="0" dirty="0">
                <a:sym typeface="Wingdings" panose="05000000000000000000" pitchFamily="2" charset="2"/>
              </a:rPr>
              <a:t>Undgå </a:t>
            </a:r>
            <a:r>
              <a:rPr lang="da-DK" b="0" dirty="0" err="1">
                <a:sym typeface="Wingdings" panose="05000000000000000000" pitchFamily="2" charset="2"/>
              </a:rPr>
              <a:t>side-effekter</a:t>
            </a:r>
            <a:r>
              <a:rPr lang="da-DK" b="0" dirty="0">
                <a:sym typeface="Wingdings" panose="05000000000000000000" pitchFamily="2" charset="2"/>
              </a:rPr>
              <a:t>:  Ingen </a:t>
            </a:r>
            <a:r>
              <a:rPr lang="da-DK" b="0" dirty="0" err="1">
                <a:sym typeface="Wingdings" panose="05000000000000000000" pitchFamily="2" charset="2"/>
              </a:rPr>
              <a:t>visual</a:t>
            </a:r>
            <a:r>
              <a:rPr lang="da-DK" b="0" dirty="0">
                <a:sym typeface="Wingdings" panose="05000000000000000000" pitchFamily="2" charset="2"/>
              </a:rPr>
              <a:t> effekt efter evaluering af template udtrykket.</a:t>
            </a:r>
          </a:p>
          <a:p>
            <a:pPr marL="628650" lvl="1" indent="-171450">
              <a:buFontTx/>
              <a:buChar char="-"/>
            </a:pPr>
            <a:r>
              <a:rPr lang="da-DK" b="0" dirty="0">
                <a:sym typeface="Wingdings" panose="05000000000000000000" pitchFamily="2" charset="2"/>
              </a:rPr>
              <a:t>Return den rigtige type: template udtrykket burde evaluerer til typen af værdien </a:t>
            </a:r>
            <a:r>
              <a:rPr lang="da-DK" b="0" dirty="0" err="1">
                <a:sym typeface="Wingdings" panose="05000000000000000000" pitchFamily="2" charset="2"/>
              </a:rPr>
              <a:t>target</a:t>
            </a:r>
            <a:r>
              <a:rPr lang="da-DK" b="0" dirty="0">
                <a:sym typeface="Wingdings" panose="05000000000000000000" pitchFamily="2" charset="2"/>
              </a:rPr>
              <a:t> </a:t>
            </a:r>
            <a:r>
              <a:rPr lang="da-DK" b="0" dirty="0" err="1">
                <a:sym typeface="Wingdings" panose="05000000000000000000" pitchFamily="2" charset="2"/>
              </a:rPr>
              <a:t>property’en</a:t>
            </a:r>
            <a:r>
              <a:rPr lang="da-DK" b="0" dirty="0">
                <a:sym typeface="Wingdings" panose="05000000000000000000" pitchFamily="2" charset="2"/>
              </a:rPr>
              <a:t> forventer.</a:t>
            </a:r>
            <a:endParaRPr lang="da-DK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 dirty="0"/>
              <a:t>Interpolation</a:t>
            </a:r>
            <a:r>
              <a:rPr lang="da-DK" b="0" dirty="0"/>
              <a:t>: Anvendes til at vise værdien af en class variabel </a:t>
            </a:r>
            <a:r>
              <a:rPr lang="da-DK" b="0" dirty="0">
                <a:sym typeface="Wingdings" panose="05000000000000000000" pitchFamily="2" charset="2"/>
              </a:rPr>
              <a:t> f.eks. En template </a:t>
            </a:r>
            <a:r>
              <a:rPr lang="da-DK" b="0" dirty="0" err="1">
                <a:sym typeface="Wingdings" panose="05000000000000000000" pitchFamily="2" charset="2"/>
              </a:rPr>
              <a:t>string</a:t>
            </a:r>
            <a:endParaRPr lang="da-DK" b="1" dirty="0"/>
          </a:p>
          <a:p>
            <a:endParaRPr lang="da-DK" b="1" dirty="0"/>
          </a:p>
          <a:p>
            <a:r>
              <a:rPr lang="da-DK" b="1" dirty="0"/>
              <a:t>Event binding: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b="0" dirty="0"/>
              <a:t>Lytter og responder til bruger-interaktion, lytter til element </a:t>
            </a:r>
            <a:r>
              <a:rPr lang="da-DK" b="0" dirty="0" err="1"/>
              <a:t>change</a:t>
            </a:r>
            <a:r>
              <a:rPr lang="da-DK" b="0" dirty="0"/>
              <a:t> event. </a:t>
            </a:r>
          </a:p>
          <a:p>
            <a:pPr marL="171450" indent="-171450">
              <a:buFontTx/>
              <a:buChar char="-"/>
            </a:pPr>
            <a:r>
              <a:rPr lang="da-DK" b="0" dirty="0" err="1"/>
              <a:t>Syntax</a:t>
            </a:r>
            <a:r>
              <a:rPr lang="da-DK" b="0" dirty="0"/>
              <a:t>: (</a:t>
            </a:r>
            <a:r>
              <a:rPr lang="da-DK" b="0" dirty="0" err="1"/>
              <a:t>target</a:t>
            </a:r>
            <a:r>
              <a:rPr lang="da-DK" b="0" dirty="0"/>
              <a:t> event </a:t>
            </a:r>
            <a:r>
              <a:rPr lang="da-DK" b="0" dirty="0" err="1"/>
              <a:t>name</a:t>
            </a:r>
            <a:r>
              <a:rPr lang="da-DK" b="0" dirty="0"/>
              <a:t>) =”template statement” f.eks. &lt;</a:t>
            </a:r>
            <a:r>
              <a:rPr lang="da-DK" b="0" dirty="0" err="1"/>
              <a:t>button</a:t>
            </a:r>
            <a:r>
              <a:rPr lang="da-DK" b="0" dirty="0"/>
              <a:t> (</a:t>
            </a:r>
            <a:r>
              <a:rPr lang="da-DK" b="0" dirty="0" err="1"/>
              <a:t>click</a:t>
            </a:r>
            <a:r>
              <a:rPr lang="da-DK" b="0" dirty="0"/>
              <a:t>)=”</a:t>
            </a:r>
            <a:r>
              <a:rPr lang="da-DK" b="0" dirty="0" err="1"/>
              <a:t>onSave</a:t>
            </a:r>
            <a:r>
              <a:rPr lang="da-DK" b="0" dirty="0"/>
              <a:t>()”&gt;Save&lt;/</a:t>
            </a:r>
            <a:r>
              <a:rPr lang="da-DK" b="0" dirty="0" err="1"/>
              <a:t>button</a:t>
            </a:r>
            <a:r>
              <a:rPr lang="da-DK" b="0" dirty="0"/>
              <a:t>&gt;</a:t>
            </a:r>
            <a:endParaRPr lang="da-DK" b="1" dirty="0"/>
          </a:p>
          <a:p>
            <a:pPr marL="171450" indent="-171450">
              <a:buFontTx/>
              <a:buChar char="-"/>
            </a:pPr>
            <a:r>
              <a:rPr lang="da-DK" b="0" dirty="0"/>
              <a:t>Når event bliver </a:t>
            </a:r>
            <a:r>
              <a:rPr lang="da-DK" b="0" dirty="0" err="1"/>
              <a:t>trigged</a:t>
            </a:r>
            <a:r>
              <a:rPr lang="da-DK" b="0" dirty="0"/>
              <a:t> </a:t>
            </a:r>
            <a:r>
              <a:rPr lang="da-DK" b="0" dirty="0">
                <a:sym typeface="Wingdings" panose="05000000000000000000" pitchFamily="2" charset="2"/>
              </a:rPr>
              <a:t> kalder funktionen i .ts filen. </a:t>
            </a:r>
          </a:p>
          <a:p>
            <a:pPr marL="0" indent="0">
              <a:buFontTx/>
              <a:buNone/>
            </a:pPr>
            <a:endParaRPr lang="da-DK" b="0" dirty="0"/>
          </a:p>
          <a:p>
            <a:r>
              <a:rPr lang="da-DK" b="1" dirty="0" err="1"/>
              <a:t>Two-way</a:t>
            </a:r>
            <a:r>
              <a:rPr lang="da-DK" b="1" dirty="0"/>
              <a:t> binding: </a:t>
            </a:r>
          </a:p>
          <a:p>
            <a:pPr marL="171450" indent="-171450">
              <a:buFontTx/>
              <a:buChar char="-"/>
            </a:pPr>
            <a:r>
              <a:rPr lang="da-DK" b="0" dirty="0"/>
              <a:t>Lytter til events og opdater værdier simultant mellem </a:t>
            </a:r>
            <a:r>
              <a:rPr lang="da-DK" b="0" dirty="0" err="1"/>
              <a:t>parent</a:t>
            </a:r>
            <a:r>
              <a:rPr lang="da-DK" b="0" dirty="0"/>
              <a:t> og </a:t>
            </a:r>
            <a:r>
              <a:rPr lang="da-DK" b="0" dirty="0" err="1"/>
              <a:t>child</a:t>
            </a:r>
            <a:r>
              <a:rPr lang="da-DK" b="0" dirty="0"/>
              <a:t> </a:t>
            </a:r>
            <a:r>
              <a:rPr lang="da-DK" b="0" dirty="0" err="1"/>
              <a:t>componenter</a:t>
            </a:r>
            <a:r>
              <a:rPr lang="da-DK" b="0" dirty="0"/>
              <a:t>.</a:t>
            </a:r>
          </a:p>
          <a:p>
            <a:pPr marL="171450" indent="-171450">
              <a:buFontTx/>
              <a:buChar char="-"/>
            </a:pPr>
            <a:r>
              <a:rPr lang="da-DK" b="0" dirty="0"/>
              <a:t>Kombiner </a:t>
            </a:r>
            <a:r>
              <a:rPr lang="da-DK" b="0" dirty="0" err="1"/>
              <a:t>property</a:t>
            </a:r>
            <a:r>
              <a:rPr lang="da-DK" b="0" dirty="0"/>
              <a:t> og event binding: Anvender en kombination af parentes' og firkantet </a:t>
            </a:r>
            <a:r>
              <a:rPr lang="da-DK" b="0" dirty="0" err="1"/>
              <a:t>paratese</a:t>
            </a:r>
            <a:r>
              <a:rPr lang="da-DK" b="0" dirty="0"/>
              <a:t> [()] </a:t>
            </a:r>
          </a:p>
          <a:p>
            <a:pPr marL="171450" indent="-171450">
              <a:buFontTx/>
              <a:buChar char="-"/>
            </a:pPr>
            <a:r>
              <a:rPr lang="da-DK" b="0" dirty="0"/>
              <a:t>Skal følge en specifik navn-konvention:</a:t>
            </a:r>
          </a:p>
          <a:p>
            <a:pPr marL="628650" lvl="1" indent="-171450">
              <a:buFontTx/>
              <a:buChar char="-"/>
            </a:pPr>
            <a:r>
              <a:rPr lang="da-DK" b="0" dirty="0"/>
              <a:t>@Output() skal ende med ”Change” samt </a:t>
            </a:r>
            <a:r>
              <a:rPr lang="da-DK" b="0" dirty="0" err="1"/>
              <a:t>prefix</a:t>
            </a:r>
            <a:r>
              <a:rPr lang="da-DK" b="0" dirty="0"/>
              <a:t> af @Input()’s </a:t>
            </a:r>
            <a:r>
              <a:rPr lang="da-DK" b="0" dirty="0" err="1"/>
              <a:t>property</a:t>
            </a:r>
            <a:r>
              <a:rPr lang="da-DK" b="0" dirty="0"/>
              <a:t> navn. </a:t>
            </a:r>
          </a:p>
          <a:p>
            <a:pPr marL="628650" lvl="1" indent="-171450">
              <a:buFontTx/>
              <a:buChar char="-"/>
            </a:pPr>
            <a:endParaRPr lang="da-DK" b="1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11007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a-DK" sz="1800" dirty="0" err="1">
                <a:effectLst/>
                <a:latin typeface="Calibri Light" panose="020F0302020204030204" pitchFamily="34" charset="0"/>
              </a:rPr>
              <a:t>Redux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er et </a:t>
            </a:r>
            <a:r>
              <a:rPr lang="da-DK" sz="1800" b="1" dirty="0" err="1">
                <a:effectLst/>
                <a:latin typeface="Calibri Light" panose="020F0302020204030204" pitchFamily="34" charset="0"/>
              </a:rPr>
              <a:t>library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til at lave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state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management.</a:t>
            </a:r>
          </a:p>
          <a:p>
            <a:pPr marL="285750" indent="-285750">
              <a:buFontTx/>
              <a:buChar char="-"/>
            </a:pPr>
            <a:endParaRPr lang="da-DK" sz="1800" b="1" dirty="0">
              <a:effectLst/>
              <a:latin typeface="Calibri Light" panose="020F0302020204030204" pitchFamily="34" charset="0"/>
            </a:endParaRPr>
          </a:p>
          <a:p>
            <a:pPr marL="0" indent="0">
              <a:buFontTx/>
              <a:buNone/>
            </a:pPr>
            <a:r>
              <a:rPr lang="en-US" sz="1800" b="1" dirty="0" err="1">
                <a:solidFill>
                  <a:schemeClr val="bg1"/>
                </a:solidFill>
              </a:rPr>
              <a:t>Terminologi</a:t>
            </a:r>
            <a:endParaRPr lang="en-US" sz="1800" b="1" dirty="0">
              <a:solidFill>
                <a:schemeClr val="bg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b="1" dirty="0">
                <a:effectLst/>
                <a:latin typeface="Calibri Light" panose="020F0302020204030204" pitchFamily="34" charset="0"/>
              </a:rPr>
              <a:t>UI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: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react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components, eller UI som bruger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states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</a:t>
            </a:r>
            <a:r>
              <a:rPr lang="da-DK" sz="1800" dirty="0">
                <a:effectLst/>
                <a:latin typeface="Calibri Light" panose="020F0302020204030204" pitchFamily="34" charset="0"/>
                <a:sym typeface="Wingdings" panose="05000000000000000000" pitchFamily="2" charset="2"/>
              </a:rPr>
              <a:t> kan trigger actions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b="0" dirty="0">
                <a:effectLst/>
                <a:latin typeface="Calibri Light" panose="020F0302020204030204" pitchFamily="34" charset="0"/>
                <a:sym typeface="Wingdings" panose="05000000000000000000" pitchFamily="2" charset="2"/>
              </a:rPr>
              <a:t>Skal </a:t>
            </a:r>
            <a:r>
              <a:rPr lang="da-DK" sz="1800" b="0" dirty="0" err="1">
                <a:effectLst/>
                <a:latin typeface="Calibri Light" panose="020F0302020204030204" pitchFamily="34" charset="0"/>
                <a:sym typeface="Wingdings" panose="05000000000000000000" pitchFamily="2" charset="2"/>
              </a:rPr>
              <a:t>subscribe</a:t>
            </a:r>
            <a:r>
              <a:rPr lang="da-DK" sz="1800" b="0" dirty="0">
                <a:effectLst/>
                <a:latin typeface="Calibri Light" panose="020F0302020204030204" pitchFamily="34" charset="0"/>
                <a:sym typeface="Wingdings" panose="05000000000000000000" pitchFamily="2" charset="2"/>
              </a:rPr>
              <a:t> til </a:t>
            </a:r>
            <a:r>
              <a:rPr lang="da-DK" sz="1800" b="0" dirty="0" err="1">
                <a:effectLst/>
                <a:latin typeface="Calibri Light" panose="020F0302020204030204" pitchFamily="34" charset="0"/>
                <a:sym typeface="Wingdings" panose="05000000000000000000" pitchFamily="2" charset="2"/>
              </a:rPr>
              <a:t>store’en</a:t>
            </a:r>
            <a:r>
              <a:rPr lang="da-DK" sz="1800" b="0" dirty="0">
                <a:effectLst/>
                <a:latin typeface="Calibri Light" panose="020F0302020204030204" pitchFamily="34" charset="0"/>
                <a:sym typeface="Wingdings" panose="05000000000000000000" pitchFamily="2" charset="2"/>
              </a:rPr>
              <a:t> for at modtage ændringer. </a:t>
            </a:r>
            <a:r>
              <a:rPr lang="da-DK" sz="2800" dirty="0" err="1"/>
              <a:t>store.subscribe</a:t>
            </a:r>
            <a:r>
              <a:rPr lang="da-DK" sz="2800" dirty="0"/>
              <a:t>()</a:t>
            </a:r>
            <a:r>
              <a:rPr lang="da-DK" sz="2800" b="0" i="0" dirty="0">
                <a:solidFill>
                  <a:srgbClr val="08080B"/>
                </a:solidFill>
                <a:effectLst/>
                <a:latin typeface="SF Pro Display"/>
              </a:rPr>
              <a:t> </a:t>
            </a:r>
            <a:r>
              <a:rPr lang="da-DK" sz="2800" b="0" i="0" dirty="0" err="1">
                <a:solidFill>
                  <a:srgbClr val="08080B"/>
                </a:solidFill>
                <a:effectLst/>
                <a:latin typeface="SF Pro Display"/>
              </a:rPr>
              <a:t>method</a:t>
            </a:r>
            <a:endParaRPr lang="da-DK" sz="2800" b="0" i="0" dirty="0">
              <a:solidFill>
                <a:srgbClr val="08080B"/>
              </a:solidFill>
              <a:effectLst/>
              <a:latin typeface="SF Pro Display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b="1" dirty="0" err="1">
                <a:effectLst/>
                <a:latin typeface="Calibri Light" panose="020F0302020204030204" pitchFamily="34" charset="0"/>
              </a:rPr>
              <a:t>Dispatcher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: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Dispatcher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action via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store.dispatch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(action) metoden.</a:t>
            </a:r>
            <a:endParaRPr lang="da-DK" sz="1800" b="0" dirty="0">
              <a:effectLst/>
              <a:latin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b="1" dirty="0">
                <a:effectLst/>
                <a:latin typeface="Calibri Light" panose="020F0302020204030204" pitchFamily="34" charset="0"/>
              </a:rPr>
              <a:t>Actions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: et objekt med en obligatorisk type-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property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og kan inkl. Custom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property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800" b="1" dirty="0">
                <a:effectLst/>
              </a:rPr>
              <a:t>{ type: 'ADD_TODO'</a:t>
            </a:r>
            <a:r>
              <a:rPr lang="en-US" sz="2800" dirty="0">
                <a:effectLst/>
              </a:rPr>
              <a:t>, text: 'This is a new </a:t>
            </a:r>
            <a:r>
              <a:rPr lang="en-US" sz="2800" dirty="0" err="1">
                <a:effectLst/>
              </a:rPr>
              <a:t>todo</a:t>
            </a:r>
            <a:r>
              <a:rPr lang="en-US" sz="2800" dirty="0">
                <a:effectLst/>
              </a:rPr>
              <a:t>' }</a:t>
            </a:r>
            <a:endParaRPr lang="da-DK" sz="1800" dirty="0">
              <a:effectLst/>
              <a:latin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b="1" dirty="0">
                <a:effectLst/>
                <a:latin typeface="Calibri Light" panose="020F0302020204030204" pitchFamily="34" charset="0"/>
              </a:rPr>
              <a:t>Reducer: </a:t>
            </a:r>
            <a:r>
              <a:rPr lang="da-DK" sz="1800" b="0" dirty="0">
                <a:effectLst/>
                <a:latin typeface="Calibri Light" panose="020F0302020204030204" pitchFamily="34" charset="0"/>
              </a:rPr>
              <a:t>Pure funktioner, håndter state-ændringer ud fra actions. </a:t>
            </a:r>
            <a:endParaRPr lang="da-DK" sz="1800" b="1" dirty="0">
              <a:effectLst/>
              <a:latin typeface="Calibri Light" panose="020F03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da-DK" sz="1800" b="1" dirty="0">
                <a:effectLst/>
                <a:latin typeface="Calibri Light" panose="020F0302020204030204" pitchFamily="34" charset="0"/>
              </a:rPr>
              <a:t>Store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:</a:t>
            </a:r>
            <a:r>
              <a:rPr lang="da-DK" sz="1800" b="1" dirty="0">
                <a:effectLst/>
                <a:latin typeface="Calibri Light" panose="020F0302020204030204" pitchFamily="34" charset="0"/>
              </a:rPr>
              <a:t> </a:t>
            </a:r>
            <a:r>
              <a:rPr lang="da-DK" sz="1800" b="0" dirty="0" err="1">
                <a:effectLst/>
                <a:latin typeface="Calibri Light" panose="020F0302020204030204" pitchFamily="34" charset="0"/>
              </a:rPr>
              <a:t>State’en</a:t>
            </a:r>
            <a:r>
              <a:rPr lang="da-DK" sz="1800" b="0" dirty="0">
                <a:effectLst/>
                <a:latin typeface="Calibri Light" panose="020F0302020204030204" pitchFamily="34" charset="0"/>
              </a:rPr>
              <a:t> bliver opdateret i </a:t>
            </a:r>
            <a:r>
              <a:rPr lang="da-DK" sz="1800" b="0" dirty="0" err="1">
                <a:effectLst/>
                <a:latin typeface="Calibri Light" panose="020F0302020204030204" pitchFamily="34" charset="0"/>
              </a:rPr>
              <a:t>store’en</a:t>
            </a:r>
            <a:r>
              <a:rPr lang="da-DK" sz="1800" b="0" dirty="0">
                <a:effectLst/>
                <a:latin typeface="Calibri Light" panose="020F0302020204030204" pitchFamily="34" charset="0"/>
              </a:rPr>
              <a:t>, den håndter alle </a:t>
            </a:r>
            <a:r>
              <a:rPr lang="da-DK" sz="1800" b="0" dirty="0" err="1">
                <a:effectLst/>
                <a:latin typeface="Calibri Light" panose="020F0302020204030204" pitchFamily="34" charset="0"/>
              </a:rPr>
              <a:t>states</a:t>
            </a:r>
            <a:r>
              <a:rPr lang="da-DK" sz="1800" b="0" dirty="0">
                <a:effectLst/>
                <a:latin typeface="Calibri Light" panose="020F0302020204030204" pitchFamily="34" charset="0"/>
              </a:rPr>
              <a:t>. </a:t>
            </a:r>
          </a:p>
          <a:p>
            <a:pPr marL="0" indent="0">
              <a:buFontTx/>
              <a:buNone/>
            </a:pPr>
            <a:endParaRPr lang="da-DK" sz="1800" b="0" dirty="0">
              <a:effectLst/>
              <a:latin typeface="Calibri Light" panose="020F0302020204030204" pitchFamily="34" charset="0"/>
            </a:endParaRPr>
          </a:p>
          <a:p>
            <a:pPr marL="0" indent="0">
              <a:buFontTx/>
              <a:buNone/>
            </a:pPr>
            <a:endParaRPr lang="da-DK" sz="1800" b="0" dirty="0">
              <a:effectLst/>
              <a:latin typeface="Calibri Light" panose="020F0302020204030204" pitchFamily="34" charset="0"/>
            </a:endParaRPr>
          </a:p>
          <a:p>
            <a:pPr marL="0" indent="0">
              <a:buFontTx/>
              <a:buNone/>
            </a:pPr>
            <a:r>
              <a:rPr lang="da-DK" sz="1800" b="1" dirty="0">
                <a:effectLst/>
                <a:latin typeface="Calibri Light" panose="020F0302020204030204" pitchFamily="34" charset="0"/>
              </a:rPr>
              <a:t>Man skal bruge tre </a:t>
            </a:r>
            <a:r>
              <a:rPr lang="da-DK" sz="1800" b="1" dirty="0" err="1">
                <a:effectLst/>
                <a:latin typeface="Calibri Light" panose="020F0302020204030204" pitchFamily="34" charset="0"/>
              </a:rPr>
              <a:t>packages</a:t>
            </a:r>
            <a:r>
              <a:rPr lang="da-DK" sz="1800" b="1" dirty="0">
                <a:effectLst/>
                <a:latin typeface="Calibri Light" panose="020F0302020204030204" pitchFamily="34" charset="0"/>
              </a:rPr>
              <a:t>: </a:t>
            </a:r>
          </a:p>
          <a:p>
            <a:pPr marL="0" indent="0">
              <a:buFontTx/>
              <a:buNone/>
            </a:pPr>
            <a:r>
              <a:rPr lang="da-DK" sz="1800" dirty="0" err="1">
                <a:effectLst/>
                <a:latin typeface="Calibri Light" panose="020F0302020204030204" pitchFamily="34" charset="0"/>
              </a:rPr>
              <a:t>Redux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: En forudsigelig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state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container for JS applikationer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da-DK" sz="1800" dirty="0" err="1">
                <a:effectLst/>
                <a:latin typeface="Calibri Light" panose="020F0302020204030204" pitchFamily="34" charset="0"/>
              </a:rPr>
              <a:t>React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Redux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Officiel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React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UI bindings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layers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for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Redux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Lader ens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React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components læse fra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Redux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store, og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dispatch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actions til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store'en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og opdater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state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. 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da-DK" sz="1800" dirty="0" err="1">
                <a:effectLst/>
                <a:latin typeface="Calibri Light" panose="020F0302020204030204" pitchFamily="34" charset="0"/>
              </a:rPr>
              <a:t>React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toolkit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da-DK" sz="1800" dirty="0" err="1">
                <a:effectLst/>
                <a:latin typeface="Calibri Light" panose="020F0302020204030204" pitchFamily="34" charset="0"/>
              </a:rPr>
              <a:t>Toolset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for effektivt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Redux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udvikling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 Light" panose="020F0302020204030204" pitchFamily="34" charset="0"/>
              </a:rPr>
              <a:t>Bygger efter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best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practices,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simplicer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de fleste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Redux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task, forhindre fælles fejl og gør det nemmere at skrive </a:t>
            </a:r>
            <a:r>
              <a:rPr lang="da-DK" sz="1800" dirty="0" err="1">
                <a:effectLst/>
                <a:latin typeface="Calibri Light" panose="020F0302020204030204" pitchFamily="34" charset="0"/>
              </a:rPr>
              <a:t>Redux</a:t>
            </a:r>
            <a:r>
              <a:rPr lang="da-DK" sz="1800" dirty="0">
                <a:effectLst/>
                <a:latin typeface="Calibri Light" panose="020F0302020204030204" pitchFamily="34" charset="0"/>
              </a:rPr>
              <a:t> applikationer. 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da-DK" sz="1800" dirty="0">
              <a:effectLst/>
              <a:latin typeface="Calibri Light" panose="020F0302020204030204" pitchFamily="34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62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45651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Hvis </a:t>
            </a:r>
            <a:r>
              <a:rPr lang="da-DK" dirty="0" err="1"/>
              <a:t>Context’en</a:t>
            </a:r>
            <a:r>
              <a:rPr lang="da-DK" dirty="0"/>
              <a:t> </a:t>
            </a:r>
          </a:p>
          <a:p>
            <a:pPr marL="171450" indent="-171450">
              <a:buFontTx/>
              <a:buChar char="-"/>
            </a:pPr>
            <a:r>
              <a:rPr lang="da-DK" dirty="0"/>
              <a:t>Index.js </a:t>
            </a:r>
          </a:p>
          <a:p>
            <a:pPr marL="171450" indent="-171450">
              <a:buFontTx/>
              <a:buChar char="-"/>
            </a:pPr>
            <a:r>
              <a:rPr lang="da-DK" dirty="0"/>
              <a:t>Auth-context.js </a:t>
            </a:r>
          </a:p>
          <a:p>
            <a:pPr marL="171450" indent="-171450">
              <a:buFontTx/>
              <a:buChar char="-"/>
            </a:pPr>
            <a:r>
              <a:rPr lang="da-DK" dirty="0"/>
              <a:t>useAuth.js </a:t>
            </a:r>
            <a:r>
              <a:rPr lang="da-DK" dirty="0">
                <a:sym typeface="Wingdings" panose="05000000000000000000" pitchFamily="2" charset="2"/>
              </a:rPr>
              <a:t> Custom hook</a:t>
            </a:r>
          </a:p>
          <a:p>
            <a:pPr marL="171450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WorkoutProgramList.js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63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65273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64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13011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65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04407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står for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presentational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tate 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ransfer</a:t>
            </a: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DK" sz="1200" dirty="0"/>
              <a:t>Kendetegnet ved RESTful er at der er flere endpoints.</a:t>
            </a:r>
            <a:endParaRPr lang="da-DK" sz="1200" dirty="0"/>
          </a:p>
          <a:p>
            <a:pPr marL="171450" indent="-171450">
              <a:buFontTx/>
              <a:buChar char="-"/>
            </a:pPr>
            <a:r>
              <a:rPr lang="en-DK" sz="1200" dirty="0"/>
              <a:t>En client skal kunne tilgå serverens ressourcer og serveren skal kunne respondere til:</a:t>
            </a:r>
            <a:r>
              <a:rPr lang="da-DK" sz="1200" dirty="0"/>
              <a:t> GET, PUT, POST, DELETE</a:t>
            </a:r>
          </a:p>
          <a:p>
            <a:pPr marL="171450" indent="-171450">
              <a:buFontTx/>
              <a:buChar char="-"/>
            </a:pPr>
            <a:endParaRPr lang="da-DK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K" sz="1200" dirty="0"/>
              <a:t>For at man har et RESTful system, skal 5 principper være opfyldt.</a:t>
            </a:r>
            <a:endParaRPr lang="da-DK" sz="1200" dirty="0"/>
          </a:p>
          <a:p>
            <a:pPr marL="171450" indent="-171450">
              <a:buFontTx/>
              <a:buChar char="-"/>
            </a:pPr>
            <a:r>
              <a:rPr lang="da-DK" sz="1200" b="1" dirty="0"/>
              <a:t>Uniform interface: </a:t>
            </a:r>
            <a:r>
              <a:rPr lang="da-DK" sz="1200" dirty="0"/>
              <a:t>Alle klienter burde tilgå </a:t>
            </a:r>
            <a:r>
              <a:rPr lang="da-DK" sz="1200" dirty="0" err="1"/>
              <a:t>tilgå</a:t>
            </a:r>
            <a:r>
              <a:rPr lang="da-DK" sz="1200" dirty="0"/>
              <a:t> </a:t>
            </a:r>
            <a:r>
              <a:rPr lang="da-DK" sz="1200" dirty="0" err="1"/>
              <a:t>dataen</a:t>
            </a:r>
            <a:r>
              <a:rPr lang="da-DK" sz="1200" dirty="0"/>
              <a:t> på samme måde, f.eks. via samme </a:t>
            </a:r>
            <a:r>
              <a:rPr lang="da-DK" sz="1200" dirty="0" err="1"/>
              <a:t>request</a:t>
            </a:r>
            <a:r>
              <a:rPr lang="da-DK" sz="1200" dirty="0"/>
              <a:t>-kald. </a:t>
            </a:r>
          </a:p>
          <a:p>
            <a:pPr marL="171450" indent="-171450">
              <a:buFontTx/>
              <a:buChar char="-"/>
            </a:pPr>
            <a:r>
              <a:rPr lang="da-DK" sz="1200" b="1" dirty="0" err="1"/>
              <a:t>Stateless</a:t>
            </a:r>
            <a:r>
              <a:rPr lang="da-DK" sz="1200" b="1" dirty="0"/>
              <a:t>: </a:t>
            </a:r>
            <a:r>
              <a:rPr lang="da-DK" sz="1200" dirty="0"/>
              <a:t>Client/server interaktionen er </a:t>
            </a:r>
            <a:r>
              <a:rPr lang="da-DK" sz="1200" dirty="0" err="1"/>
              <a:t>stateless</a:t>
            </a:r>
            <a:endParaRPr lang="da-DK" sz="1200" dirty="0"/>
          </a:p>
          <a:p>
            <a:pPr marL="628650" lvl="1" indent="-171450">
              <a:buFontTx/>
              <a:buChar char="-"/>
            </a:pPr>
            <a:r>
              <a:rPr lang="da-DK" sz="1200" dirty="0"/>
              <a:t>Hver </a:t>
            </a:r>
            <a:r>
              <a:rPr lang="da-DK" sz="1200" dirty="0" err="1"/>
              <a:t>request</a:t>
            </a:r>
            <a:r>
              <a:rPr lang="da-DK" sz="1200" dirty="0"/>
              <a:t> bliver betragtet som ny, server lager ikke info om seneste HTTP </a:t>
            </a:r>
            <a:r>
              <a:rPr lang="da-DK" sz="1200" dirty="0" err="1"/>
              <a:t>request</a:t>
            </a:r>
            <a:r>
              <a:rPr lang="da-DK" sz="1200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a-DK" sz="1200" dirty="0"/>
              <a:t>Hvis </a:t>
            </a:r>
            <a:r>
              <a:rPr lang="da-DK" sz="1200" dirty="0" err="1"/>
              <a:t>client’en</a:t>
            </a:r>
            <a:r>
              <a:rPr lang="da-DK" sz="1200" dirty="0"/>
              <a:t> skal være </a:t>
            </a:r>
            <a:r>
              <a:rPr lang="da-DK" sz="1200" dirty="0" err="1"/>
              <a:t>statefull</a:t>
            </a:r>
            <a:r>
              <a:rPr lang="da-DK" sz="1200" dirty="0"/>
              <a:t> (</a:t>
            </a:r>
            <a:r>
              <a:rPr lang="da-DK" sz="1200" dirty="0" err="1"/>
              <a:t>authorized</a:t>
            </a:r>
            <a:r>
              <a:rPr lang="da-DK" sz="1200" dirty="0"/>
              <a:t>) </a:t>
            </a:r>
            <a:r>
              <a:rPr lang="da-DK" sz="1200" dirty="0">
                <a:sym typeface="Wingdings" panose="05000000000000000000" pitchFamily="2" charset="2"/>
              </a:rPr>
              <a:t> </a:t>
            </a:r>
            <a:r>
              <a:rPr lang="da-DK" sz="1200" dirty="0" err="1">
                <a:sym typeface="Wingdings" panose="05000000000000000000" pitchFamily="2" charset="2"/>
              </a:rPr>
              <a:t>request’en</a:t>
            </a:r>
            <a:r>
              <a:rPr lang="da-DK" sz="1200" dirty="0">
                <a:sym typeface="Wingdings" panose="05000000000000000000" pitchFamily="2" charset="2"/>
              </a:rPr>
              <a:t> skal indeholde alt info </a:t>
            </a:r>
            <a:r>
              <a:rPr lang="da-DK" sz="1200" dirty="0" err="1">
                <a:sym typeface="Wingdings" panose="05000000000000000000" pitchFamily="2" charset="2"/>
              </a:rPr>
              <a:t>nøvendigt</a:t>
            </a:r>
            <a:r>
              <a:rPr lang="da-DK" sz="1200" dirty="0">
                <a:sym typeface="Wingdings" panose="05000000000000000000" pitchFamily="2" charset="2"/>
              </a:rPr>
              <a:t> for at servicer </a:t>
            </a:r>
            <a:r>
              <a:rPr lang="da-DK" sz="1200" dirty="0" err="1">
                <a:sym typeface="Wingdings" panose="05000000000000000000" pitchFamily="2" charset="2"/>
              </a:rPr>
              <a:t>request’en</a:t>
            </a:r>
            <a:r>
              <a:rPr lang="da-DK" sz="1200" dirty="0">
                <a:sym typeface="Wingdings" panose="05000000000000000000" pitchFamily="2" charset="2"/>
              </a:rPr>
              <a:t>. </a:t>
            </a:r>
          </a:p>
          <a:p>
            <a:pPr marL="171450" lvl="0" indent="-171450">
              <a:buFontTx/>
              <a:buChar char="-"/>
            </a:pPr>
            <a:r>
              <a:rPr lang="da-DK" sz="1200" b="1" dirty="0" err="1">
                <a:sym typeface="Wingdings" panose="05000000000000000000" pitchFamily="2" charset="2"/>
              </a:rPr>
              <a:t>Client-server</a:t>
            </a:r>
            <a:r>
              <a:rPr lang="da-DK" sz="1200" b="1" dirty="0">
                <a:sym typeface="Wingdings" panose="05000000000000000000" pitchFamily="2" charset="2"/>
              </a:rPr>
              <a:t>: </a:t>
            </a:r>
          </a:p>
          <a:p>
            <a:pPr marL="628650" lvl="1" indent="-171450">
              <a:buFontTx/>
              <a:buChar char="-"/>
            </a:pPr>
            <a:r>
              <a:rPr lang="da-DK" sz="1200" dirty="0">
                <a:sym typeface="Wingdings" panose="05000000000000000000" pitchFamily="2" charset="2"/>
              </a:rPr>
              <a:t>Client kender kun ressource </a:t>
            </a:r>
            <a:r>
              <a:rPr lang="da-DK" sz="1200" dirty="0" err="1">
                <a:sym typeface="Wingdings" panose="05000000000000000000" pitchFamily="2" charset="2"/>
              </a:rPr>
              <a:t>URIs</a:t>
            </a:r>
            <a:r>
              <a:rPr lang="da-DK" sz="1200" dirty="0">
                <a:sym typeface="Wingdings" panose="05000000000000000000" pitchFamily="2" charset="2"/>
              </a:rPr>
              <a:t> + Client &amp; Server skal kunne udvikles hver for sig. </a:t>
            </a:r>
          </a:p>
          <a:p>
            <a:pPr marL="171450" lvl="0" indent="-171450">
              <a:buFontTx/>
              <a:buChar char="-"/>
            </a:pPr>
            <a:r>
              <a:rPr lang="da-DK" sz="1200" b="1" dirty="0" err="1">
                <a:sym typeface="Wingdings" panose="05000000000000000000" pitchFamily="2" charset="2"/>
              </a:rPr>
              <a:t>Catchable</a:t>
            </a:r>
            <a:r>
              <a:rPr lang="da-DK" sz="1200" b="1" dirty="0">
                <a:sym typeface="Wingdings" panose="05000000000000000000" pitchFamily="2" charset="2"/>
              </a:rPr>
              <a:t>: </a:t>
            </a:r>
            <a:r>
              <a:rPr lang="da-DK" sz="1200" b="0" dirty="0">
                <a:sym typeface="Wingdings" panose="05000000000000000000" pitchFamily="2" charset="2"/>
              </a:rPr>
              <a:t>Teknik, lager data i </a:t>
            </a:r>
            <a:r>
              <a:rPr lang="da-DK" sz="1200" b="0" dirty="0" err="1">
                <a:sym typeface="Wingdings" panose="05000000000000000000" pitchFamily="2" charset="2"/>
              </a:rPr>
              <a:t>local</a:t>
            </a:r>
            <a:r>
              <a:rPr lang="da-DK" sz="1200" b="0" dirty="0">
                <a:sym typeface="Wingdings" panose="05000000000000000000" pitchFamily="2" charset="2"/>
              </a:rPr>
              <a:t> </a:t>
            </a:r>
            <a:r>
              <a:rPr lang="da-DK" sz="1200" b="0" dirty="0" err="1">
                <a:sym typeface="Wingdings" panose="05000000000000000000" pitchFamily="2" charset="2"/>
              </a:rPr>
              <a:t>memory</a:t>
            </a:r>
            <a:r>
              <a:rPr lang="da-DK" sz="1200" b="0" dirty="0">
                <a:sym typeface="Wingdings" panose="05000000000000000000" pitchFamily="2" charset="2"/>
              </a:rPr>
              <a:t>  data sendes til </a:t>
            </a:r>
            <a:r>
              <a:rPr lang="da-DK" sz="1200" b="0" dirty="0" err="1">
                <a:sym typeface="Wingdings" panose="05000000000000000000" pitchFamily="2" charset="2"/>
              </a:rPr>
              <a:t>client’en</a:t>
            </a:r>
            <a:r>
              <a:rPr lang="da-DK" sz="1200" b="0" dirty="0">
                <a:sym typeface="Wingdings" panose="05000000000000000000" pitchFamily="2" charset="2"/>
              </a:rPr>
              <a:t> udenom </a:t>
            </a:r>
            <a:r>
              <a:rPr lang="da-DK" sz="1200" b="0" dirty="0" err="1">
                <a:sym typeface="Wingdings" panose="05000000000000000000" pitchFamily="2" charset="2"/>
              </a:rPr>
              <a:t>server’en</a:t>
            </a:r>
            <a:r>
              <a:rPr lang="da-DK" sz="1200" b="0" dirty="0">
                <a:sym typeface="Wingdings" panose="05000000000000000000" pitchFamily="2" charset="2"/>
              </a:rPr>
              <a:t>. Burde implementeres så vidt muligt. </a:t>
            </a:r>
          </a:p>
          <a:p>
            <a:pPr marL="171450" lvl="0" indent="-171450">
              <a:buFontTx/>
              <a:buChar char="-"/>
            </a:pPr>
            <a:r>
              <a:rPr lang="da-DK" sz="1200" b="1" dirty="0" err="1">
                <a:sym typeface="Wingdings" panose="05000000000000000000" pitchFamily="2" charset="2"/>
              </a:rPr>
              <a:t>Layered</a:t>
            </a:r>
            <a:r>
              <a:rPr lang="da-DK" sz="1200" b="1" dirty="0">
                <a:sym typeface="Wingdings" panose="05000000000000000000" pitchFamily="2" charset="2"/>
              </a:rPr>
              <a:t> system: </a:t>
            </a:r>
            <a:r>
              <a:rPr lang="da-DK" sz="1200" b="0" dirty="0" err="1">
                <a:sym typeface="Wingdings" panose="05000000000000000000" pitchFamily="2" charset="2"/>
              </a:rPr>
              <a:t>Client’en</a:t>
            </a:r>
            <a:r>
              <a:rPr lang="da-DK" sz="1200" b="0" dirty="0">
                <a:sym typeface="Wingdings" panose="05000000000000000000" pitchFamily="2" charset="2"/>
              </a:rPr>
              <a:t> er </a:t>
            </a:r>
            <a:r>
              <a:rPr lang="da-DK" dirty="0"/>
              <a:t>agnostisk med hensyn til, hvor mange lag, hvis nogen, der er mellem klienten og den faktiske server, der reagerer på anmodningen.</a:t>
            </a:r>
            <a:endParaRPr lang="da-DK" sz="1200" b="1" dirty="0"/>
          </a:p>
          <a:p>
            <a:pPr marL="171450" lvl="0" indent="-171450">
              <a:buFontTx/>
              <a:buChar char="-"/>
            </a:pPr>
            <a:r>
              <a:rPr lang="da-DK" b="1" dirty="0"/>
              <a:t>Code on demand (</a:t>
            </a:r>
            <a:r>
              <a:rPr lang="da-DK" b="1" dirty="0" err="1"/>
              <a:t>optional</a:t>
            </a:r>
            <a:r>
              <a:rPr lang="da-DK" b="1" dirty="0"/>
              <a:t>): </a:t>
            </a:r>
            <a:r>
              <a:rPr lang="da-DK" sz="1200" b="0" dirty="0">
                <a:sym typeface="Wingdings" pitchFamily="2" charset="2"/>
              </a:rPr>
              <a:t>M</a:t>
            </a:r>
            <a:r>
              <a:rPr lang="en-DK" sz="1200" dirty="0">
                <a:sym typeface="Wingdings" pitchFamily="2" charset="2"/>
              </a:rPr>
              <a:t>uligt at sende kode fra server til klienten (bruges ikke ofte)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66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8740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udviklet af 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 lavede en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query-language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hvorved man kan få specificeret alle de info. man har brug for i én API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da-DK" dirty="0"/>
          </a:p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Facebooks problem: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mange kald til mange API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at få data.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Overfetching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underfetching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data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udviklerne skulle parse igennem data for at finde 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skulle bruge. </a:t>
            </a: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en 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specifikation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kan blive implementeret med hvilken som helst sprog.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mapper forholdene mellem objekter i ens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laver en graf. </a:t>
            </a:r>
          </a:p>
          <a:p>
            <a:pPr marL="171450" indent="-171450" rtl="0" fontAlgn="ctr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udviklede en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at traverser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mapning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 forholdene - derfor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67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10482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GraphQL</a:t>
            </a:r>
            <a:r>
              <a:rPr lang="da-DK" b="1" dirty="0"/>
              <a:t> hoved principper: </a:t>
            </a:r>
          </a:p>
          <a:p>
            <a:pPr marL="171450" indent="-171450">
              <a:buFontTx/>
              <a:buChar char="-"/>
            </a:pPr>
            <a:r>
              <a:rPr lang="da-DK" dirty="0"/>
              <a:t>Den tillader </a:t>
            </a:r>
            <a:r>
              <a:rPr lang="da-DK" dirty="0" err="1"/>
              <a:t>clienten</a:t>
            </a:r>
            <a:r>
              <a:rPr lang="da-DK" dirty="0"/>
              <a:t> at specificer præcis det data </a:t>
            </a:r>
            <a:r>
              <a:rPr lang="da-DK" dirty="0" err="1"/>
              <a:t>clienten</a:t>
            </a:r>
            <a:r>
              <a:rPr lang="da-DK" dirty="0"/>
              <a:t> skal bruge. </a:t>
            </a:r>
          </a:p>
          <a:p>
            <a:pPr marL="171450" indent="-171450">
              <a:buFontTx/>
              <a:buChar char="-"/>
            </a:pPr>
            <a:r>
              <a:rPr lang="da-DK" dirty="0"/>
              <a:t>Det er nemmere at samle data fra mange forskellige </a:t>
            </a:r>
            <a:r>
              <a:rPr lang="da-DK" dirty="0" err="1"/>
              <a:t>sources</a:t>
            </a:r>
            <a:r>
              <a:rPr lang="da-DK" dirty="0"/>
              <a:t>. </a:t>
            </a:r>
          </a:p>
          <a:p>
            <a:pPr marL="171450" indent="-171450">
              <a:buFontTx/>
              <a:buChar char="-"/>
            </a:pPr>
            <a:r>
              <a:rPr lang="da-DK" dirty="0"/>
              <a:t>Anvender en type system til at beskrive data. </a:t>
            </a:r>
          </a:p>
          <a:p>
            <a:endParaRPr lang="da-DK" dirty="0"/>
          </a:p>
          <a:p>
            <a:pPr lvl="0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Ét API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alt, i stedet for flere forskellige</a:t>
            </a: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 data kan blive tilgået ved én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centralt katalog af alt data</a:t>
            </a: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Mindre kost, da implementeringsarbejde ikke gentages (der laves ikke flere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som ligner hinanden, som ved REST)</a:t>
            </a:r>
          </a:p>
          <a:p>
            <a:pPr lvl="1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af håndtering – fx en ensartet policy for adgangskontrol er muligt</a:t>
            </a:r>
          </a:p>
          <a:p>
            <a:pPr lv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skrives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sprog.</a:t>
            </a:r>
          </a:p>
          <a:p>
            <a:pPr lvl="0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Query: read-only fetch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Mutation: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efterfulgt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Subscription: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men med request for real-time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opdateringer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Laver en forbindelse til klient, så når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laves og data ændres, opdateres respons uden at sende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subscription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igen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Desuden ligner strukturen for inputtet fra klienten meget det som serveren giver af output i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lvl="0" indent="0">
              <a:buFontTx/>
              <a:buNone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Hierarkisk: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 i andre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formet som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dataen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returneres.</a:t>
            </a: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Udviklere kan liste deres data krav, som hvad de skal bruge i stedet for hvordan de får det.</a:t>
            </a: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 implementeres med mange forskellige sprog (JavaScript, C#, Java, Python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osv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0"/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Hvert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 en resolver, der har til formål at skrive og læse fra databasen ud fra det input der gives.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DK" b="1" dirty="0"/>
              <a:t>GraphQL API kan tilgås </a:t>
            </a:r>
            <a:r>
              <a:rPr lang="en-GB" b="1" dirty="0"/>
              <a:t>I</a:t>
            </a:r>
            <a:r>
              <a:rPr lang="en-DK" b="1" dirty="0"/>
              <a:t> React med fek.s ApolloClient</a:t>
            </a:r>
          </a:p>
          <a:p>
            <a:pPr marL="171450" indent="-171450">
              <a:buFontTx/>
              <a:buChar char="-"/>
            </a:pPr>
            <a:r>
              <a:rPr lang="en-DK" dirty="0"/>
              <a:t>Altid Post (men definerer om det skal være query eller mutation)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DK" sz="1200" dirty="0"/>
              <a:t>ApolloClient er et bibliotek der er designet til at kunne snakke sammen med GraphQL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68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95185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DK" dirty="0"/>
              <a:t>ntegrity principperne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forbindelse</a:t>
            </a:r>
            <a:r>
              <a:rPr lang="en-GB" dirty="0"/>
              <a:t> med </a:t>
            </a:r>
            <a:r>
              <a:rPr lang="en-GB" dirty="0" err="1"/>
              <a:t>GraphQL</a:t>
            </a:r>
            <a:r>
              <a:rPr lang="en-GB" dirty="0"/>
              <a:t> </a:t>
            </a:r>
          </a:p>
          <a:p>
            <a:pPr marL="171450" indent="-171450">
              <a:buFontTx/>
              <a:buChar char="-"/>
            </a:pPr>
            <a:r>
              <a:rPr lang="en-GB" dirty="0"/>
              <a:t>Handler om at man </a:t>
            </a:r>
            <a:r>
              <a:rPr lang="en-GB" dirty="0" err="1"/>
              <a:t>som</a:t>
            </a:r>
            <a:r>
              <a:rPr lang="en-GB" dirty="0"/>
              <a:t> team har </a:t>
            </a:r>
            <a:r>
              <a:rPr lang="en-GB" dirty="0" err="1"/>
              <a:t>nogle</a:t>
            </a:r>
            <a:r>
              <a:rPr lang="en-GB" dirty="0"/>
              <a:t> </a:t>
            </a:r>
            <a:r>
              <a:rPr lang="en-GB" dirty="0" err="1"/>
              <a:t>fælles</a:t>
            </a:r>
            <a:r>
              <a:rPr lang="en-GB" dirty="0"/>
              <a:t> </a:t>
            </a:r>
            <a:r>
              <a:rPr lang="en-GB" dirty="0" err="1"/>
              <a:t>principper</a:t>
            </a:r>
            <a:r>
              <a:rPr lang="en-GB" dirty="0"/>
              <a:t> for at </a:t>
            </a:r>
            <a:r>
              <a:rPr lang="en-GB" dirty="0" err="1"/>
              <a:t>kunne</a:t>
            </a:r>
            <a:r>
              <a:rPr lang="en-GB" dirty="0"/>
              <a:t> </a:t>
            </a:r>
            <a:r>
              <a:rPr lang="en-GB" dirty="0" err="1"/>
              <a:t>arbejde</a:t>
            </a:r>
            <a:r>
              <a:rPr lang="en-GB" dirty="0"/>
              <a:t> </a:t>
            </a:r>
            <a:r>
              <a:rPr lang="en-GB" dirty="0" err="1"/>
              <a:t>sammen</a:t>
            </a:r>
            <a:r>
              <a:rPr lang="en-GB" dirty="0"/>
              <a:t> om at </a:t>
            </a:r>
            <a:r>
              <a:rPr lang="en-GB" dirty="0" err="1"/>
              <a:t>udvikle</a:t>
            </a:r>
            <a:r>
              <a:rPr lang="en-GB" dirty="0"/>
              <a:t> med </a:t>
            </a:r>
            <a:r>
              <a:rPr lang="en-GB" dirty="0" err="1"/>
              <a:t>GraphQL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r>
              <a:rPr lang="en-GB" b="1" dirty="0"/>
              <a:t>One Unified Graph:</a:t>
            </a:r>
          </a:p>
          <a:p>
            <a:pPr marL="171450" indent="-171450">
              <a:buFontTx/>
              <a:buChar char="-"/>
            </a:pPr>
            <a:r>
              <a:rPr lang="en-GB" dirty="0"/>
              <a:t>Handler om at </a:t>
            </a:r>
            <a:r>
              <a:rPr lang="en-GB" dirty="0" err="1"/>
              <a:t>virksomheden</a:t>
            </a:r>
            <a:r>
              <a:rPr lang="en-GB" dirty="0"/>
              <a:t> </a:t>
            </a:r>
            <a:r>
              <a:rPr lang="en-GB" dirty="0" err="1"/>
              <a:t>bør</a:t>
            </a:r>
            <a:r>
              <a:rPr lang="en-GB" dirty="0"/>
              <a:t> have </a:t>
            </a:r>
            <a:r>
              <a:rPr lang="en-GB" dirty="0" err="1"/>
              <a:t>én</a:t>
            </a:r>
            <a:r>
              <a:rPr lang="en-GB" dirty="0"/>
              <a:t> graph </a:t>
            </a:r>
            <a:r>
              <a:rPr lang="en-GB" dirty="0" err="1"/>
              <a:t>istedet</a:t>
            </a:r>
            <a:r>
              <a:rPr lang="en-GB" dirty="0"/>
              <a:t> for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graph’er</a:t>
            </a:r>
            <a:r>
              <a:rPr lang="en-GB" dirty="0"/>
              <a:t> for </a:t>
            </a:r>
            <a:r>
              <a:rPr lang="en-GB" dirty="0" err="1"/>
              <a:t>hvert</a:t>
            </a:r>
            <a:r>
              <a:rPr lang="en-GB" dirty="0"/>
              <a:t> team.</a:t>
            </a:r>
          </a:p>
          <a:p>
            <a:pPr lvl="0"/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Federated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ansvarsområder i grafen er delt ud på tværs af teams. Fx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ét team står for grupper, ét team står for sider osv. Men der er én central graf</a:t>
            </a:r>
          </a:p>
          <a:p>
            <a:pPr lvl="0"/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ligesom man kan tracke version af source kode, skal man også kunne tracke version af ens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da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69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298368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install</a:t>
            </a:r>
            <a:r>
              <a:rPr lang="da-DK" sz="1800" dirty="0">
                <a:effectLst/>
                <a:latin typeface="Calibri" panose="020F0502020204030204" pitchFamily="34" charset="0"/>
              </a:rPr>
              <a:t> @apollo/client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graphql</a:t>
            </a:r>
            <a:r>
              <a:rPr lang="da-DK" sz="1800" dirty="0">
                <a:effectLst/>
                <a:latin typeface="Calibri" panose="020F0502020204030204" pitchFamily="34" charset="0"/>
              </a:rPr>
              <a:t> - installer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packages</a:t>
            </a:r>
            <a:endParaRPr lang="da-DK" sz="1800" b="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800" b="1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b="1" dirty="0">
                <a:effectLst/>
                <a:latin typeface="Calibri" panose="020F0502020204030204" pitchFamily="34" charset="0"/>
              </a:rPr>
              <a:t>Man kan også anvende Apollo Client – til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GraphQL</a:t>
            </a:r>
            <a:endParaRPr lang="da-DK" sz="1800" b="1" dirty="0">
              <a:effectLst/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dirty="0" err="1">
                <a:effectLst/>
                <a:latin typeface="Calibri" panose="020F0502020204030204" pitchFamily="34" charset="0"/>
              </a:rPr>
              <a:t>ApolloClient</a:t>
            </a:r>
            <a:r>
              <a:rPr lang="da-DK" sz="1800" dirty="0">
                <a:effectLst/>
                <a:latin typeface="Calibri" panose="020F0502020204030204" pitchFamily="34" charset="0"/>
              </a:rPr>
              <a:t> er en omfattende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state</a:t>
            </a:r>
            <a:r>
              <a:rPr lang="da-DK" sz="1800" dirty="0">
                <a:effectLst/>
                <a:latin typeface="Calibri" panose="020F0502020204030204" pitchFamily="34" charset="0"/>
              </a:rPr>
              <a:t> management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library</a:t>
            </a:r>
            <a:r>
              <a:rPr lang="da-DK" sz="1800" dirty="0">
                <a:effectLst/>
                <a:latin typeface="Calibri" panose="020F0502020204030204" pitchFamily="34" charset="0"/>
              </a:rPr>
              <a:t> for JS.</a:t>
            </a:r>
          </a:p>
          <a:p>
            <a:endParaRPr lang="da-DK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endParaRPr lang="en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Når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Apollo Client fetcher query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resultaterne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Cache storage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Hvis man skal lave den samme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igen, er dette ekstremt hurtigt</a:t>
            </a:r>
          </a:p>
          <a:p>
            <a:pPr marL="628650" lvl="1" indent="-171450">
              <a:buFontTx/>
              <a:buChar char="-"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(to strategier):</a:t>
            </a:r>
          </a:p>
          <a:p>
            <a:pPr marL="171450" lvl="0" indent="-171450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--&gt; (hvert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feks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5. sekund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 efter data)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Refetching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 Man kan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refetche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resultater ud fra forskellige bruger-interaktioner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DK" dirty="0"/>
              <a:t>useLazyQuery (har ikke data på forhånd)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Manuel eksekvering af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GraphQL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query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628650" lvl="1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For at eksekver 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query</a:t>
            </a:r>
            <a:r>
              <a:rPr lang="da-DK" sz="1200" dirty="0">
                <a:effectLst/>
                <a:latin typeface="Calibri" panose="020F0502020204030204" pitchFamily="34" charset="0"/>
              </a:rPr>
              <a:t> i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response</a:t>
            </a:r>
            <a:r>
              <a:rPr lang="da-DK" sz="1200" dirty="0">
                <a:effectLst/>
                <a:latin typeface="Calibri" panose="020F0502020204030204" pitchFamily="34" charset="0"/>
              </a:rPr>
              <a:t> til en event, såsom når en bruger trykker på en knap. </a:t>
            </a:r>
          </a:p>
          <a:p>
            <a:pPr marL="171450" lvl="0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Når man kalder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useLazyQuery</a:t>
            </a:r>
            <a:r>
              <a:rPr lang="da-DK" sz="1200" dirty="0">
                <a:effectLst/>
                <a:latin typeface="Calibri" panose="020F0502020204030204" pitchFamily="34" charset="0"/>
              </a:rPr>
              <a:t>, så eksekver den ikke den tilhørende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query</a:t>
            </a:r>
            <a:r>
              <a:rPr lang="da-DK" sz="1200" dirty="0">
                <a:effectLst/>
                <a:latin typeface="Calibri" panose="020F0502020204030204" pitchFamily="34" charset="0"/>
              </a:rPr>
              <a:t> med det samme. </a:t>
            </a:r>
          </a:p>
          <a:p>
            <a:pPr marL="628650" lvl="1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Returner i stedet 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query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function</a:t>
            </a:r>
            <a:r>
              <a:rPr lang="da-DK" sz="1200" dirty="0">
                <a:effectLst/>
                <a:latin typeface="Calibri" panose="020F0502020204030204" pitchFamily="34" charset="0"/>
              </a:rPr>
              <a:t>, som man kan kalde når man er klar til at eksekver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query'en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70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63164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endParaRPr lang="en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Når man anvender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API definerer man nogle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 er nødvendigt at vide hvad disse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gør, for at man kan bruge dem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ikke skalerbart 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Hvis man ønsker forskellige datamodeller, så er det nødvendigt at lave flere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 godt til simple datamodeller og hurtigere at komme i gang med end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endParaRPr lang="en-D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er kun 1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at tilgå databasen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Igennem det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kan man lave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mutators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som man har defineret i sin kode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GraphQL’s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intellisense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gør det lettere at anvende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efter det data man ønsker</a:t>
            </a: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Ulempe 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kræver mere, da strukturen er sværere at opsætte for at nå den brugervenlige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intellisense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Da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 være kompleks at opsætte, ville det måske være overkill at anvende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 en meget simpel applikation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71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555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dirty="0">
                <a:effectLst/>
                <a:latin typeface="Calibri" panose="020F0502020204030204" pitchFamily="34" charset="0"/>
              </a:rPr>
              <a:t>Angular CLI er en command-line interface værktøj, som anvendes til at initialisere, udvikle og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scaffold</a:t>
            </a:r>
            <a:r>
              <a:rPr lang="da-DK" sz="1800" dirty="0">
                <a:effectLst/>
                <a:latin typeface="Calibri" panose="020F0502020204030204" pitchFamily="34" charset="0"/>
              </a:rPr>
              <a:t>, og vedligeholde Angular applikationer direkte fra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command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shell'en</a:t>
            </a:r>
            <a:r>
              <a:rPr lang="da-DK" sz="1800" dirty="0">
                <a:effectLst/>
                <a:latin typeface="Calibri" panose="020F0502020204030204" pitchFamily="34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Installering vha. Node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package</a:t>
            </a:r>
            <a:r>
              <a:rPr lang="da-DK" sz="1800" dirty="0">
                <a:effectLst/>
                <a:latin typeface="Calibri" panose="020F0502020204030204" pitchFamily="34" charset="0"/>
              </a:rPr>
              <a:t> manager(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da-DK" sz="1800" dirty="0">
                <a:effectLst/>
                <a:latin typeface="Calibri" panose="020F0502020204030204" pitchFamily="34" charset="0"/>
              </a:rPr>
              <a:t>):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npm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install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-g @angular/cli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/>
              <a:t>Accepter </a:t>
            </a:r>
            <a:r>
              <a:rPr lang="da-DK" dirty="0" err="1"/>
              <a:t>text</a:t>
            </a:r>
            <a:r>
              <a:rPr lang="da-DK" dirty="0"/>
              <a:t> input </a:t>
            </a:r>
            <a:r>
              <a:rPr lang="da-DK" dirty="0">
                <a:sym typeface="Wingdings" panose="05000000000000000000" pitchFamily="2" charset="2"/>
              </a:rPr>
              <a:t> eksekver operating system </a:t>
            </a:r>
            <a:r>
              <a:rPr lang="da-DK" dirty="0" err="1">
                <a:sym typeface="Wingdings" panose="05000000000000000000" pitchFamily="2" charset="2"/>
              </a:rPr>
              <a:t>functions</a:t>
            </a:r>
            <a:r>
              <a:rPr lang="da-DK" dirty="0">
                <a:sym typeface="Wingdings" panose="05000000000000000000" pitchFamily="2" charset="2"/>
              </a:rPr>
              <a:t>. </a:t>
            </a:r>
          </a:p>
          <a:p>
            <a:pPr marL="171450" indent="-171450">
              <a:buFontTx/>
              <a:buChar char="-"/>
            </a:pPr>
            <a:endParaRPr lang="da-DK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da-DK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a-DK" dirty="0">
                <a:sym typeface="Wingdings" panose="05000000000000000000" pitchFamily="2" charset="2"/>
              </a:rPr>
              <a:t>Angular CLI bygger forskellige </a:t>
            </a:r>
            <a:r>
              <a:rPr lang="da-DK" dirty="0" err="1">
                <a:sym typeface="Wingdings" panose="05000000000000000000" pitchFamily="2" charset="2"/>
              </a:rPr>
              <a:t>bundles</a:t>
            </a:r>
            <a:r>
              <a:rPr lang="da-DK" dirty="0">
                <a:sym typeface="Wingdings" panose="05000000000000000000" pitchFamily="2" charset="2"/>
              </a:rPr>
              <a:t> afhængig af </a:t>
            </a:r>
            <a:r>
              <a:rPr lang="da-DK" dirty="0" err="1">
                <a:sym typeface="Wingdings" panose="05000000000000000000" pitchFamily="2" charset="2"/>
              </a:rPr>
              <a:t>dev</a:t>
            </a:r>
            <a:r>
              <a:rPr lang="da-DK" dirty="0">
                <a:sym typeface="Wingdings" panose="05000000000000000000" pitchFamily="2" charset="2"/>
              </a:rPr>
              <a:t> el. </a:t>
            </a:r>
            <a:r>
              <a:rPr lang="da-DK" dirty="0" err="1">
                <a:sym typeface="Wingdings" panose="05000000000000000000" pitchFamily="2" charset="2"/>
              </a:rPr>
              <a:t>prod</a:t>
            </a:r>
            <a:r>
              <a:rPr lang="da-DK" dirty="0">
                <a:sym typeface="Wingdings" panose="05000000000000000000" pitchFamily="2" charset="2"/>
              </a:rPr>
              <a:t> miljø. </a:t>
            </a:r>
          </a:p>
          <a:p>
            <a:pPr marL="285750" indent="-285750">
              <a:buFontTx/>
              <a:buChar char="-"/>
            </a:pPr>
            <a:r>
              <a:rPr lang="da-DK" sz="1800" b="1" dirty="0" err="1">
                <a:effectLst/>
                <a:latin typeface="Calibri" panose="020F0502020204030204" pitchFamily="34" charset="0"/>
              </a:rPr>
              <a:t>ng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serve</a:t>
            </a:r>
            <a:r>
              <a:rPr lang="da-DK" sz="1800" dirty="0">
                <a:effectLst/>
                <a:latin typeface="Calibri" panose="020F0502020204030204" pitchFamily="34" charset="0"/>
              </a:rPr>
              <a:t> kommando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bundler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app'en</a:t>
            </a:r>
            <a:r>
              <a:rPr lang="da-DK" sz="1800" dirty="0">
                <a:effectLst/>
                <a:latin typeface="Calibri" panose="020F0502020204030204" pitchFamily="34" charset="0"/>
              </a:rPr>
              <a:t> i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memory</a:t>
            </a:r>
            <a:r>
              <a:rPr lang="da-DK" sz="1800" dirty="0">
                <a:effectLst/>
                <a:latin typeface="Calibri" panose="020F0502020204030204" pitchFamily="34" charset="0"/>
              </a:rPr>
              <a:t>, men generer ikke filer el. optimerer ens applikation. </a:t>
            </a:r>
          </a:p>
          <a:p>
            <a:pPr marL="285750" indent="-285750">
              <a:buFontTx/>
              <a:buChar char="-"/>
            </a:pPr>
            <a:r>
              <a:rPr lang="da-DK" sz="1800" b="1" dirty="0" err="1">
                <a:effectLst/>
                <a:latin typeface="Calibri" panose="020F0502020204030204" pitchFamily="34" charset="0"/>
              </a:rPr>
              <a:t>ng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serve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--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prod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>
                <a:effectLst/>
                <a:latin typeface="Calibri" panose="020F0502020204030204" pitchFamily="34" charset="0"/>
              </a:rPr>
              <a:t>vil producer en mindre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bundle</a:t>
            </a:r>
            <a:r>
              <a:rPr lang="da-DK" sz="1800" dirty="0">
                <a:effectLst/>
                <a:latin typeface="Calibri" panose="020F0502020204030204" pitchFamily="34" charset="0"/>
              </a:rPr>
              <a:t>. Det vil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rename</a:t>
            </a:r>
            <a:r>
              <a:rPr lang="da-DK" sz="1800" dirty="0">
                <a:effectLst/>
                <a:latin typeface="Calibri" panose="020F0502020204030204" pitchFamily="34" charset="0"/>
              </a:rPr>
              <a:t> ens variabler til single letters, fjerne kommentar og tomme linjer, og fjerne en stor del af de ubrugte koder. Derudover kan Angular compiler også blive fjernet – grunden til dette er på grund af AOT compilation. </a:t>
            </a:r>
          </a:p>
          <a:p>
            <a:pPr marL="0" indent="0">
              <a:buFontTx/>
              <a:buNone/>
            </a:pPr>
            <a:endParaRPr lang="da-DK" dirty="0">
              <a:sym typeface="Wingdings" panose="05000000000000000000" pitchFamily="2" charset="2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 err="1">
                <a:effectLst/>
                <a:latin typeface="Calibri" panose="020F0502020204030204" pitchFamily="34" charset="0"/>
              </a:rPr>
              <a:t>ng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serve</a:t>
            </a:r>
            <a:r>
              <a:rPr lang="da-DK" sz="1200" dirty="0">
                <a:effectLst/>
                <a:latin typeface="Calibri" panose="020F0502020204030204" pitchFamily="34" charset="0"/>
              </a:rPr>
              <a:t> --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prod</a:t>
            </a:r>
            <a:r>
              <a:rPr lang="da-DK" sz="1200" dirty="0">
                <a:effectLst/>
                <a:latin typeface="Calibri" panose="020F0502020204030204" pitchFamily="34" charset="0"/>
              </a:rPr>
              <a:t>: Angular CLI  udføre kode optimering og AOT kompilering.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Angular CLI producer en ny hash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code</a:t>
            </a:r>
            <a:r>
              <a:rPr lang="da-DK" sz="1200" dirty="0">
                <a:effectLst/>
                <a:latin typeface="Calibri" panose="020F0502020204030204" pitchFamily="34" charset="0"/>
              </a:rPr>
              <a:t> ved hver produktion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build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da-DK" sz="1200" dirty="0">
                <a:effectLst/>
                <a:latin typeface="Calibri" panose="020F0502020204030204" pitchFamily="34" charset="0"/>
              </a:rPr>
              <a:t>For at forhindre browser fra at anvende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catched</a:t>
            </a:r>
            <a:r>
              <a:rPr lang="da-DK" sz="1200" dirty="0">
                <a:effectLst/>
                <a:latin typeface="Calibri" panose="020F0502020204030204" pitchFamily="34" charset="0"/>
              </a:rPr>
              <a:t> versioner hvis en ny app 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deployed</a:t>
            </a:r>
            <a:r>
              <a:rPr lang="da-DK" sz="1200" dirty="0">
                <a:effectLst/>
                <a:latin typeface="Calibri" panose="020F0502020204030204" pitchFamily="34" charset="0"/>
              </a:rPr>
              <a:t> til produktion.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200" dirty="0">
                <a:effectLst/>
                <a:latin typeface="Calibri" panose="020F0502020204030204" pitchFamily="34" charset="0"/>
              </a:rPr>
              <a:t>Man burde altid anvende AOT - dog kan man sommetider støde ind i problemer hvis man anvender 3. parts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libraries</a:t>
            </a:r>
            <a:r>
              <a:rPr lang="da-DK" sz="1200" dirty="0">
                <a:effectLst/>
                <a:latin typeface="Calibri" panose="020F0502020204030204" pitchFamily="34" charset="0"/>
              </a:rPr>
              <a:t>. Her kan man blot vælge AOT fra ved denne kommando: </a:t>
            </a:r>
            <a:r>
              <a:rPr lang="da-DK" sz="1200" b="1" i="1" dirty="0" err="1">
                <a:effectLst/>
                <a:latin typeface="Calibri" panose="020F0502020204030204" pitchFamily="34" charset="0"/>
              </a:rPr>
              <a:t>ng</a:t>
            </a:r>
            <a:r>
              <a:rPr lang="da-DK" sz="1200" b="1" i="1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b="1" i="1" dirty="0" err="1">
                <a:effectLst/>
                <a:latin typeface="Calibri" panose="020F0502020204030204" pitchFamily="34" charset="0"/>
              </a:rPr>
              <a:t>serve</a:t>
            </a:r>
            <a:r>
              <a:rPr lang="da-DK" sz="1200" b="1" i="1" dirty="0">
                <a:effectLst/>
                <a:latin typeface="Calibri" panose="020F0502020204030204" pitchFamily="34" charset="0"/>
              </a:rPr>
              <a:t> --</a:t>
            </a:r>
            <a:r>
              <a:rPr lang="da-DK" sz="1200" b="1" i="1" dirty="0" err="1">
                <a:effectLst/>
                <a:latin typeface="Calibri" panose="020F0502020204030204" pitchFamily="34" charset="0"/>
              </a:rPr>
              <a:t>prod</a:t>
            </a:r>
            <a:r>
              <a:rPr lang="da-DK" sz="1200" b="1" i="1" dirty="0">
                <a:effectLst/>
                <a:latin typeface="Calibri" panose="020F0502020204030204" pitchFamily="34" charset="0"/>
              </a:rPr>
              <a:t> --</a:t>
            </a:r>
            <a:r>
              <a:rPr lang="da-DK" sz="1200" b="1" i="1" dirty="0" err="1">
                <a:effectLst/>
                <a:latin typeface="Calibri" panose="020F0502020204030204" pitchFamily="34" charset="0"/>
              </a:rPr>
              <a:t>aot</a:t>
            </a:r>
            <a:r>
              <a:rPr lang="da-DK" sz="1200" b="1" i="1" dirty="0">
                <a:effectLst/>
                <a:latin typeface="Calibri" panose="020F0502020204030204" pitchFamily="34" charset="0"/>
              </a:rPr>
              <a:t> false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da-DK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229970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DK" b="0" dirty="0"/>
              <a:t>Aflevering med REST</a:t>
            </a:r>
          </a:p>
          <a:p>
            <a:pPr marL="171450" indent="-171450">
              <a:buFontTx/>
              <a:buChar char="-"/>
            </a:pPr>
            <a:r>
              <a:rPr lang="da-DK" b="0" dirty="0"/>
              <a:t>WorkoutProgramList.js </a:t>
            </a:r>
          </a:p>
          <a:p>
            <a:pPr marL="171450" indent="-171450">
              <a:buFontTx/>
              <a:buChar char="-"/>
            </a:pPr>
            <a:r>
              <a:rPr lang="da-DK" b="0" dirty="0"/>
              <a:t>Vis </a:t>
            </a:r>
            <a:r>
              <a:rPr lang="da-DK" b="0" dirty="0" err="1"/>
              <a:t>axios</a:t>
            </a:r>
            <a:r>
              <a:rPr lang="da-DK" b="0" dirty="0"/>
              <a:t>-kaldet  </a:t>
            </a:r>
          </a:p>
          <a:p>
            <a:pPr marL="0" indent="0">
              <a:buFontTx/>
              <a:buNone/>
            </a:pPr>
            <a:endParaRPr lang="en-DK" b="0" dirty="0"/>
          </a:p>
          <a:p>
            <a:pPr marL="0" indent="0">
              <a:buFontTx/>
              <a:buNone/>
            </a:pPr>
            <a:r>
              <a:rPr lang="da-DK" b="0" dirty="0"/>
              <a:t>P</a:t>
            </a:r>
            <a:r>
              <a:rPr lang="en-DK" b="0" dirty="0"/>
              <a:t>rojekt med GraphQL</a:t>
            </a:r>
            <a:endParaRPr lang="da-DK" b="0" dirty="0"/>
          </a:p>
          <a:p>
            <a:pPr marL="228600" indent="-228600">
              <a:buFontTx/>
              <a:buAutoNum type="arabicPeriod"/>
            </a:pPr>
            <a:r>
              <a:rPr lang="da-DK" b="0" dirty="0" err="1"/>
              <a:t>ApolloClient</a:t>
            </a:r>
            <a:r>
              <a:rPr lang="da-DK" b="0" dirty="0"/>
              <a:t> til at lave </a:t>
            </a:r>
            <a:r>
              <a:rPr lang="da-DK" b="0" dirty="0" err="1"/>
              <a:t>queries</a:t>
            </a:r>
            <a:r>
              <a:rPr lang="da-DK" b="0" dirty="0"/>
              <a:t> fra </a:t>
            </a:r>
            <a:r>
              <a:rPr lang="da-DK" b="0" dirty="0" err="1"/>
              <a:t>frontend</a:t>
            </a:r>
            <a:r>
              <a:rPr lang="da-DK" b="0" dirty="0"/>
              <a:t> app </a:t>
            </a:r>
            <a:r>
              <a:rPr lang="da-DK" b="0" dirty="0">
                <a:sym typeface="Wingdings" panose="05000000000000000000" pitchFamily="2" charset="2"/>
              </a:rPr>
              <a:t> </a:t>
            </a:r>
            <a:r>
              <a:rPr lang="da-DK" b="0" dirty="0" err="1">
                <a:sym typeface="Wingdings" panose="05000000000000000000" pitchFamily="2" charset="2"/>
              </a:rPr>
              <a:t>gql</a:t>
            </a:r>
            <a:r>
              <a:rPr lang="da-DK" b="0" dirty="0">
                <a:sym typeface="Wingdings" panose="05000000000000000000" pitchFamily="2" charset="2"/>
              </a:rPr>
              <a:t> server</a:t>
            </a:r>
          </a:p>
          <a:p>
            <a:pPr marL="228600" indent="-228600">
              <a:buFontTx/>
              <a:buAutoNum type="arabicPeriod"/>
            </a:pPr>
            <a:r>
              <a:rPr lang="da-DK" b="0" dirty="0">
                <a:sym typeface="Wingdings" panose="05000000000000000000" pitchFamily="2" charset="2"/>
              </a:rPr>
              <a:t>App.js – import </a:t>
            </a:r>
            <a:r>
              <a:rPr lang="da-DK" b="0" dirty="0" err="1">
                <a:sym typeface="Wingdings" panose="05000000000000000000" pitchFamily="2" charset="2"/>
              </a:rPr>
              <a:t>ApolloClient</a:t>
            </a:r>
            <a:r>
              <a:rPr lang="da-DK" b="0" dirty="0">
                <a:sym typeface="Wingdings" panose="05000000000000000000" pitchFamily="2" charset="2"/>
              </a:rPr>
              <a:t> fra </a:t>
            </a:r>
            <a:r>
              <a:rPr lang="da-DK" b="0" dirty="0" err="1">
                <a:sym typeface="Wingdings" panose="05000000000000000000" pitchFamily="2" charset="2"/>
              </a:rPr>
              <a:t>apollo</a:t>
            </a:r>
            <a:r>
              <a:rPr lang="da-DK" b="0" dirty="0">
                <a:sym typeface="Wingdings" panose="05000000000000000000" pitchFamily="2" charset="2"/>
              </a:rPr>
              <a:t>-boost;</a:t>
            </a:r>
          </a:p>
          <a:p>
            <a:pPr marL="228600" indent="-228600">
              <a:buFontTx/>
              <a:buAutoNum type="arabicPeriod"/>
            </a:pPr>
            <a:r>
              <a:rPr lang="da-DK" b="0" dirty="0">
                <a:sym typeface="Wingdings" panose="05000000000000000000" pitchFamily="2" charset="2"/>
              </a:rPr>
              <a:t>Index.js – </a:t>
            </a:r>
            <a:r>
              <a:rPr lang="da-DK" b="0" dirty="0" err="1">
                <a:sym typeface="Wingdings" panose="05000000000000000000" pitchFamily="2" charset="2"/>
              </a:rPr>
              <a:t>ApolloProvider</a:t>
            </a:r>
            <a:r>
              <a:rPr lang="da-DK" b="0" dirty="0">
                <a:sym typeface="Wingdings" panose="05000000000000000000" pitchFamily="2" charset="2"/>
              </a:rPr>
              <a:t> – </a:t>
            </a:r>
            <a:r>
              <a:rPr lang="da-DK" b="0" dirty="0" err="1">
                <a:sym typeface="Wingdings" panose="05000000000000000000" pitchFamily="2" charset="2"/>
              </a:rPr>
              <a:t>wrap</a:t>
            </a:r>
            <a:r>
              <a:rPr lang="da-DK" b="0" dirty="0">
                <a:sym typeface="Wingdings" panose="05000000000000000000" pitchFamily="2" charset="2"/>
              </a:rPr>
              <a:t> ens app for at kunne </a:t>
            </a:r>
            <a:r>
              <a:rPr lang="da-DK" b="0" dirty="0" err="1">
                <a:sym typeface="Wingdings" panose="05000000000000000000" pitchFamily="2" charset="2"/>
              </a:rPr>
              <a:t>injecte</a:t>
            </a:r>
            <a:r>
              <a:rPr lang="da-DK" b="0" dirty="0">
                <a:sym typeface="Wingdings" panose="05000000000000000000" pitchFamily="2" charset="2"/>
              </a:rPr>
              <a:t> </a:t>
            </a:r>
            <a:r>
              <a:rPr lang="da-DK" b="0" dirty="0" err="1">
                <a:sym typeface="Wingdings" panose="05000000000000000000" pitchFamily="2" charset="2"/>
              </a:rPr>
              <a:t>dataen</a:t>
            </a:r>
            <a:r>
              <a:rPr lang="da-DK" b="0" dirty="0">
                <a:sym typeface="Wingdings" panose="05000000000000000000" pitchFamily="2" charset="2"/>
              </a:rPr>
              <a:t> fra server i ens app.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a-DK" b="0" dirty="0">
                <a:sym typeface="Wingdings" panose="05000000000000000000" pitchFamily="2" charset="2"/>
              </a:rPr>
              <a:t>Index.js: </a:t>
            </a:r>
            <a:r>
              <a:rPr lang="da-DK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useQuery</a:t>
            </a:r>
            <a:r>
              <a:rPr lang="da-DK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da-DK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da-DK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 Hook som deler </a:t>
            </a:r>
            <a:r>
              <a:rPr lang="da-DK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Grahp</a:t>
            </a:r>
            <a:endParaRPr lang="en-DK" b="0" dirty="0"/>
          </a:p>
          <a:p>
            <a:pPr marL="0" indent="0">
              <a:buFontTx/>
              <a:buNone/>
            </a:pPr>
            <a:endParaRPr lang="da-DK" b="0" dirty="0"/>
          </a:p>
          <a:p>
            <a:pPr marL="0" indent="0">
              <a:buFontTx/>
              <a:buNone/>
            </a:pPr>
            <a:r>
              <a:rPr lang="en-DK" b="0" dirty="0"/>
              <a:t>- </a:t>
            </a:r>
            <a:r>
              <a:rPr lang="da-DK" b="0" dirty="0"/>
              <a:t>I</a:t>
            </a:r>
            <a:r>
              <a:rPr lang="en-DK" b="0" dirty="0"/>
              <a:t>ndex.js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72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87928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73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04695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74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23108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Hvad er PWA: </a:t>
            </a:r>
          </a:p>
          <a:p>
            <a:pPr marL="171450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PWA er en web app, som giver de samme oplevelser som 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en </a:t>
            </a:r>
            <a:r>
              <a:rPr lang="da-DK" sz="1200" b="1" dirty="0" err="1">
                <a:effectLst/>
                <a:latin typeface="Calibri" panose="020F0502020204030204" pitchFamily="34" charset="0"/>
              </a:rPr>
              <a:t>native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 mobile app. </a:t>
            </a:r>
          </a:p>
          <a:p>
            <a:pPr marL="171450" indent="-171450">
              <a:buFontTx/>
              <a:buChar char="-"/>
            </a:pPr>
            <a:r>
              <a:rPr lang="da-DK" sz="1200" i="1" dirty="0">
                <a:effectLst/>
                <a:latin typeface="Calibri" panose="020F0502020204030204" pitchFamily="34" charset="0"/>
              </a:rPr>
              <a:t>Progressive </a:t>
            </a:r>
            <a:r>
              <a:rPr lang="da-DK" sz="1200" dirty="0">
                <a:effectLst/>
                <a:latin typeface="Calibri" panose="020F0502020204030204" pitchFamily="34" charset="0"/>
              </a:rPr>
              <a:t>fordi PWA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smoothly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downgrade</a:t>
            </a:r>
            <a:r>
              <a:rPr lang="da-DK" sz="1200" dirty="0">
                <a:effectLst/>
                <a:latin typeface="Calibri" panose="020F0502020204030204" pitchFamily="34" charset="0"/>
              </a:rPr>
              <a:t> deres funktionalitet hvis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feature'en</a:t>
            </a:r>
            <a:r>
              <a:rPr lang="da-DK" sz="1200" dirty="0">
                <a:effectLst/>
                <a:latin typeface="Calibri" panose="020F0502020204030204" pitchFamily="34" charset="0"/>
              </a:rPr>
              <a:t> ikke er tilgængelig i den aktuelle browser. </a:t>
            </a:r>
          </a:p>
          <a:p>
            <a:pPr marL="0" lvl="0" indent="0">
              <a:buFontTx/>
              <a:buNone/>
            </a:pP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0" lvl="0" indent="0">
              <a:buFontTx/>
              <a:buNone/>
            </a:pPr>
            <a:r>
              <a:rPr lang="da-DK" sz="1200" dirty="0">
                <a:effectLst/>
                <a:latin typeface="Calibri" panose="020F0502020204030204" pitchFamily="34" charset="0"/>
              </a:rPr>
              <a:t>Den minder om en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native</a:t>
            </a:r>
            <a:r>
              <a:rPr lang="da-DK" sz="1200" dirty="0">
                <a:effectLst/>
                <a:latin typeface="Calibri" panose="020F0502020204030204" pitchFamily="34" charset="0"/>
              </a:rPr>
              <a:t> mobile app: </a:t>
            </a:r>
          </a:p>
          <a:p>
            <a:pPr marL="171450" lvl="0" indent="-171450">
              <a:buFontTx/>
              <a:buChar char="-"/>
            </a:pPr>
            <a:r>
              <a:rPr lang="da-DK" sz="1200" dirty="0" err="1">
                <a:effectLst/>
                <a:latin typeface="Calibri" panose="020F0502020204030204" pitchFamily="34" charset="0"/>
              </a:rPr>
              <a:t>Installerable</a:t>
            </a:r>
            <a:r>
              <a:rPr lang="da-DK" sz="1200" dirty="0">
                <a:effectLst/>
                <a:latin typeface="Calibri" panose="020F0502020204030204" pitchFamily="34" charset="0"/>
              </a:rPr>
              <a:t> + virker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off-line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71450" lvl="0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Ligner en app</a:t>
            </a:r>
          </a:p>
          <a:p>
            <a:pPr marL="0" lvl="0" indent="0">
              <a:buFontTx/>
              <a:buNone/>
            </a:pPr>
            <a:endParaRPr lang="da-DK" sz="1200" b="1" dirty="0">
              <a:effectLst/>
              <a:latin typeface="Calibri" panose="020F0502020204030204" pitchFamily="34" charset="0"/>
            </a:endParaRPr>
          </a:p>
          <a:p>
            <a:pPr marL="0" lvl="0" indent="0">
              <a:buFontTx/>
              <a:buNone/>
            </a:pPr>
            <a:r>
              <a:rPr lang="da-DK" sz="1200" b="1" dirty="0">
                <a:effectLst/>
                <a:latin typeface="Calibri" panose="020F0502020204030204" pitchFamily="34" charset="0"/>
              </a:rPr>
              <a:t>Progressive</a:t>
            </a:r>
            <a:r>
              <a:rPr lang="da-DK" sz="1200" dirty="0">
                <a:effectLst/>
                <a:latin typeface="Calibri" panose="020F0502020204030204" pitchFamily="34" charset="0"/>
              </a:rPr>
              <a:t>: Virker for alle brugere, uafhængig af browser valg, da det er bygget med progressiv forbedring som grundsætning</a:t>
            </a:r>
          </a:p>
          <a:p>
            <a:pPr marL="0" lvl="0" indent="0">
              <a:buFontTx/>
              <a:buNone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Responsive</a:t>
            </a:r>
            <a:r>
              <a:rPr lang="da-DK" sz="1200" dirty="0">
                <a:effectLst/>
                <a:latin typeface="Calibri" panose="020F0502020204030204" pitchFamily="34" charset="0"/>
              </a:rPr>
              <a:t>: passer til alle; desktop, mobil, tablet osv.</a:t>
            </a:r>
          </a:p>
          <a:p>
            <a:pPr marL="0" lvl="0" indent="0">
              <a:buFontTx/>
              <a:buNone/>
            </a:pPr>
            <a:r>
              <a:rPr lang="da-DK" sz="1200" b="1" dirty="0">
                <a:effectLst/>
                <a:latin typeface="Calibri" panose="020F0502020204030204" pitchFamily="34" charset="0"/>
              </a:rPr>
              <a:t>Connectivity</a:t>
            </a:r>
            <a:r>
              <a:rPr lang="da-DK" sz="1200" dirty="0">
                <a:effectLst/>
                <a:latin typeface="Calibri" panose="020F0502020204030204" pitchFamily="34" charset="0"/>
              </a:rPr>
              <a:t> independent: forbedre service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works</a:t>
            </a:r>
            <a:r>
              <a:rPr lang="da-DK" sz="1200" dirty="0">
                <a:effectLst/>
                <a:latin typeface="Calibri" panose="020F0502020204030204" pitchFamily="34" charset="0"/>
              </a:rPr>
              <a:t> til at arbejde offline på lav-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quality</a:t>
            </a:r>
            <a:r>
              <a:rPr lang="da-DK" sz="1200" dirty="0">
                <a:effectLst/>
                <a:latin typeface="Calibri" panose="020F0502020204030204" pitchFamily="34" charset="0"/>
              </a:rPr>
              <a:t> netværk</a:t>
            </a:r>
          </a:p>
          <a:p>
            <a:pPr marL="0" lvl="0" indent="0">
              <a:buFontTx/>
              <a:buNone/>
            </a:pPr>
            <a:r>
              <a:rPr lang="da-DK" sz="1200" b="1" dirty="0">
                <a:effectLst/>
                <a:latin typeface="Calibri" panose="020F0502020204030204" pitchFamily="34" charset="0"/>
              </a:rPr>
              <a:t>App-like:</a:t>
            </a:r>
            <a:r>
              <a:rPr lang="da-DK" sz="1200" dirty="0">
                <a:effectLst/>
                <a:latin typeface="Calibri" panose="020F0502020204030204" pitchFamily="34" charset="0"/>
              </a:rPr>
              <a:t> føles som en app, bygget med app model</a:t>
            </a:r>
          </a:p>
          <a:p>
            <a:pPr marL="0" lvl="0" indent="0">
              <a:buFontTx/>
              <a:buNone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Fresh</a:t>
            </a:r>
            <a:r>
              <a:rPr lang="da-DK" sz="1200" dirty="0">
                <a:effectLst/>
                <a:latin typeface="Calibri" panose="020F0502020204030204" pitchFamily="34" charset="0"/>
              </a:rPr>
              <a:t>: altid up to date,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pga</a:t>
            </a:r>
            <a:r>
              <a:rPr lang="da-DK" sz="1200" dirty="0">
                <a:effectLst/>
                <a:latin typeface="Calibri" panose="020F0502020204030204" pitchFamily="34" charset="0"/>
              </a:rPr>
              <a:t> service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worker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update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process</a:t>
            </a:r>
            <a:endParaRPr lang="da-DK" sz="1200" b="0" dirty="0">
              <a:effectLst/>
              <a:latin typeface="Calibri" panose="020F0502020204030204" pitchFamily="34" charset="0"/>
            </a:endParaRPr>
          </a:p>
          <a:p>
            <a:pPr marL="0" lvl="0" indent="0">
              <a:buFontTx/>
              <a:buNone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Safe</a:t>
            </a:r>
            <a:r>
              <a:rPr lang="da-DK" sz="1200" dirty="0">
                <a:effectLst/>
                <a:latin typeface="Calibri" panose="020F0502020204030204" pitchFamily="34" charset="0"/>
              </a:rPr>
              <a:t>: burger HTTPS</a:t>
            </a:r>
          </a:p>
          <a:p>
            <a:pPr marL="0" lvl="0" indent="0">
              <a:buFontTx/>
              <a:buNone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Discoverable</a:t>
            </a:r>
            <a:r>
              <a:rPr lang="da-DK" sz="1200" dirty="0">
                <a:effectLst/>
                <a:latin typeface="Calibri" panose="020F0502020204030204" pitchFamily="34" charset="0"/>
              </a:rPr>
              <a:t>: identificeres som en app, takket være W3C manifest og service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worker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registration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scope</a:t>
            </a:r>
            <a:r>
              <a:rPr lang="da-DK" sz="1200" dirty="0">
                <a:effectLst/>
                <a:latin typeface="Calibri" panose="020F0502020204030204" pitchFamily="34" charset="0"/>
              </a:rPr>
              <a:t>, som gør at appen kan findes.</a:t>
            </a:r>
          </a:p>
          <a:p>
            <a:pPr marL="171450" lvl="0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Bruger service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worker</a:t>
            </a:r>
            <a:r>
              <a:rPr lang="da-DK" sz="1200" dirty="0">
                <a:effectLst/>
                <a:latin typeface="Calibri" panose="020F0502020204030204" pitchFamily="34" charset="0"/>
              </a:rPr>
              <a:t> og manifest til at finde appen</a:t>
            </a:r>
          </a:p>
          <a:p>
            <a:pPr marL="0" lvl="0" indent="0">
              <a:buFontTx/>
              <a:buNone/>
            </a:pPr>
            <a:endParaRPr lang="da-DK" sz="1200" b="1" dirty="0">
              <a:effectLst/>
              <a:latin typeface="Calibri" panose="020F0502020204030204" pitchFamily="34" charset="0"/>
            </a:endParaRPr>
          </a:p>
          <a:p>
            <a:pPr marL="0" lvl="0" indent="0">
              <a:buFontTx/>
              <a:buNone/>
            </a:pPr>
            <a:r>
              <a:rPr lang="da-DK" sz="1200" b="1" dirty="0">
                <a:effectLst/>
                <a:latin typeface="Calibri" panose="020F0502020204030204" pitchFamily="34" charset="0"/>
              </a:rPr>
              <a:t>Re-</a:t>
            </a:r>
            <a:r>
              <a:rPr lang="da-DK" sz="1200" b="1" dirty="0" err="1">
                <a:effectLst/>
                <a:latin typeface="Calibri" panose="020F0502020204030204" pitchFamily="34" charset="0"/>
              </a:rPr>
              <a:t>engageable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:</a:t>
            </a:r>
            <a:r>
              <a:rPr lang="da-DK" sz="1200" dirty="0">
                <a:effectLst/>
                <a:latin typeface="Calibri" panose="020F0502020204030204" pitchFamily="34" charset="0"/>
              </a:rPr>
              <a:t> Kan nemt tilgå appen igen gennem fx push notifikationer</a:t>
            </a:r>
          </a:p>
          <a:p>
            <a:pPr marL="0" lvl="0" indent="0">
              <a:buFontTx/>
              <a:buNone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Installable</a:t>
            </a:r>
            <a:r>
              <a:rPr lang="da-DK" sz="1200" dirty="0">
                <a:effectLst/>
                <a:latin typeface="Calibri" panose="020F0502020204030204" pitchFamily="34" charset="0"/>
              </a:rPr>
              <a:t>: Gør det muligt for brugere at downloade appen uden at skulle gennem en app store </a:t>
            </a:r>
          </a:p>
          <a:p>
            <a:pPr marL="0" lvl="0" indent="0">
              <a:buFontTx/>
              <a:buNone/>
            </a:pPr>
            <a:r>
              <a:rPr lang="da-DK" sz="1200" b="1" dirty="0">
                <a:effectLst/>
                <a:latin typeface="Calibri" panose="020F0502020204030204" pitchFamily="34" charset="0"/>
              </a:rPr>
              <a:t>Linkable</a:t>
            </a:r>
            <a:r>
              <a:rPr lang="da-DK" sz="1200" dirty="0">
                <a:effectLst/>
                <a:latin typeface="Calibri" panose="020F0502020204030204" pitchFamily="34" charset="0"/>
              </a:rPr>
              <a:t>: del nemt med URL – behøver ikke kompleks installering.        </a:t>
            </a:r>
          </a:p>
          <a:p>
            <a:endParaRPr lang="da-DK" dirty="0"/>
          </a:p>
          <a:p>
            <a:endParaRPr lang="da-DK" dirty="0"/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Web developer havde ikke adgang til disse in-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device</a:t>
            </a:r>
            <a:r>
              <a:rPr lang="da-DK" sz="1800" dirty="0">
                <a:effectLst/>
                <a:latin typeface="Calibri" panose="020F0502020204030204" pitchFamily="34" charset="0"/>
              </a:rPr>
              <a:t> features tidligere. </a:t>
            </a:r>
          </a:p>
          <a:p>
            <a:pPr marL="285750" indent="-2857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Web = bedre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distribustion</a:t>
            </a:r>
            <a:r>
              <a:rPr lang="da-DK" sz="1800" dirty="0">
                <a:effectLst/>
                <a:latin typeface="Calibri" panose="020F0502020204030204" pitchFamily="34" charset="0"/>
              </a:rPr>
              <a:t>: De fleste app stores tager 30% af ens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revenue</a:t>
            </a:r>
            <a:r>
              <a:rPr lang="da-DK" sz="1800" dirty="0">
                <a:effectLst/>
                <a:latin typeface="Calibri" panose="020F050202020403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da-DK" sz="1800" dirty="0" err="1">
                <a:effectLst/>
                <a:latin typeface="Calibri" panose="020F0502020204030204" pitchFamily="34" charset="0"/>
              </a:rPr>
              <a:t>App'en</a:t>
            </a:r>
            <a:r>
              <a:rPr lang="da-DK" sz="1800" dirty="0">
                <a:effectLst/>
                <a:latin typeface="Calibri" panose="020F0502020204030204" pitchFamily="34" charset="0"/>
              </a:rPr>
              <a:t> vil virke på både iOS, Android og Web ud fra én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code</a:t>
            </a:r>
            <a:r>
              <a:rPr lang="da-DK" sz="1800" dirty="0">
                <a:effectLst/>
                <a:latin typeface="Calibri" panose="020F0502020204030204" pitchFamily="34" charset="0"/>
              </a:rPr>
              <a:t> base.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75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2355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  <a:p>
            <a:pPr marL="171450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Minimal HTML, CSS og JavaScript som er krævet for at kunne køre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UI'en</a:t>
            </a:r>
            <a:r>
              <a:rPr lang="da-DK" sz="1200" dirty="0">
                <a:effectLst/>
                <a:latin typeface="Calibri" panose="020F0502020204030204" pitchFamily="34" charset="0"/>
              </a:rPr>
              <a:t> af en progressive web app. </a:t>
            </a:r>
          </a:p>
          <a:p>
            <a:pPr marL="171450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1st load skal være ekstremt hurtigt og med det samme </a:t>
            </a:r>
            <a:r>
              <a:rPr lang="da-DK" sz="1200" b="1" dirty="0" err="1">
                <a:effectLst/>
                <a:latin typeface="Calibri" panose="020F0502020204030204" pitchFamily="34" charset="0"/>
              </a:rPr>
              <a:t>cached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. </a:t>
            </a:r>
          </a:p>
          <a:p>
            <a:pPr marL="628650" lvl="1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Shell files bliver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loaded</a:t>
            </a:r>
            <a:r>
              <a:rPr lang="da-DK" sz="1200" dirty="0">
                <a:effectLst/>
                <a:latin typeface="Calibri" panose="020F0502020204030204" pitchFamily="34" charset="0"/>
              </a:rPr>
              <a:t> én gang over netværket, og gemmer til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local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device</a:t>
            </a:r>
            <a:r>
              <a:rPr lang="da-DK" sz="1200" dirty="0">
                <a:effectLst/>
                <a:latin typeface="Calibri" panose="020F0502020204030204" pitchFamily="34" charset="0"/>
              </a:rPr>
              <a:t>. </a:t>
            </a:r>
          </a:p>
          <a:p>
            <a:pPr marL="171450" lvl="0" indent="-171450"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Alt UI og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indefrastruktur</a:t>
            </a:r>
            <a:r>
              <a:rPr lang="da-DK" sz="1200" dirty="0">
                <a:effectLst/>
                <a:latin typeface="Calibri" panose="020F0502020204030204" pitchFamily="34" charset="0"/>
              </a:rPr>
              <a:t> 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cached</a:t>
            </a:r>
            <a:r>
              <a:rPr lang="da-DK" sz="1200" dirty="0">
                <a:effectLst/>
                <a:latin typeface="Calibri" panose="020F0502020204030204" pitchFamily="34" charset="0"/>
              </a:rPr>
              <a:t> lokalt vha. 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service </a:t>
            </a:r>
            <a:r>
              <a:rPr lang="da-DK" sz="1200" b="1" dirty="0" err="1">
                <a:effectLst/>
                <a:latin typeface="Calibri" panose="020F0502020204030204" pitchFamily="34" charset="0"/>
              </a:rPr>
              <a:t>workers</a:t>
            </a:r>
            <a:r>
              <a:rPr lang="da-DK" sz="1200" dirty="0">
                <a:effectLst/>
                <a:latin typeface="Calibri" panose="020F0502020204030204" pitchFamily="34" charset="0"/>
              </a:rPr>
              <a:t>, så PWA kun behøver at hente nødvendig data - i stedet for at re-loade det hele igen.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76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42888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Service </a:t>
            </a:r>
            <a:r>
              <a:rPr lang="da-DK" b="1" dirty="0" err="1"/>
              <a:t>worker</a:t>
            </a:r>
            <a:endParaRPr lang="da-DK" b="1" dirty="0"/>
          </a:p>
          <a:p>
            <a:pPr marL="171450" lvl="0" indent="-171450">
              <a:buFontTx/>
              <a:buChar char="-"/>
            </a:pPr>
            <a:r>
              <a:rPr lang="en-DK" dirty="0"/>
              <a:t>Script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worker er et script som ens </a:t>
            </a:r>
            <a:r>
              <a:rPr lang="en-DK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 kører i baggrunden</a:t>
            </a:r>
            <a:endParaRPr lang="da-DK" sz="1200" b="1" dirty="0">
              <a:effectLst/>
              <a:latin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worker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bruges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at pre-cache App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Shell’en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betyder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App shell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hurtigt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hentes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DK" dirty="0"/>
              <a:t>Offline</a:t>
            </a:r>
          </a:p>
          <a:p>
            <a:pPr marL="628650" lvl="1" indent="-171450">
              <a:buFontTx/>
              <a:buChar char="-"/>
            </a:pPr>
            <a:r>
              <a:rPr lang="en-DK" dirty="0"/>
              <a:t>Da man anvender caching, er det muligt at hente cachede data</a:t>
            </a:r>
          </a:p>
          <a:p>
            <a:pPr marL="171450" lvl="0" indent="-171450">
              <a:buFontTx/>
              <a:buChar char="-"/>
            </a:pPr>
            <a:r>
              <a:rPr lang="en-DK" dirty="0"/>
              <a:t>Progressiv</a:t>
            </a:r>
          </a:p>
          <a:p>
            <a:pPr marL="628650" lvl="1" indent="-171450">
              <a:buFontTx/>
              <a:buChar char="-"/>
            </a:pPr>
            <a:r>
              <a:rPr lang="da-DK" dirty="0"/>
              <a:t>F</a:t>
            </a:r>
            <a:r>
              <a:rPr lang="en-DK" dirty="0"/>
              <a:t>eature som bliver provided af en service betragtes som en progressiv forbedring </a:t>
            </a:r>
          </a:p>
          <a:p>
            <a:pPr marL="1085850" lvl="2" indent="-171450">
              <a:buFontTx/>
              <a:buChar char="-"/>
            </a:pPr>
            <a:r>
              <a:rPr lang="en-DK" dirty="0"/>
              <a:t>feks. push notifcations</a:t>
            </a:r>
          </a:p>
          <a:p>
            <a:pPr marL="171450" lvl="0" indent="-171450">
              <a:buFontTx/>
              <a:buChar char="-"/>
            </a:pPr>
            <a:r>
              <a:rPr lang="en-DK" dirty="0"/>
              <a:t>HTTPS </a:t>
            </a:r>
          </a:p>
          <a:p>
            <a:pPr marL="628650" lvl="1" indent="-171450">
              <a:buFontTx/>
              <a:buChar char="-"/>
            </a:pPr>
            <a:r>
              <a:rPr lang="da-DK" dirty="0"/>
              <a:t>D</a:t>
            </a:r>
            <a:r>
              <a:rPr lang="en-DK" dirty="0"/>
              <a:t>er skal være HTTPS setup før service worker kan registreres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DK" dirty="0"/>
              <a:t>(forhindre </a:t>
            </a:r>
            <a:r>
              <a:rPr lang="da-DK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Man-in-the-</a:t>
            </a:r>
            <a:r>
              <a:rPr lang="da-DK" b="0" i="0" u="none" strike="noStrike" dirty="0" err="1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middle</a:t>
            </a:r>
            <a:r>
              <a:rPr lang="da-DK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a-DK" b="0" i="0" u="none" strike="noStrike" dirty="0" err="1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attack</a:t>
            </a:r>
            <a:r>
              <a:rPr lang="da-DK" dirty="0"/>
              <a:t>)</a:t>
            </a:r>
            <a:endParaRPr lang="en-DK" dirty="0"/>
          </a:p>
          <a:p>
            <a:pPr marL="0" lvl="0" indent="0">
              <a:buFontTx/>
              <a:buNone/>
            </a:pPr>
            <a:endParaRPr lang="en-DK" dirty="0"/>
          </a:p>
          <a:p>
            <a:pPr marL="171450" lvl="0" indent="-171450">
              <a:buFontTx/>
              <a:buChar char="-"/>
            </a:pPr>
            <a:endParaRPr lang="da-DK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77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110477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b="1" dirty="0"/>
              <a:t>Life cycle</a:t>
            </a:r>
          </a:p>
          <a:p>
            <a:pPr marL="171450" indent="-171450">
              <a:buFontTx/>
              <a:buChar char="-"/>
            </a:pPr>
            <a:r>
              <a:rPr lang="en-DK" dirty="0"/>
              <a:t>Når der ikke er nogen service worker, og den </a:t>
            </a:r>
            <a:r>
              <a:rPr lang="da-DK" dirty="0"/>
              <a:t>er</a:t>
            </a:r>
            <a:r>
              <a:rPr lang="en-DK" dirty="0"/>
              <a:t> registreret, installeres service workeren på browseren</a:t>
            </a:r>
          </a:p>
          <a:p>
            <a:pPr marL="628650" lvl="1" indent="-171450">
              <a:buFontTx/>
              <a:buChar char="-"/>
            </a:pPr>
            <a:r>
              <a:rPr lang="da-DK" dirty="0"/>
              <a:t>N</a:t>
            </a:r>
            <a:r>
              <a:rPr lang="en-DK" dirty="0"/>
              <a:t>år den er installeret sættes service worker til activated</a:t>
            </a:r>
          </a:p>
          <a:p>
            <a:pPr marL="628650" lvl="1" indent="-171450">
              <a:buFontTx/>
              <a:buChar char="-"/>
            </a:pPr>
            <a:r>
              <a:rPr lang="en-DK" dirty="0"/>
              <a:t>Derefter kan applikationen anvende service workeren (idle)</a:t>
            </a:r>
          </a:p>
          <a:p>
            <a:pPr marL="628650" lvl="1" indent="-171450">
              <a:buFontTx/>
              <a:buChar char="-"/>
            </a:pPr>
            <a:r>
              <a:rPr lang="en-DK" dirty="0"/>
              <a:t>Hvis service workeren ikke bliver brugt over et stykke tid bliver den termineret</a:t>
            </a:r>
            <a:r>
              <a:rPr lang="da-DK" dirty="0"/>
              <a:t> og restarter når der er brug for den. </a:t>
            </a:r>
            <a:endParaRPr lang="en-DK" dirty="0"/>
          </a:p>
          <a:p>
            <a:pPr marL="0" lvl="0" indent="0">
              <a:buFontTx/>
              <a:buNone/>
            </a:pPr>
            <a:endParaRPr lang="en-DK" b="1" dirty="0"/>
          </a:p>
          <a:p>
            <a:pPr marL="0" lvl="0" indent="0">
              <a:buFontTx/>
              <a:buNone/>
            </a:pPr>
            <a:r>
              <a:rPr lang="en-DK" b="1" dirty="0"/>
              <a:t>Opdatering</a:t>
            </a:r>
          </a:p>
          <a:p>
            <a:pPr marL="0" lvl="0" indent="0">
              <a:buFontTx/>
              <a:buNone/>
            </a:pPr>
            <a:r>
              <a:rPr lang="en-DK" dirty="0"/>
              <a:t>- Hvis der allerede er installeret en service worker </a:t>
            </a:r>
            <a:r>
              <a:rPr lang="en-GB" dirty="0"/>
              <a:t>I</a:t>
            </a:r>
            <a:r>
              <a:rPr lang="en-DK" dirty="0"/>
              <a:t> forvejen, og man har opdateret sin service worker skal den igangværende service worker stoppes før den nye kan aktiveres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78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76819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sz="1800" dirty="0">
                <a:effectLst/>
                <a:latin typeface="Calibri" panose="020F0502020204030204" pitchFamily="34" charset="0"/>
              </a:rPr>
              <a:t>Man kan gemme data på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client'en</a:t>
            </a:r>
            <a:r>
              <a:rPr lang="da-DK" sz="1800" dirty="0">
                <a:effectLst/>
                <a:latin typeface="Calibri" panose="020F0502020204030204" pitchFamily="34" charset="0"/>
              </a:rPr>
              <a:t> - selv mellem sessions! </a:t>
            </a:r>
          </a:p>
          <a:p>
            <a:pPr marL="0" indent="0">
              <a:buFontTx/>
              <a:buNone/>
            </a:pP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200" b="1" dirty="0">
                <a:effectLst/>
                <a:latin typeface="Calibri" panose="020F0502020204030204" pitchFamily="34" charset="0"/>
              </a:rPr>
              <a:t>Web Storage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Understøtter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persistent</a:t>
            </a:r>
            <a:r>
              <a:rPr lang="da-DK" sz="1200" dirty="0">
                <a:effectLst/>
                <a:latin typeface="Calibri" panose="020F0502020204030204" pitchFamily="34" charset="0"/>
              </a:rPr>
              <a:t> data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storage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628650" marR="0" lvl="1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Lidt som 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cookies</a:t>
            </a:r>
            <a:r>
              <a:rPr lang="da-DK" sz="1200" dirty="0">
                <a:effectLst/>
                <a:latin typeface="Calibri" panose="020F0502020204030204" pitchFamily="34" charset="0"/>
              </a:rPr>
              <a:t>, men med noget forbedret kapacitet (5-10MB per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origin</a:t>
            </a:r>
            <a:r>
              <a:rPr lang="da-DK" sz="1200" dirty="0">
                <a:effectLst/>
                <a:latin typeface="Calibri" panose="020F0502020204030204" pitchFamily="34" charset="0"/>
              </a:rPr>
              <a:t>) og ingen information gemt i http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request</a:t>
            </a:r>
            <a:r>
              <a:rPr lang="da-DK" sz="1200" dirty="0">
                <a:effectLst/>
                <a:latin typeface="Calibri" panose="020F0502020204030204" pitchFamily="34" charset="0"/>
              </a:rPr>
              <a:t> header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To hoved web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storage</a:t>
            </a:r>
            <a:r>
              <a:rPr lang="da-DK" sz="1200" dirty="0">
                <a:effectLst/>
                <a:latin typeface="Calibri" panose="020F0502020204030204" pitchFamily="34" charset="0"/>
              </a:rPr>
              <a:t> typer:</a:t>
            </a:r>
          </a:p>
          <a:p>
            <a:pPr marL="628650" marR="0" lvl="1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 err="1">
                <a:effectLst/>
                <a:latin typeface="Calibri" panose="020F0502020204030204" pitchFamily="34" charset="0"/>
              </a:rPr>
              <a:t>localStorage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085850" marR="0" lvl="2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Permanent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storage</a:t>
            </a:r>
            <a:r>
              <a:rPr lang="da-DK" sz="1200" dirty="0">
                <a:effectLst/>
                <a:latin typeface="Calibri" panose="020F0502020204030204" pitchFamily="34" charset="0"/>
              </a:rPr>
              <a:t> – kan slettes af brugeren</a:t>
            </a:r>
          </a:p>
          <a:p>
            <a:pPr marL="1085850" marR="0" lvl="2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Data placeret i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local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storage</a:t>
            </a:r>
            <a:r>
              <a:rPr lang="da-DK" sz="1200" dirty="0">
                <a:effectLst/>
                <a:latin typeface="Calibri" panose="020F0502020204030204" pitchFamily="34" charset="0"/>
              </a:rPr>
              <a:t> er per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origin</a:t>
            </a:r>
            <a:r>
              <a:rPr lang="da-DK" sz="1200" dirty="0">
                <a:effectLst/>
                <a:latin typeface="Calibri" panose="020F0502020204030204" pitchFamily="34" charset="0"/>
              </a:rPr>
              <a:t> (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protocol+hostname+port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number</a:t>
            </a:r>
            <a:r>
              <a:rPr lang="da-DK" sz="1200" dirty="0">
                <a:effectLst/>
                <a:latin typeface="Calibri" panose="020F0502020204030204" pitchFamily="34" charset="0"/>
              </a:rPr>
              <a:t>)</a:t>
            </a:r>
          </a:p>
          <a:p>
            <a:pPr marL="628650" marR="0" lvl="1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 err="1">
                <a:effectLst/>
                <a:latin typeface="Calibri" panose="020F0502020204030204" pitchFamily="34" charset="0"/>
              </a:rPr>
              <a:t>sessionStorage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1085850" marR="0" lvl="2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Begrænset til levetiden på nuværende session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Browsere, der supporterer web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storage</a:t>
            </a:r>
            <a:r>
              <a:rPr lang="da-DK" sz="1200" dirty="0">
                <a:effectLst/>
                <a:latin typeface="Calibri" panose="020F0502020204030204" pitchFamily="34" charset="0"/>
              </a:rPr>
              <a:t> har de globale variabler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sessionStorage</a:t>
            </a:r>
            <a:r>
              <a:rPr lang="da-DK" sz="1200" dirty="0">
                <a:effectLst/>
                <a:latin typeface="Calibri" panose="020F0502020204030204" pitchFamily="34" charset="0"/>
              </a:rPr>
              <a:t> og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localStorage</a:t>
            </a:r>
            <a:r>
              <a:rPr lang="da-DK" sz="1200" dirty="0">
                <a:effectLst/>
                <a:latin typeface="Calibri" panose="020F0502020204030204" pitchFamily="34" charset="0"/>
              </a:rPr>
              <a:t> erklæret ved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window</a:t>
            </a:r>
            <a:r>
              <a:rPr lang="da-DK" sz="1200" dirty="0">
                <a:effectLst/>
                <a:latin typeface="Calibri" panose="020F0502020204030204" pitchFamily="34" charset="0"/>
              </a:rPr>
              <a:t> niveau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200" dirty="0">
                <a:effectLst/>
                <a:latin typeface="Calibri" panose="020F0502020204030204" pitchFamily="34" charset="0"/>
              </a:rPr>
              <a:t>Web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storage</a:t>
            </a:r>
            <a:r>
              <a:rPr lang="da-DK" sz="1200" dirty="0">
                <a:effectLst/>
                <a:latin typeface="Calibri" panose="020F0502020204030204" pitchFamily="34" charset="0"/>
              </a:rPr>
              <a:t> standardiseres af World Wide Web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Consortium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en-DK" dirty="0"/>
          </a:p>
          <a:p>
            <a:pPr marL="0" indent="0">
              <a:buFontTx/>
              <a:buNone/>
            </a:pP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IndexedDB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Et alternativ til web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 om web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bare med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indexes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Gør det muligt at søge efter </a:t>
            </a:r>
            <a:r>
              <a:rPr lang="da-DK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objekter</a:t>
            </a:r>
            <a:r>
              <a:rPr lang="da-D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hurtigt på baggrund af </a:t>
            </a:r>
            <a:r>
              <a:rPr lang="da-D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indexes</a:t>
            </a:r>
            <a:r>
              <a:rPr lang="en-DK" dirty="0">
                <a:effectLst/>
              </a:rPr>
              <a:t> </a:t>
            </a:r>
          </a:p>
          <a:p>
            <a:pPr marL="457200" lvl="1" indent="0">
              <a:buFontTx/>
              <a:buNone/>
            </a:pPr>
            <a:endParaRPr lang="en-DK" dirty="0">
              <a:effectLst/>
            </a:endParaRPr>
          </a:p>
          <a:p>
            <a:pPr marL="0" lvl="0" indent="0">
              <a:buFontTx/>
              <a:buNone/>
            </a:pPr>
            <a:r>
              <a:rPr lang="en-DK" b="1" dirty="0">
                <a:effectLst/>
              </a:rPr>
              <a:t>LocalForage</a:t>
            </a:r>
          </a:p>
          <a:p>
            <a:pPr marL="171450" lvl="0" indent="-171450">
              <a:buFontTx/>
              <a:buChar char="-"/>
            </a:pPr>
            <a:r>
              <a:rPr lang="en-DK" dirty="0"/>
              <a:t>LocalForage er en kombination af IndexedDB og LocalStorage</a:t>
            </a:r>
            <a:endParaRPr lang="da-DK" dirty="0"/>
          </a:p>
          <a:p>
            <a:pPr marL="171450" lvl="0" indent="-171450">
              <a:buFontTx/>
              <a:buChar char="-"/>
            </a:pPr>
            <a:r>
              <a:rPr lang="da-DK" sz="1800" dirty="0">
                <a:effectLst/>
                <a:latin typeface="Calibri" panose="020F0502020204030204" pitchFamily="34" charset="0"/>
              </a:rPr>
              <a:t>Forbedre offline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experience</a:t>
            </a:r>
            <a:r>
              <a:rPr lang="da-DK" sz="1800" dirty="0">
                <a:effectLst/>
                <a:latin typeface="Calibri" panose="020F0502020204030204" pitchFamily="34" charset="0"/>
              </a:rPr>
              <a:t> af ens web app ved at anvende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async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storage</a:t>
            </a:r>
            <a:r>
              <a:rPr lang="da-DK" sz="1800" dirty="0">
                <a:effectLst/>
                <a:latin typeface="Calibri" panose="020F0502020204030204" pitchFamily="34" charset="0"/>
              </a:rPr>
              <a:t> med en simple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localStorage</a:t>
            </a:r>
            <a:r>
              <a:rPr lang="da-DK" sz="1800" dirty="0">
                <a:effectLst/>
                <a:latin typeface="Calibri" panose="020F0502020204030204" pitchFamily="34" charset="0"/>
              </a:rPr>
              <a:t>-ligne API.</a:t>
            </a:r>
          </a:p>
          <a:p>
            <a:pPr marL="171450" lvl="0" indent="-171450">
              <a:buFontTx/>
              <a:buChar char="-"/>
            </a:pPr>
            <a:r>
              <a:rPr lang="da-DK" sz="1800" dirty="0" err="1">
                <a:effectLst/>
                <a:latin typeface="Calibri" panose="020F0502020204030204" pitchFamily="34" charset="0"/>
              </a:rPr>
              <a:t>localForage</a:t>
            </a:r>
            <a:r>
              <a:rPr lang="da-DK" sz="1800" dirty="0">
                <a:effectLst/>
                <a:latin typeface="Calibri" panose="020F0502020204030204" pitchFamily="34" charset="0"/>
              </a:rPr>
              <a:t> er open-source </a:t>
            </a:r>
          </a:p>
          <a:p>
            <a:pPr marL="171450" lvl="0" indent="-171450">
              <a:buFontTx/>
              <a:buChar char="-"/>
            </a:pPr>
            <a:r>
              <a:rPr lang="da-DK" sz="1800" b="0" i="0" dirty="0">
                <a:solidFill>
                  <a:srgbClr val="DCDDDE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da-DK" sz="2800" b="0" i="0" dirty="0">
                <a:solidFill>
                  <a:srgbClr val="DCDDDE"/>
                </a:solidFill>
                <a:effectLst/>
                <a:latin typeface="Whitney"/>
              </a:rPr>
              <a:t>en cacher først i </a:t>
            </a:r>
            <a:r>
              <a:rPr lang="da-DK" sz="2800" b="0" i="0" dirty="0" err="1">
                <a:solidFill>
                  <a:srgbClr val="DCDDDE"/>
                </a:solidFill>
                <a:effectLst/>
                <a:latin typeface="Whitney"/>
              </a:rPr>
              <a:t>IndexDB</a:t>
            </a:r>
            <a:r>
              <a:rPr lang="da-DK" sz="2800" b="0" i="0" dirty="0">
                <a:solidFill>
                  <a:srgbClr val="DCDDDE"/>
                </a:solidFill>
                <a:effectLst/>
                <a:latin typeface="Whitney"/>
              </a:rPr>
              <a:t> - hvis det ikke er muligt gemmes </a:t>
            </a:r>
            <a:r>
              <a:rPr lang="da-DK" sz="2800" b="0" i="0" dirty="0" err="1">
                <a:solidFill>
                  <a:srgbClr val="DCDDDE"/>
                </a:solidFill>
                <a:effectLst/>
                <a:latin typeface="Whitney"/>
              </a:rPr>
              <a:t>dataen</a:t>
            </a:r>
            <a:r>
              <a:rPr lang="da-DK" sz="2800" b="0" i="0" dirty="0">
                <a:solidFill>
                  <a:srgbClr val="DCDDDE"/>
                </a:solidFill>
                <a:effectLst/>
                <a:latin typeface="Whitney"/>
              </a:rPr>
              <a:t> i </a:t>
            </a:r>
            <a:r>
              <a:rPr lang="da-DK" sz="2800" b="0" i="0" dirty="0" err="1">
                <a:solidFill>
                  <a:srgbClr val="DCDDDE"/>
                </a:solidFill>
                <a:effectLst/>
                <a:latin typeface="Whitney"/>
              </a:rPr>
              <a:t>localstorage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79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46344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K" b="0" dirty="0"/>
              <a:t>I en service worker kan bruge bruge forskellige værktøjer til fx caching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K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K" b="1" dirty="0"/>
              <a:t>Workbox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b="0" dirty="0"/>
              <a:t>E</a:t>
            </a:r>
            <a:r>
              <a:rPr lang="en-DK" b="0" dirty="0"/>
              <a:t>r et sæt af værktøjer fra Google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b="0" dirty="0"/>
              <a:t>H</a:t>
            </a:r>
            <a:r>
              <a:rPr lang="en-DK" b="0" dirty="0"/>
              <a:t>jælper med at håndterer strategier, så man fx kan precache </a:t>
            </a:r>
            <a:r>
              <a:rPr lang="en-GB" b="0" dirty="0"/>
              <a:t>I</a:t>
            </a:r>
            <a:r>
              <a:rPr lang="en-DK" b="0" dirty="0"/>
              <a:t> ens applikation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 dirty="0"/>
              <a:t>Byg en PWA med </a:t>
            </a:r>
            <a:r>
              <a:rPr lang="da-DK" b="1" dirty="0" err="1"/>
              <a:t>React</a:t>
            </a:r>
            <a:r>
              <a:rPr lang="da-DK" b="1" dirty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a-DK" sz="1200" b="0" i="0" dirty="0" err="1">
                <a:effectLst/>
                <a:latin typeface="Calibri" panose="020F0502020204030204" pitchFamily="34" charset="0"/>
              </a:rPr>
              <a:t>npx</a:t>
            </a:r>
            <a:r>
              <a:rPr lang="da-DK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b="0" i="0" dirty="0" err="1">
                <a:effectLst/>
                <a:latin typeface="Calibri" panose="020F0502020204030204" pitchFamily="34" charset="0"/>
              </a:rPr>
              <a:t>create</a:t>
            </a:r>
            <a:r>
              <a:rPr lang="da-DK" sz="1200" b="0" i="0" dirty="0">
                <a:effectLst/>
                <a:latin typeface="Calibri" panose="020F0502020204030204" pitchFamily="34" charset="0"/>
              </a:rPr>
              <a:t>-</a:t>
            </a:r>
            <a:r>
              <a:rPr lang="da-DK" sz="1200" b="0" i="0" dirty="0" err="1">
                <a:effectLst/>
                <a:latin typeface="Calibri" panose="020F0502020204030204" pitchFamily="34" charset="0"/>
              </a:rPr>
              <a:t>react</a:t>
            </a:r>
            <a:r>
              <a:rPr lang="da-DK" sz="1200" b="0" i="0" dirty="0">
                <a:effectLst/>
                <a:latin typeface="Calibri" panose="020F0502020204030204" pitchFamily="34" charset="0"/>
              </a:rPr>
              <a:t>-app </a:t>
            </a:r>
            <a:r>
              <a:rPr lang="da-DK" sz="1200" b="0" i="0" dirty="0" err="1">
                <a:effectLst/>
                <a:latin typeface="Calibri" panose="020F0502020204030204" pitchFamily="34" charset="0"/>
              </a:rPr>
              <a:t>pwa</a:t>
            </a:r>
            <a:r>
              <a:rPr lang="da-DK" sz="1200" b="0" i="0" dirty="0">
                <a:effectLst/>
                <a:latin typeface="Calibri" panose="020F0502020204030204" pitchFamily="34" charset="0"/>
              </a:rPr>
              <a:t>-simple --template </a:t>
            </a:r>
            <a:r>
              <a:rPr lang="da-DK" sz="1200" b="0" i="0" dirty="0" err="1">
                <a:effectLst/>
                <a:latin typeface="Calibri" panose="020F0502020204030204" pitchFamily="34" charset="0"/>
              </a:rPr>
              <a:t>cra</a:t>
            </a:r>
            <a:r>
              <a:rPr lang="da-DK" sz="1200" b="0" i="0" dirty="0">
                <a:effectLst/>
                <a:latin typeface="Calibri" panose="020F0502020204030204" pitchFamily="34" charset="0"/>
              </a:rPr>
              <a:t>-template-</a:t>
            </a:r>
            <a:r>
              <a:rPr lang="da-DK" sz="1200" b="0" i="0" dirty="0" err="1">
                <a:effectLst/>
                <a:latin typeface="Calibri" panose="020F0502020204030204" pitchFamily="34" charset="0"/>
              </a:rPr>
              <a:t>pwa</a:t>
            </a:r>
            <a:endParaRPr lang="da-DK" sz="1200" b="0" i="0" dirty="0">
              <a:effectLst/>
              <a:latin typeface="Calibri" panose="020F050202020403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da-DK" sz="1200" b="0" i="0" dirty="0">
                <a:effectLst/>
                <a:latin typeface="Calibri" panose="020F0502020204030204" pitchFamily="34" charset="0"/>
              </a:rPr>
              <a:t>Installer flere </a:t>
            </a:r>
            <a:r>
              <a:rPr lang="da-DK" sz="1200" b="0" i="0" dirty="0" err="1">
                <a:effectLst/>
                <a:latin typeface="Calibri" panose="020F0502020204030204" pitchFamily="34" charset="0"/>
              </a:rPr>
              <a:t>Workbox</a:t>
            </a:r>
            <a:r>
              <a:rPr lang="da-DK" sz="1200" b="0" i="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b="0" i="0" dirty="0" err="1">
                <a:effectLst/>
                <a:latin typeface="Calibri" panose="020F0502020204030204" pitchFamily="34" charset="0"/>
              </a:rPr>
              <a:t>libraries</a:t>
            </a:r>
            <a:r>
              <a:rPr lang="da-DK" sz="1200" b="0" i="0" dirty="0">
                <a:effectLst/>
                <a:latin typeface="Calibri" panose="020F0502020204030204" pitchFamily="34" charset="0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da-DK" sz="1200" b="0" i="0" dirty="0">
                <a:effectLst/>
                <a:latin typeface="Calibri" panose="020F0502020204030204" pitchFamily="34" charset="0"/>
              </a:rPr>
              <a:t>Tilføjer to source filer: service-worker.js + serviceWorkerRegistration.js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a-DK" sz="1800" b="0" i="0" dirty="0">
                <a:effectLst/>
                <a:latin typeface="Calibri" panose="020F0502020204030204" pitchFamily="34" charset="0"/>
              </a:rPr>
              <a:t>Aktiverer service-</a:t>
            </a:r>
            <a:r>
              <a:rPr lang="da-DK" sz="1800" b="0" i="0" dirty="0" err="1">
                <a:effectLst/>
                <a:latin typeface="Calibri" panose="020F0502020204030204" pitchFamily="34" charset="0"/>
              </a:rPr>
              <a:t>worker'en</a:t>
            </a:r>
            <a:r>
              <a:rPr lang="da-DK" sz="1800" b="0" i="0" dirty="0">
                <a:effectLst/>
                <a:latin typeface="Calibri" panose="020F0502020204030204" pitchFamily="34" charset="0"/>
              </a:rPr>
              <a:t>: konfiguration i index.js - ændre </a:t>
            </a:r>
            <a:r>
              <a:rPr lang="da-DK" sz="1800" b="0" i="0" dirty="0" err="1">
                <a:effectLst/>
                <a:latin typeface="Calibri" panose="020F0502020204030204" pitchFamily="34" charset="0"/>
              </a:rPr>
              <a:t>serviceWorkerRegistration.unregister</a:t>
            </a:r>
            <a:r>
              <a:rPr lang="da-DK" sz="1800" b="0" i="0" dirty="0">
                <a:effectLst/>
                <a:latin typeface="Calibri" panose="020F0502020204030204" pitchFamily="34" charset="0"/>
              </a:rPr>
              <a:t>(); --&gt; </a:t>
            </a:r>
            <a:r>
              <a:rPr lang="da-DK" sz="1800" b="0" i="0" dirty="0" err="1">
                <a:effectLst/>
                <a:latin typeface="Calibri" panose="020F0502020204030204" pitchFamily="34" charset="0"/>
              </a:rPr>
              <a:t>serviceWorkerRegistration.register</a:t>
            </a:r>
            <a:r>
              <a:rPr lang="da-DK" sz="1800" b="0" i="0" dirty="0">
                <a:effectLst/>
                <a:latin typeface="Calibri" panose="020F0502020204030204" pitchFamily="34" charset="0"/>
              </a:rPr>
              <a:t>();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a-DK" sz="1800" dirty="0">
                <a:effectLst/>
                <a:latin typeface="Calibri" panose="020F0502020204030204" pitchFamily="34" charset="0"/>
              </a:rPr>
              <a:t>Tilpas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serviceWorkerRegistration</a:t>
            </a:r>
            <a:r>
              <a:rPr lang="da-DK" sz="1800" dirty="0">
                <a:effectLst/>
                <a:latin typeface="Calibri" panose="020F0502020204030204" pitchFamily="34" charset="0"/>
              </a:rPr>
              <a:t> - tillader en at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pass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callbacks</a:t>
            </a:r>
            <a:r>
              <a:rPr lang="da-DK" sz="1800" dirty="0">
                <a:effectLst/>
                <a:latin typeface="Calibri" panose="020F0502020204030204" pitchFamily="34" charset="0"/>
              </a:rPr>
              <a:t> ind i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registration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process</a:t>
            </a:r>
            <a:r>
              <a:rPr lang="da-DK" sz="1800" dirty="0">
                <a:effectLst/>
                <a:latin typeface="Calibri" panose="020F0502020204030204" pitchFamily="34" charset="0"/>
              </a:rPr>
              <a:t>, så man kan holde styr på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current</a:t>
            </a:r>
            <a:r>
              <a:rPr lang="da-DK" sz="1800" dirty="0">
                <a:effectLst/>
                <a:latin typeface="Calibri" panose="020F0502020204030204" pitchFamily="34" charset="0"/>
              </a:rPr>
              <a:t> status af service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worker</a:t>
            </a:r>
            <a:r>
              <a:rPr lang="da-DK" sz="1800" dirty="0">
                <a:effectLst/>
                <a:latin typeface="Calibri" panose="020F0502020204030204" pitchFamily="34" charset="0"/>
              </a:rPr>
              <a:t> installationen.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a-DK" sz="1800" dirty="0" err="1">
                <a:effectLst/>
                <a:latin typeface="Calibri" panose="020F0502020204030204" pitchFamily="34" charset="0"/>
              </a:rPr>
              <a:t>Static</a:t>
            </a:r>
            <a:r>
              <a:rPr lang="da-DK" sz="1800" dirty="0">
                <a:effectLst/>
                <a:latin typeface="Calibri" panose="020F0502020204030204" pitchFamily="34" charset="0"/>
              </a:rPr>
              <a:t> files og third-party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resources</a:t>
            </a:r>
            <a:r>
              <a:rPr lang="da-DK" sz="1800" dirty="0">
                <a:effectLst/>
                <a:latin typeface="Calibri" panose="020F0502020204030204" pitchFamily="34" charset="0"/>
              </a:rPr>
              <a:t> -  Cache tredjeparts ressourcer: Sæt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Workbox</a:t>
            </a:r>
            <a:r>
              <a:rPr lang="da-DK" sz="1800" dirty="0">
                <a:effectLst/>
                <a:latin typeface="Calibri" panose="020F0502020204030204" pitchFamily="34" charset="0"/>
              </a:rPr>
              <a:t> routes op til at tilføje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runtime</a:t>
            </a:r>
            <a:r>
              <a:rPr lang="da-DK" sz="1800" dirty="0">
                <a:effectLst/>
                <a:latin typeface="Calibri" panose="020F0502020204030204" pitchFamily="34" charset="0"/>
              </a:rPr>
              <a:t> caching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startegien</a:t>
            </a:r>
            <a:r>
              <a:rPr lang="da-DK" sz="1800" dirty="0">
                <a:effectLst/>
                <a:latin typeface="Calibri" panose="020F0502020204030204" pitchFamily="34" charset="0"/>
              </a:rPr>
              <a:t> af eget valg til en ressource:</a:t>
            </a:r>
            <a:endParaRPr lang="da-DK" sz="1200" b="0" i="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K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b="1" dirty="0" err="1">
                <a:effectLst/>
                <a:latin typeface="Calibri" panose="020F0502020204030204" pitchFamily="34" charset="0"/>
              </a:rPr>
              <a:t>Stale-while-revalidate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</a:t>
            </a:r>
            <a:r>
              <a:rPr lang="da-DK" b="1" dirty="0"/>
              <a:t>strategi</a:t>
            </a:r>
            <a:endParaRPr lang="en-DK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DK" b="0" dirty="0"/>
              <a:t>Henter fra cachen, som det første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b="0" dirty="0"/>
              <a:t>Ba</a:t>
            </a:r>
            <a:r>
              <a:rPr lang="en-DK" b="0" dirty="0"/>
              <a:t>gvedlæggende går service worker til servicer og henter nyt data, som nu bliver cached</a:t>
            </a:r>
            <a:r>
              <a:rPr lang="da-DK" b="0" dirty="0"/>
              <a:t>.</a:t>
            </a:r>
            <a:endParaRPr lang="en-DK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DK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K" b="1" dirty="0"/>
              <a:t>Cache first</a:t>
            </a:r>
            <a:r>
              <a:rPr lang="da-DK" b="1" dirty="0"/>
              <a:t> strategi</a:t>
            </a:r>
            <a:endParaRPr lang="en-DK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K" b="1" dirty="0"/>
              <a:t>- </a:t>
            </a:r>
            <a:r>
              <a:rPr lang="en-DK" b="0" dirty="0"/>
              <a:t>Service worker kigger </a:t>
            </a:r>
            <a:r>
              <a:rPr lang="en-GB" b="0" dirty="0"/>
              <a:t>I</a:t>
            </a:r>
            <a:r>
              <a:rPr lang="en-DK" b="0" dirty="0"/>
              <a:t> cache, hvis der er data, kaldes en server SLET ikke</a:t>
            </a:r>
            <a:endParaRPr lang="en-DK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K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K" b="0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80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973177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0" rtl="0" fontAlgn="ctr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da-DK" sz="1800" b="0" i="0" dirty="0">
              <a:effectLst/>
              <a:latin typeface="Calibri" panose="020F0502020204030204" pitchFamily="34" charset="0"/>
            </a:endParaRPr>
          </a:p>
          <a:p>
            <a:pPr marL="685800" indent="-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a-DK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da-DK" sz="1800" dirty="0">
                <a:effectLst/>
                <a:latin typeface="Calibri" panose="020F0502020204030204" pitchFamily="34" charset="0"/>
              </a:rPr>
              <a:t> run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build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serve</a:t>
            </a:r>
            <a:endParaRPr lang="da-DK" sz="1800" b="0" i="0" dirty="0">
              <a:effectLst/>
              <a:latin typeface="Calibri" panose="020F0502020204030204" pitchFamily="34" charset="0"/>
            </a:endParaRPr>
          </a:p>
          <a:p>
            <a:pPr marL="685800" indent="-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a-DK" sz="1800" dirty="0" err="1">
                <a:effectLst/>
                <a:latin typeface="Calibri" panose="020F0502020204030204" pitchFamily="34" charset="0"/>
              </a:rPr>
              <a:t>serve</a:t>
            </a:r>
            <a:r>
              <a:rPr lang="da-DK" sz="1800" dirty="0">
                <a:effectLst/>
                <a:latin typeface="Calibri" panose="020F0502020204030204" pitchFamily="34" charset="0"/>
              </a:rPr>
              <a:t> -s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build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685800" indent="-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a-DK" sz="1800" b="0" i="0" dirty="0">
                <a:effectLst/>
                <a:latin typeface="Calibri" panose="020F0502020204030204" pitchFamily="34" charset="0"/>
              </a:rPr>
              <a:t>Index.js – L18 register </a:t>
            </a:r>
          </a:p>
          <a:p>
            <a:pPr marL="1085850" marR="0" lvl="1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sz="1800" b="0" i="0" dirty="0">
                <a:effectLst/>
                <a:latin typeface="Calibri" panose="020F0502020204030204" pitchFamily="34" charset="0"/>
              </a:rPr>
              <a:t>Fortæller den nye service </a:t>
            </a:r>
            <a:r>
              <a:rPr lang="da-DK" sz="1800" b="0" i="0" dirty="0" err="1">
                <a:effectLst/>
                <a:latin typeface="Calibri" panose="020F0502020204030204" pitchFamily="34" charset="0"/>
              </a:rPr>
              <a:t>worker</a:t>
            </a:r>
            <a:r>
              <a:rPr lang="da-DK" sz="1800" b="0" i="0" dirty="0">
                <a:effectLst/>
                <a:latin typeface="Calibri" panose="020F0502020204030204" pitchFamily="34" charset="0"/>
              </a:rPr>
              <a:t>, at den skal stoppe med at være i waiting </a:t>
            </a:r>
            <a:r>
              <a:rPr lang="da-DK" sz="1800" b="0" i="0" dirty="0" err="1">
                <a:effectLst/>
                <a:latin typeface="Calibri" panose="020F0502020204030204" pitchFamily="34" charset="0"/>
              </a:rPr>
              <a:t>state</a:t>
            </a:r>
            <a:r>
              <a:rPr lang="da-DK" sz="1800" b="0" i="0" dirty="0">
                <a:effectLst/>
                <a:latin typeface="Calibri" panose="020F0502020204030204" pitchFamily="34" charset="0"/>
              </a:rPr>
              <a:t>, og erstatte den gammel service </a:t>
            </a:r>
            <a:r>
              <a:rPr lang="da-DK" sz="1800" b="0" i="0" dirty="0" err="1">
                <a:effectLst/>
                <a:latin typeface="Calibri" panose="020F0502020204030204" pitchFamily="34" charset="0"/>
              </a:rPr>
              <a:t>worker</a:t>
            </a:r>
            <a:endParaRPr lang="da-DK" sz="1800" b="0" dirty="0">
              <a:effectLst/>
              <a:latin typeface="Calibri" panose="020F0502020204030204" pitchFamily="34" charset="0"/>
            </a:endParaRPr>
          </a:p>
          <a:p>
            <a:pPr marL="10858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1800" b="0" dirty="0">
                <a:effectLst/>
                <a:latin typeface="Calibri" panose="020F0502020204030204" pitchFamily="34" charset="0"/>
              </a:rPr>
              <a:t>Service </a:t>
            </a:r>
            <a:r>
              <a:rPr lang="da-DK" sz="1800" b="0" dirty="0" err="1">
                <a:effectLst/>
                <a:latin typeface="Calibri" panose="020F0502020204030204" pitchFamily="34" charset="0"/>
              </a:rPr>
              <a:t>worker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 har en </a:t>
            </a:r>
            <a:r>
              <a:rPr lang="da-DK" sz="1800" b="0" dirty="0" err="1">
                <a:effectLst/>
                <a:latin typeface="Calibri" panose="020F0502020204030204" pitchFamily="34" charset="0"/>
              </a:rPr>
              <a:t>build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-in </a:t>
            </a:r>
            <a:r>
              <a:rPr lang="da-DK" sz="1800" b="0" dirty="0" err="1">
                <a:effectLst/>
                <a:latin typeface="Calibri" panose="020F0502020204030204" pitchFamily="34" charset="0"/>
              </a:rPr>
              <a:t>function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 kaldet </a:t>
            </a:r>
            <a:r>
              <a:rPr lang="da-DK" sz="1800" b="1" i="1" dirty="0" err="1">
                <a:effectLst/>
                <a:latin typeface="Calibri" panose="020F0502020204030204" pitchFamily="34" charset="0"/>
              </a:rPr>
              <a:t>skipWaiting</a:t>
            </a:r>
            <a:r>
              <a:rPr lang="da-DK" sz="1800" b="0" i="1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hvilket vil </a:t>
            </a:r>
            <a:r>
              <a:rPr lang="da-DK" sz="1800" b="0" dirty="0" err="1">
                <a:effectLst/>
                <a:latin typeface="Calibri" panose="020F0502020204030204" pitchFamily="34" charset="0"/>
              </a:rPr>
              <a:t>kill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 alle gammel service </a:t>
            </a:r>
            <a:r>
              <a:rPr lang="da-DK" sz="1800" b="0" dirty="0" err="1">
                <a:effectLst/>
                <a:latin typeface="Calibri" panose="020F0502020204030204" pitchFamily="34" charset="0"/>
              </a:rPr>
              <a:t>worker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 og lade den nye tage over. 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Serviceworker.js</a:t>
            </a:r>
            <a:endParaRPr lang="da-DK" sz="1800" b="0" dirty="0">
              <a:effectLst/>
              <a:latin typeface="Calibri" panose="020F0502020204030204" pitchFamily="34" charset="0"/>
            </a:endParaRPr>
          </a:p>
          <a:p>
            <a:pPr marL="10858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1800" dirty="0">
                <a:effectLst/>
                <a:latin typeface="Calibri" panose="020F0502020204030204" pitchFamily="34" charset="0"/>
              </a:rPr>
              <a:t>Vi skal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reload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page'en</a:t>
            </a:r>
            <a:r>
              <a:rPr lang="da-DK" sz="1800" dirty="0">
                <a:effectLst/>
                <a:latin typeface="Calibri" panose="020F0502020204030204" pitchFamily="34" charset="0"/>
              </a:rPr>
              <a:t>, så man kan downloade den nye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application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code</a:t>
            </a:r>
            <a:r>
              <a:rPr lang="da-DK" sz="1800" dirty="0">
                <a:effectLst/>
                <a:latin typeface="Calibri" panose="020F0502020204030204" pitchFamily="34" charset="0"/>
              </a:rPr>
              <a:t> igennem den nye service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worker</a:t>
            </a:r>
            <a:r>
              <a:rPr lang="da-DK" sz="1800" dirty="0">
                <a:effectLst/>
                <a:latin typeface="Calibri" panose="020F0502020204030204" pitchFamily="34" charset="0"/>
              </a:rPr>
              <a:t>. </a:t>
            </a:r>
          </a:p>
          <a:p>
            <a:pPr marL="628650" lvl="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1800" b="0" i="0" dirty="0">
                <a:effectLst/>
                <a:latin typeface="Calibri" panose="020F0502020204030204" pitchFamily="34" charset="0"/>
              </a:rPr>
              <a:t>Vis </a:t>
            </a:r>
            <a:r>
              <a:rPr lang="da-DK" sz="1800" b="0" i="0" dirty="0" err="1">
                <a:effectLst/>
                <a:latin typeface="Calibri" panose="020F0502020204030204" pitchFamily="34" charset="0"/>
              </a:rPr>
              <a:t>Lighthouse</a:t>
            </a:r>
            <a:r>
              <a:rPr lang="da-DK" sz="1800" b="0" i="0" dirty="0">
                <a:effectLst/>
                <a:latin typeface="Calibri" panose="020F0502020204030204" pitchFamily="34" charset="0"/>
              </a:rPr>
              <a:t> + Application</a:t>
            </a:r>
          </a:p>
          <a:p>
            <a:pPr marL="628650" lvl="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1800" b="0" i="0" dirty="0">
                <a:effectLst/>
                <a:latin typeface="Calibri" panose="020F0502020204030204" pitchFamily="34" charset="0"/>
              </a:rPr>
              <a:t>Installer</a:t>
            </a:r>
          </a:p>
          <a:p>
            <a:pPr marL="628650" lvl="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sz="1800" b="0" i="0" dirty="0">
                <a:effectLst/>
                <a:latin typeface="Calibri" panose="020F0502020204030204" pitchFamily="34" charset="0"/>
              </a:rPr>
              <a:t>Åben </a:t>
            </a:r>
            <a:r>
              <a:rPr lang="da-DK" sz="1800" b="0" i="0" dirty="0" err="1">
                <a:effectLst/>
                <a:latin typeface="Calibri" panose="020F0502020204030204" pitchFamily="34" charset="0"/>
              </a:rPr>
              <a:t>app’en</a:t>
            </a:r>
            <a:r>
              <a:rPr lang="da-DK" sz="1800" b="0" i="0" dirty="0">
                <a:effectLst/>
                <a:latin typeface="Calibri" panose="020F0502020204030204" pitchFamily="34" charset="0"/>
              </a:rPr>
              <a:t>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81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6564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Til at starte med vil jeg vise det øverste lag af en Angular applikation</a:t>
            </a:r>
          </a:p>
          <a:p>
            <a:endParaRPr lang="da-DK" dirty="0"/>
          </a:p>
          <a:p>
            <a:r>
              <a:rPr lang="da-DK" dirty="0" err="1"/>
              <a:t>Module</a:t>
            </a:r>
            <a:r>
              <a:rPr lang="da-DK" dirty="0"/>
              <a:t>: </a:t>
            </a:r>
          </a:p>
          <a:p>
            <a:pPr marL="0" indent="0">
              <a:buFontTx/>
              <a:buNone/>
            </a:pPr>
            <a:r>
              <a:rPr lang="da-DK" dirty="0" err="1"/>
              <a:t>Cmd</a:t>
            </a:r>
            <a:r>
              <a:rPr lang="da-DK" dirty="0"/>
              <a:t>: </a:t>
            </a:r>
            <a:r>
              <a:rPr lang="da-DK" dirty="0" err="1"/>
              <a:t>ng</a:t>
            </a:r>
            <a:r>
              <a:rPr lang="da-DK" dirty="0"/>
              <a:t> </a:t>
            </a:r>
            <a:r>
              <a:rPr lang="da-DK" dirty="0" err="1"/>
              <a:t>generate</a:t>
            </a:r>
            <a:r>
              <a:rPr lang="da-DK" dirty="0"/>
              <a:t> </a:t>
            </a:r>
            <a:r>
              <a:rPr lang="da-DK" dirty="0" err="1"/>
              <a:t>module</a:t>
            </a:r>
            <a:r>
              <a:rPr lang="da-DK" dirty="0"/>
              <a:t> XX</a:t>
            </a:r>
          </a:p>
          <a:p>
            <a:pPr marL="0" indent="0">
              <a:buFontTx/>
              <a:buNone/>
            </a:pP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/>
              <a:t>Vis </a:t>
            </a:r>
            <a:r>
              <a:rPr lang="da-DK" dirty="0" err="1"/>
              <a:t>root</a:t>
            </a:r>
            <a:r>
              <a:rPr lang="da-DK" dirty="0"/>
              <a:t> </a:t>
            </a:r>
            <a:r>
              <a:rPr lang="da-DK" dirty="0" err="1"/>
              <a:t>module</a:t>
            </a:r>
            <a:r>
              <a:rPr lang="da-DK" dirty="0"/>
              <a:t>: </a:t>
            </a:r>
            <a:r>
              <a:rPr lang="da-DK" b="1" dirty="0" err="1"/>
              <a:t>app.module.ts</a:t>
            </a:r>
            <a:r>
              <a:rPr lang="da-DK" b="1" dirty="0"/>
              <a:t> – </a:t>
            </a:r>
            <a:r>
              <a:rPr lang="da-DK" b="0" dirty="0"/>
              <a:t>noter </a:t>
            </a:r>
            <a:r>
              <a:rPr lang="da-DK" b="0" dirty="0" err="1"/>
              <a:t>BrowserModule</a:t>
            </a:r>
            <a:endParaRPr lang="da-DK" b="1" dirty="0"/>
          </a:p>
          <a:p>
            <a:pPr marL="171450" indent="-171450">
              <a:buFontTx/>
              <a:buChar char="-"/>
            </a:pPr>
            <a:r>
              <a:rPr lang="da-DK" dirty="0"/>
              <a:t>Vis feature </a:t>
            </a:r>
            <a:r>
              <a:rPr lang="da-DK" dirty="0" err="1"/>
              <a:t>module</a:t>
            </a:r>
            <a:r>
              <a:rPr lang="da-DK" dirty="0"/>
              <a:t>: </a:t>
            </a:r>
            <a:r>
              <a:rPr lang="da-DK" b="1" dirty="0" err="1"/>
              <a:t>credit-card.module.ts</a:t>
            </a:r>
            <a:r>
              <a:rPr lang="da-DK" b="1" dirty="0"/>
              <a:t> </a:t>
            </a:r>
            <a:r>
              <a:rPr lang="da-DK" dirty="0"/>
              <a:t>– noter </a:t>
            </a:r>
            <a:r>
              <a:rPr lang="da-DK" dirty="0" err="1"/>
              <a:t>CommonModule</a:t>
            </a:r>
            <a:r>
              <a:rPr lang="da-DK" dirty="0"/>
              <a:t> </a:t>
            </a:r>
          </a:p>
          <a:p>
            <a:pPr marL="171450" indent="-171450">
              <a:buFontTx/>
              <a:buChar char="-"/>
            </a:pPr>
            <a:r>
              <a:rPr lang="da-DK" dirty="0"/>
              <a:t>Beskrive </a:t>
            </a:r>
            <a:r>
              <a:rPr lang="da-DK" dirty="0" err="1"/>
              <a:t>NgModule</a:t>
            </a:r>
            <a:r>
              <a:rPr lang="da-DK" dirty="0"/>
              <a:t> metadata: </a:t>
            </a:r>
          </a:p>
          <a:p>
            <a:pPr marL="628650" lvl="1" indent="-171450">
              <a:buFontTx/>
              <a:buChar char="-"/>
            </a:pPr>
            <a:r>
              <a:rPr lang="da-DK" b="1" i="0" dirty="0" err="1">
                <a:solidFill>
                  <a:srgbClr val="444444"/>
                </a:solidFill>
                <a:effectLst/>
                <a:latin typeface="Roboto Mono"/>
              </a:rPr>
              <a:t>Declarations</a:t>
            </a:r>
            <a:r>
              <a:rPr lang="da-DK" b="1" i="0" dirty="0">
                <a:solidFill>
                  <a:srgbClr val="444444"/>
                </a:solidFill>
                <a:effectLst/>
                <a:latin typeface="Roboto Mono"/>
              </a:rPr>
              <a:t>: 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</a:rPr>
              <a:t>components, </a:t>
            </a:r>
            <a:r>
              <a:rPr lang="da-DK" b="0" i="0" dirty="0" err="1">
                <a:solidFill>
                  <a:srgbClr val="444444"/>
                </a:solidFill>
                <a:effectLst/>
                <a:latin typeface="Roboto Mono"/>
              </a:rPr>
              <a:t>directives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</a:rPr>
              <a:t> og </a:t>
            </a:r>
            <a:r>
              <a:rPr lang="da-DK" b="0" i="0" dirty="0" err="1">
                <a:solidFill>
                  <a:srgbClr val="444444"/>
                </a:solidFill>
                <a:effectLst/>
                <a:latin typeface="Roboto Mono"/>
              </a:rPr>
              <a:t>pipes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</a:rPr>
              <a:t> tilhørende denne </a:t>
            </a:r>
            <a:r>
              <a:rPr lang="da-DK" b="0" i="0" dirty="0" err="1">
                <a:solidFill>
                  <a:srgbClr val="444444"/>
                </a:solidFill>
                <a:effectLst/>
                <a:latin typeface="Roboto Mono"/>
              </a:rPr>
              <a:t>NgModule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da-DK" b="1" i="0" dirty="0" err="1">
                <a:solidFill>
                  <a:srgbClr val="444444"/>
                </a:solidFill>
                <a:effectLst/>
                <a:latin typeface="Roboto Mono"/>
              </a:rPr>
              <a:t>Exports</a:t>
            </a:r>
            <a:r>
              <a:rPr lang="da-DK" b="1" i="0" dirty="0">
                <a:solidFill>
                  <a:srgbClr val="444444"/>
                </a:solidFill>
                <a:effectLst/>
                <a:latin typeface="Roboto Mono"/>
              </a:rPr>
              <a:t>: 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</a:rPr>
              <a:t>Eksport af </a:t>
            </a:r>
            <a:r>
              <a:rPr lang="da-DK" b="0" i="0" dirty="0" err="1">
                <a:solidFill>
                  <a:srgbClr val="444444"/>
                </a:solidFill>
                <a:effectLst/>
                <a:latin typeface="Roboto Mono"/>
              </a:rPr>
              <a:t>declarations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</a:rPr>
              <a:t>, som vil blive vist og kan anvendes i andre </a:t>
            </a:r>
            <a:r>
              <a:rPr lang="da-DK" b="0" i="0" dirty="0" err="1">
                <a:solidFill>
                  <a:srgbClr val="444444"/>
                </a:solidFill>
                <a:effectLst/>
                <a:latin typeface="Roboto Mono"/>
              </a:rPr>
              <a:t>NgModule</a:t>
            </a:r>
            <a:endParaRPr lang="da-DK" b="1" i="0" dirty="0">
              <a:solidFill>
                <a:srgbClr val="444444"/>
              </a:solidFill>
              <a:effectLst/>
              <a:latin typeface="Roboto Mono"/>
            </a:endParaRPr>
          </a:p>
          <a:p>
            <a:pPr marL="628650" lvl="1" indent="-171450">
              <a:buFontTx/>
              <a:buChar char="-"/>
            </a:pPr>
            <a:r>
              <a:rPr lang="da-DK" b="1" i="0" dirty="0">
                <a:solidFill>
                  <a:srgbClr val="444444"/>
                </a:solidFill>
                <a:effectLst/>
                <a:latin typeface="Roboto Mono"/>
              </a:rPr>
              <a:t>Imports: 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</a:rPr>
              <a:t>Andre modulers eksporterede klasser, som er nødvendige for component </a:t>
            </a:r>
            <a:r>
              <a:rPr lang="da-DK" b="0" i="0" dirty="0" err="1">
                <a:solidFill>
                  <a:srgbClr val="444444"/>
                </a:solidFill>
                <a:effectLst/>
                <a:latin typeface="Roboto Mono"/>
              </a:rPr>
              <a:t>template’en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</a:rPr>
              <a:t> i denne </a:t>
            </a:r>
            <a:r>
              <a:rPr lang="da-DK" b="0" i="0" dirty="0" err="1">
                <a:solidFill>
                  <a:srgbClr val="444444"/>
                </a:solidFill>
                <a:effectLst/>
                <a:latin typeface="Roboto Mono"/>
              </a:rPr>
              <a:t>NgModule</a:t>
            </a:r>
            <a:endParaRPr lang="da-DK" b="1" i="0" dirty="0">
              <a:solidFill>
                <a:srgbClr val="444444"/>
              </a:solidFill>
              <a:effectLst/>
              <a:latin typeface="Roboto Mono"/>
            </a:endParaRPr>
          </a:p>
          <a:p>
            <a:pPr marL="628650" lvl="1" indent="-171450">
              <a:buFontTx/>
              <a:buChar char="-"/>
            </a:pPr>
            <a:r>
              <a:rPr lang="da-DK" b="1" i="0" dirty="0">
                <a:solidFill>
                  <a:srgbClr val="444444"/>
                </a:solidFill>
                <a:effectLst/>
                <a:latin typeface="Roboto Mono"/>
              </a:rPr>
              <a:t>Providers: 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</a:rPr>
              <a:t>Service som </a:t>
            </a:r>
            <a:r>
              <a:rPr lang="da-DK" b="0" i="0" dirty="0" err="1">
                <a:solidFill>
                  <a:srgbClr val="444444"/>
                </a:solidFill>
                <a:effectLst/>
                <a:latin typeface="Roboto Mono"/>
              </a:rPr>
              <a:t>NgModule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</a:rPr>
              <a:t> bidrager til den globale </a:t>
            </a:r>
            <a:r>
              <a:rPr lang="da-DK" b="0" i="0" dirty="0" err="1">
                <a:solidFill>
                  <a:srgbClr val="444444"/>
                </a:solidFill>
                <a:effectLst/>
                <a:latin typeface="Roboto Mono"/>
              </a:rPr>
              <a:t>collection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</a:rPr>
              <a:t> af services. De er tilgængelig overalt i </a:t>
            </a:r>
            <a:r>
              <a:rPr lang="da-DK" b="0" i="0" dirty="0" err="1">
                <a:solidFill>
                  <a:srgbClr val="444444"/>
                </a:solidFill>
                <a:effectLst/>
                <a:latin typeface="Roboto Mono"/>
              </a:rPr>
              <a:t>apllikationen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</a:rPr>
              <a:t>. </a:t>
            </a:r>
            <a:endParaRPr lang="da-DK" b="1" i="0" dirty="0">
              <a:solidFill>
                <a:srgbClr val="444444"/>
              </a:solidFill>
              <a:effectLst/>
              <a:latin typeface="Roboto Mono"/>
            </a:endParaRPr>
          </a:p>
          <a:p>
            <a:pPr marL="628650" lvl="1" indent="-171450">
              <a:buFontTx/>
              <a:buChar char="-"/>
            </a:pPr>
            <a:r>
              <a:rPr lang="da-DK" b="1" i="0" dirty="0">
                <a:solidFill>
                  <a:srgbClr val="444444"/>
                </a:solidFill>
                <a:effectLst/>
                <a:latin typeface="Roboto Mono"/>
              </a:rPr>
              <a:t>Bootstrap: 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</a:rPr>
              <a:t>Main applikation view 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  <a:sym typeface="Wingdings" panose="05000000000000000000" pitchFamily="2" charset="2"/>
              </a:rPr>
              <a:t> kaldt </a:t>
            </a:r>
            <a:r>
              <a:rPr lang="da-DK" b="0" i="0" dirty="0" err="1">
                <a:solidFill>
                  <a:srgbClr val="444444"/>
                </a:solidFill>
                <a:effectLst/>
                <a:latin typeface="Roboto Mono"/>
                <a:sym typeface="Wingdings" panose="05000000000000000000" pitchFamily="2" charset="2"/>
              </a:rPr>
              <a:t>root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  <a:sym typeface="Wingdings" panose="05000000000000000000" pitchFamily="2" charset="2"/>
              </a:rPr>
              <a:t> component som hoster alle de andre applikation views. Kun </a:t>
            </a:r>
            <a:r>
              <a:rPr lang="da-DK" b="0" i="0" dirty="0" err="1">
                <a:solidFill>
                  <a:srgbClr val="444444"/>
                </a:solidFill>
                <a:effectLst/>
                <a:latin typeface="Roboto Mono"/>
                <a:sym typeface="Wingdings" panose="05000000000000000000" pitchFamily="2" charset="2"/>
              </a:rPr>
              <a:t>root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  <a:sym typeface="Wingdings" panose="05000000000000000000" pitchFamily="2" charset="2"/>
              </a:rPr>
              <a:t> </a:t>
            </a:r>
            <a:r>
              <a:rPr lang="da-DK" b="0" i="0" dirty="0" err="1">
                <a:solidFill>
                  <a:srgbClr val="444444"/>
                </a:solidFill>
                <a:effectLst/>
                <a:latin typeface="Roboto Mono"/>
                <a:sym typeface="Wingdings" panose="05000000000000000000" pitchFamily="2" charset="2"/>
              </a:rPr>
              <a:t>NgModule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  <a:sym typeface="Wingdings" panose="05000000000000000000" pitchFamily="2" charset="2"/>
              </a:rPr>
              <a:t> burde sætte </a:t>
            </a:r>
            <a:r>
              <a:rPr lang="da-DK" b="0" i="0" dirty="0" err="1">
                <a:solidFill>
                  <a:srgbClr val="444444"/>
                </a:solidFill>
                <a:effectLst/>
                <a:latin typeface="Roboto Mono"/>
                <a:sym typeface="Wingdings" panose="05000000000000000000" pitchFamily="2" charset="2"/>
              </a:rPr>
              <a:t>bootstrap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  <a:sym typeface="Wingdings" panose="05000000000000000000" pitchFamily="2" charset="2"/>
              </a:rPr>
              <a:t> </a:t>
            </a:r>
            <a:r>
              <a:rPr lang="da-DK" b="0" i="0" dirty="0" err="1">
                <a:solidFill>
                  <a:srgbClr val="444444"/>
                </a:solidFill>
                <a:effectLst/>
                <a:latin typeface="Roboto Mono"/>
                <a:sym typeface="Wingdings" panose="05000000000000000000" pitchFamily="2" charset="2"/>
              </a:rPr>
              <a:t>property</a:t>
            </a:r>
            <a:r>
              <a:rPr lang="da-DK" b="0" i="0" dirty="0">
                <a:solidFill>
                  <a:srgbClr val="444444"/>
                </a:solidFill>
                <a:effectLst/>
                <a:latin typeface="Roboto Mono"/>
                <a:sym typeface="Wingdings" panose="05000000000000000000" pitchFamily="2" charset="2"/>
              </a:rPr>
              <a:t>. </a:t>
            </a:r>
            <a:endParaRPr lang="da-DK" b="1" i="0" dirty="0">
              <a:solidFill>
                <a:srgbClr val="444444"/>
              </a:solidFill>
              <a:effectLst/>
              <a:latin typeface="Roboto Mono"/>
            </a:endParaRPr>
          </a:p>
          <a:p>
            <a:endParaRPr lang="da-DK" dirty="0"/>
          </a:p>
          <a:p>
            <a:r>
              <a:rPr lang="da-DK" dirty="0"/>
              <a:t>Service:</a:t>
            </a:r>
          </a:p>
          <a:p>
            <a:pPr marL="0" indent="0">
              <a:buFont typeface="+mj-lt"/>
              <a:buNone/>
            </a:pPr>
            <a:r>
              <a:rPr lang="da-DK" dirty="0"/>
              <a:t>CMD: </a:t>
            </a:r>
            <a:r>
              <a:rPr lang="da-DK" dirty="0" err="1"/>
              <a:t>ng</a:t>
            </a:r>
            <a:r>
              <a:rPr lang="da-DK" dirty="0"/>
              <a:t> g s XX.</a:t>
            </a:r>
          </a:p>
          <a:p>
            <a:pPr marL="0" indent="0">
              <a:buFont typeface="+mj-lt"/>
              <a:buNone/>
            </a:pPr>
            <a:endParaRPr lang="da-DK" dirty="0"/>
          </a:p>
          <a:p>
            <a:pPr marL="228600" indent="-228600">
              <a:buFont typeface="+mj-lt"/>
              <a:buAutoNum type="arabicPeriod"/>
            </a:pPr>
            <a:r>
              <a:rPr lang="da-DK" dirty="0"/>
              <a:t>Laver en class med @Injectable() </a:t>
            </a:r>
            <a:r>
              <a:rPr lang="da-DK" dirty="0" err="1"/>
              <a:t>decorator’en</a:t>
            </a:r>
            <a:r>
              <a:rPr lang="da-DK" dirty="0"/>
              <a:t>:  </a:t>
            </a:r>
            <a:r>
              <a:rPr lang="da-DK" b="1" dirty="0" err="1"/>
              <a:t>transaction.service.ts</a:t>
            </a:r>
            <a:endParaRPr lang="da-DK" b="1" dirty="0"/>
          </a:p>
          <a:p>
            <a:pPr marL="228600" indent="-228600">
              <a:buFont typeface="+mj-lt"/>
              <a:buAutoNum type="arabicPeriod"/>
            </a:pPr>
            <a:r>
              <a:rPr lang="da-DK" dirty="0"/>
              <a:t>Vis ”</a:t>
            </a:r>
            <a:r>
              <a:rPr lang="da-DK" dirty="0" err="1"/>
              <a:t>provideIn</a:t>
            </a:r>
            <a:r>
              <a:rPr lang="da-DK" dirty="0"/>
              <a:t>: </a:t>
            </a:r>
            <a:r>
              <a:rPr lang="da-DK" dirty="0" err="1"/>
              <a:t>root</a:t>
            </a:r>
            <a:r>
              <a:rPr lang="da-DK" dirty="0"/>
              <a:t>”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provideIn</a:t>
            </a:r>
            <a:r>
              <a:rPr lang="da-DK" sz="1800" dirty="0">
                <a:effectLst/>
                <a:latin typeface="Calibri" panose="020F0502020204030204" pitchFamily="34" charset="0"/>
              </a:rPr>
              <a:t>: '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root</a:t>
            </a:r>
            <a:r>
              <a:rPr lang="da-DK" sz="1800" dirty="0">
                <a:effectLst/>
                <a:latin typeface="Calibri" panose="020F0502020204030204" pitchFamily="34" charset="0"/>
              </a:rPr>
              <a:t>' - tillader en at skip specificering af service i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providers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property</a:t>
            </a:r>
            <a:r>
              <a:rPr lang="da-DK" sz="1800" dirty="0">
                <a:effectLst/>
                <a:latin typeface="Calibri" panose="020F0502020204030204" pitchFamily="34" charset="0"/>
              </a:rPr>
              <a:t> af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NgModule</a:t>
            </a:r>
            <a:r>
              <a:rPr lang="da-DK" sz="1800" dirty="0">
                <a:effectLst/>
                <a:latin typeface="Calibri" panose="020F0502020204030204" pitchFamily="34" charset="0"/>
              </a:rPr>
              <a:t>()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decorator</a:t>
            </a:r>
            <a:r>
              <a:rPr lang="da-DK" sz="1800" dirty="0">
                <a:effectLst/>
                <a:latin typeface="Calibri" panose="020F0502020204030204" pitchFamily="34" charset="0"/>
              </a:rPr>
              <a:t>. </a:t>
            </a:r>
            <a:endParaRPr lang="da-DK" dirty="0"/>
          </a:p>
          <a:p>
            <a:pPr marL="228600" indent="-228600">
              <a:buFont typeface="+mj-lt"/>
              <a:buAutoNum type="arabicPeriod"/>
            </a:pPr>
            <a:r>
              <a:rPr lang="da-DK" dirty="0"/>
              <a:t>Herefter skal man implementer business </a:t>
            </a:r>
            <a:r>
              <a:rPr lang="da-DK" dirty="0" err="1"/>
              <a:t>logic</a:t>
            </a:r>
            <a:r>
              <a:rPr lang="da-DK" dirty="0"/>
              <a:t> funktionaliteten.</a:t>
            </a:r>
          </a:p>
          <a:p>
            <a:pPr marL="228600" indent="-228600">
              <a:buFont typeface="+mj-lt"/>
              <a:buAutoNum type="arabicPeriod"/>
            </a:pPr>
            <a:r>
              <a:rPr lang="da-DK" dirty="0"/>
              <a:t>Tilføj </a:t>
            </a:r>
            <a:r>
              <a:rPr lang="da-DK" dirty="0" err="1"/>
              <a:t>service’en</a:t>
            </a:r>
            <a:r>
              <a:rPr lang="da-DK" dirty="0"/>
              <a:t> i en </a:t>
            </a:r>
            <a:r>
              <a:rPr lang="da-DK" dirty="0" err="1"/>
              <a:t>component’s</a:t>
            </a:r>
            <a:r>
              <a:rPr lang="da-DK" dirty="0"/>
              <a:t> </a:t>
            </a:r>
            <a:r>
              <a:rPr lang="da-DK" dirty="0" err="1"/>
              <a:t>constructor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Angular vil </a:t>
            </a:r>
            <a:r>
              <a:rPr lang="da-DK" dirty="0" err="1">
                <a:sym typeface="Wingdings" panose="05000000000000000000" pitchFamily="2" charset="2"/>
              </a:rPr>
              <a:t>instantiater</a:t>
            </a:r>
            <a:r>
              <a:rPr lang="da-DK" dirty="0">
                <a:sym typeface="Wingdings" panose="05000000000000000000" pitchFamily="2" charset="2"/>
              </a:rPr>
              <a:t> og </a:t>
            </a:r>
            <a:r>
              <a:rPr lang="da-DK" dirty="0" err="1">
                <a:sym typeface="Wingdings" panose="05000000000000000000" pitchFamily="2" charset="2"/>
              </a:rPr>
              <a:t>inject</a:t>
            </a:r>
            <a:r>
              <a:rPr lang="da-DK" dirty="0">
                <a:sym typeface="Wingdings" panose="05000000000000000000" pitchFamily="2" charset="2"/>
              </a:rPr>
              <a:t> denne service til en </a:t>
            </a:r>
            <a:r>
              <a:rPr lang="da-DK" dirty="0" err="1">
                <a:sym typeface="Wingdings" panose="05000000000000000000" pitchFamily="2" charset="2"/>
              </a:rPr>
              <a:t>component’en</a:t>
            </a:r>
            <a:r>
              <a:rPr lang="da-DK" dirty="0">
                <a:sym typeface="Wingdings" panose="05000000000000000000" pitchFamily="2" charset="2"/>
              </a:rPr>
              <a:t>. </a:t>
            </a:r>
            <a:r>
              <a:rPr lang="da-DK" b="1" dirty="0" err="1">
                <a:sym typeface="Wingdings" panose="05000000000000000000" pitchFamily="2" charset="2"/>
              </a:rPr>
              <a:t>transaction-list.component.ts</a:t>
            </a:r>
            <a:endParaRPr lang="da-DK" b="1" dirty="0"/>
          </a:p>
          <a:p>
            <a:endParaRPr lang="da-DK" dirty="0"/>
          </a:p>
          <a:p>
            <a:r>
              <a:rPr lang="da-DK" dirty="0"/>
              <a:t>Directives: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dirty="0"/>
              <a:t>CMD: </a:t>
            </a:r>
            <a:r>
              <a:rPr lang="da-DK" sz="1800" dirty="0" err="1"/>
              <a:t>ng</a:t>
            </a:r>
            <a:r>
              <a:rPr lang="da-DK" sz="1800" dirty="0"/>
              <a:t> g d XX.</a:t>
            </a:r>
            <a:endParaRPr lang="da-DK" sz="1800" b="0" dirty="0">
              <a:effectLst/>
              <a:latin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 err="1"/>
              <a:t>Attribute</a:t>
            </a:r>
            <a:r>
              <a:rPr lang="da-DK" dirty="0"/>
              <a:t> </a:t>
            </a:r>
            <a:r>
              <a:rPr lang="da-DK" dirty="0" err="1"/>
              <a:t>directives</a:t>
            </a:r>
            <a:r>
              <a:rPr lang="da-DK" dirty="0"/>
              <a:t>: </a:t>
            </a:r>
            <a:r>
              <a:rPr lang="da-DK" b="1" dirty="0"/>
              <a:t>(MANGLER) – kan ses i template-form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 err="1"/>
              <a:t>Structural</a:t>
            </a:r>
            <a:r>
              <a:rPr lang="da-DK" dirty="0"/>
              <a:t> </a:t>
            </a:r>
            <a:r>
              <a:rPr lang="da-DK" dirty="0" err="1"/>
              <a:t>directives</a:t>
            </a:r>
            <a:r>
              <a:rPr lang="da-DK" dirty="0"/>
              <a:t>: </a:t>
            </a:r>
            <a:r>
              <a:rPr lang="da-DK" dirty="0" err="1"/>
              <a:t>transaction-list.component</a:t>
            </a:r>
            <a:r>
              <a:rPr lang="da-DK" dirty="0"/>
              <a:t>. *</a:t>
            </a:r>
            <a:r>
              <a:rPr lang="da-DK" dirty="0" err="1"/>
              <a:t>ngFor</a:t>
            </a:r>
            <a:r>
              <a:rPr lang="da-DK" dirty="0"/>
              <a:t> på linje 4</a:t>
            </a:r>
            <a:endParaRPr lang="da-DK" b="1" dirty="0"/>
          </a:p>
          <a:p>
            <a:endParaRPr lang="da-DK" dirty="0"/>
          </a:p>
          <a:p>
            <a:r>
              <a:rPr lang="da-DK" dirty="0"/>
              <a:t>Data binding:</a:t>
            </a:r>
          </a:p>
          <a:p>
            <a:r>
              <a:rPr lang="da-DK" dirty="0"/>
              <a:t>Vis </a:t>
            </a:r>
            <a:r>
              <a:rPr lang="da-DK" b="1" dirty="0"/>
              <a:t>transaction-list.component.html</a:t>
            </a:r>
          </a:p>
          <a:p>
            <a:pPr marL="171450" indent="-171450">
              <a:buFontTx/>
              <a:buChar char="-"/>
            </a:pPr>
            <a:r>
              <a:rPr lang="da-DK" b="1" dirty="0"/>
              <a:t>Interpolation</a:t>
            </a:r>
            <a:r>
              <a:rPr lang="da-DK" dirty="0"/>
              <a:t>: L10: Viser cardholders navn (værdi) i </a:t>
            </a:r>
            <a:r>
              <a:rPr lang="da-DK" dirty="0" err="1"/>
              <a:t>template’en</a:t>
            </a:r>
            <a:r>
              <a:rPr lang="da-DK" dirty="0"/>
              <a:t> som en </a:t>
            </a:r>
            <a:r>
              <a:rPr lang="da-DK" dirty="0" err="1"/>
              <a:t>string</a:t>
            </a:r>
            <a:r>
              <a:rPr lang="da-DK" dirty="0"/>
              <a:t>. </a:t>
            </a:r>
          </a:p>
          <a:p>
            <a:pPr marL="171450" indent="-171450">
              <a:buFontTx/>
              <a:buChar char="-"/>
            </a:pPr>
            <a:r>
              <a:rPr lang="da-DK" b="1" dirty="0"/>
              <a:t>Event-binding</a:t>
            </a:r>
            <a:r>
              <a:rPr lang="da-DK" dirty="0"/>
              <a:t>: L47: Viser delete </a:t>
            </a:r>
            <a:r>
              <a:rPr lang="da-DK" dirty="0" err="1"/>
              <a:t>transaction</a:t>
            </a:r>
            <a:r>
              <a:rPr lang="da-DK" dirty="0"/>
              <a:t>, vis herefter .ts filen. </a:t>
            </a:r>
          </a:p>
          <a:p>
            <a:pPr marL="171450" indent="-171450">
              <a:buFontTx/>
              <a:buChar char="-"/>
            </a:pPr>
            <a:r>
              <a:rPr lang="da-DK" b="1" dirty="0"/>
              <a:t>Property-binding</a:t>
            </a:r>
            <a:r>
              <a:rPr lang="da-DK" dirty="0"/>
              <a:t>: L42:</a:t>
            </a:r>
            <a:r>
              <a:rPr lang="da-DK" b="1" dirty="0"/>
              <a:t> </a:t>
            </a:r>
            <a:r>
              <a:rPr lang="da-DK" b="0" dirty="0"/>
              <a:t>sender card værdien fra </a:t>
            </a:r>
            <a:r>
              <a:rPr lang="da-DK" b="0" dirty="0" err="1"/>
              <a:t>credit</a:t>
            </a:r>
            <a:r>
              <a:rPr lang="da-DK" b="0" dirty="0"/>
              <a:t>-card-</a:t>
            </a:r>
            <a:r>
              <a:rPr lang="da-DK" b="0" dirty="0" err="1"/>
              <a:t>details</a:t>
            </a:r>
            <a:r>
              <a:rPr lang="da-DK" b="0" dirty="0"/>
              <a:t> til transaction-list ---</a:t>
            </a:r>
            <a:r>
              <a:rPr lang="da-DK" dirty="0"/>
              <a:t> </a:t>
            </a:r>
            <a:r>
              <a:rPr lang="da-DK" b="1" dirty="0"/>
              <a:t>credit-card-details.component.html </a:t>
            </a:r>
            <a:r>
              <a:rPr lang="da-DK" b="1" dirty="0">
                <a:sym typeface="Wingdings" panose="05000000000000000000" pitchFamily="2" charset="2"/>
              </a:rPr>
              <a:t> </a:t>
            </a:r>
            <a:r>
              <a:rPr lang="da-DK" b="1" dirty="0" err="1">
                <a:sym typeface="Wingdings" panose="05000000000000000000" pitchFamily="2" charset="2"/>
              </a:rPr>
              <a:t>transaction-list.component.ts</a:t>
            </a:r>
            <a:endParaRPr lang="da-DK" b="1" dirty="0"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b="1" dirty="0" err="1"/>
              <a:t>Two-way</a:t>
            </a:r>
            <a:r>
              <a:rPr lang="da-DK" b="1" dirty="0"/>
              <a:t> binding:</a:t>
            </a:r>
            <a:r>
              <a:rPr lang="da-DK" b="0" dirty="0"/>
              <a:t> Har ikke eksempler på dette. </a:t>
            </a:r>
          </a:p>
          <a:p>
            <a:pPr marL="171450" indent="-171450">
              <a:buFontTx/>
              <a:buChar char="-"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34766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82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985682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83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26857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Formålet med Web Components er at muliggøre udviklingen af </a:t>
            </a:r>
            <a:r>
              <a:rPr lang="da-DK" dirty="0" err="1"/>
              <a:t>reusable</a:t>
            </a:r>
            <a:r>
              <a:rPr lang="da-DK" dirty="0"/>
              <a:t> UI components uden at skulle være afhængig af et framework.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Web Components er et sæt af HTML/</a:t>
            </a:r>
            <a:r>
              <a:rPr lang="da-DK" dirty="0" err="1"/>
              <a:t>Javascript</a:t>
            </a:r>
            <a:r>
              <a:rPr lang="da-DK" dirty="0"/>
              <a:t> teknologier designet til at lave specifikke elementer af </a:t>
            </a:r>
            <a:r>
              <a:rPr lang="da-DK" dirty="0" err="1"/>
              <a:t>UI’en</a:t>
            </a:r>
            <a:r>
              <a:rPr lang="da-DK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dirty="0"/>
              <a:t>Der er overordnet specifikationer og </a:t>
            </a:r>
            <a:r>
              <a:rPr lang="da-DK" dirty="0" err="1"/>
              <a:t>API’er</a:t>
            </a:r>
            <a:r>
              <a:rPr lang="da-DK" dirty="0"/>
              <a:t>, som man kan anvende til at skrive </a:t>
            </a:r>
            <a:r>
              <a:rPr lang="da-DK" dirty="0" err="1"/>
              <a:t>custom</a:t>
            </a:r>
            <a:r>
              <a:rPr lang="da-DK" dirty="0"/>
              <a:t> elements og </a:t>
            </a:r>
            <a:r>
              <a:rPr lang="da-DK" dirty="0" err="1"/>
              <a:t>custom</a:t>
            </a:r>
            <a:r>
              <a:rPr lang="da-DK" dirty="0"/>
              <a:t> web components</a:t>
            </a:r>
          </a:p>
          <a:p>
            <a:endParaRPr lang="da-DK" b="1" dirty="0"/>
          </a:p>
          <a:p>
            <a:r>
              <a:rPr lang="da-DK" b="1" dirty="0"/>
              <a:t>Tre teknologier: </a:t>
            </a:r>
          </a:p>
          <a:p>
            <a:endParaRPr lang="da-DK" b="1" dirty="0"/>
          </a:p>
          <a:p>
            <a:r>
              <a:rPr lang="da-DK" b="1" dirty="0"/>
              <a:t>HTML Templates: </a:t>
            </a:r>
            <a:r>
              <a:rPr lang="da-DK" dirty="0"/>
              <a:t>&lt;template&gt; og &lt;slot&gt; elementer hvori man kan skrive </a:t>
            </a:r>
            <a:r>
              <a:rPr lang="da-DK" dirty="0" err="1"/>
              <a:t>markup</a:t>
            </a:r>
            <a:r>
              <a:rPr lang="da-DK" dirty="0"/>
              <a:t> templates, som IKKE bliver vist på den </a:t>
            </a:r>
            <a:r>
              <a:rPr lang="da-DK" dirty="0" err="1"/>
              <a:t>renderet</a:t>
            </a:r>
            <a:r>
              <a:rPr lang="da-DK" dirty="0"/>
              <a:t> side. </a:t>
            </a:r>
          </a:p>
          <a:p>
            <a:r>
              <a:rPr lang="da-DK" b="1" dirty="0"/>
              <a:t>Custom Elements: </a:t>
            </a:r>
            <a:r>
              <a:rPr lang="da-DK" b="0" dirty="0"/>
              <a:t>Et sæt af JavaScript </a:t>
            </a:r>
            <a:r>
              <a:rPr lang="da-DK" b="0" dirty="0" err="1"/>
              <a:t>API’er</a:t>
            </a:r>
            <a:r>
              <a:rPr lang="da-DK" b="0" dirty="0"/>
              <a:t>, som laver en definer </a:t>
            </a:r>
            <a:r>
              <a:rPr lang="da-DK" b="0" dirty="0" err="1"/>
              <a:t>custom</a:t>
            </a:r>
            <a:r>
              <a:rPr lang="da-DK" b="0" dirty="0"/>
              <a:t> elementer, og deres funktionalitet. </a:t>
            </a:r>
            <a:endParaRPr lang="da-DK" b="1" dirty="0"/>
          </a:p>
          <a:p>
            <a:r>
              <a:rPr lang="da-DK" b="1" dirty="0" err="1"/>
              <a:t>Shadow</a:t>
            </a:r>
            <a:r>
              <a:rPr lang="da-DK" b="1" dirty="0"/>
              <a:t> DOM: </a:t>
            </a:r>
          </a:p>
          <a:p>
            <a:pPr marL="171450" indent="-171450">
              <a:buFontTx/>
              <a:buChar char="-"/>
            </a:pPr>
            <a:r>
              <a:rPr lang="da-DK" b="0" dirty="0"/>
              <a:t>Et sæt af JavaScript </a:t>
            </a:r>
            <a:r>
              <a:rPr lang="da-DK" b="0" dirty="0" err="1"/>
              <a:t>API’er</a:t>
            </a:r>
            <a:r>
              <a:rPr lang="da-DK" b="0" dirty="0"/>
              <a:t> til at tilknytte en indkapslet ”</a:t>
            </a:r>
            <a:r>
              <a:rPr lang="da-DK" b="0" dirty="0" err="1"/>
              <a:t>shadow</a:t>
            </a:r>
            <a:r>
              <a:rPr lang="da-DK" b="0" dirty="0"/>
              <a:t>” DOM </a:t>
            </a:r>
            <a:r>
              <a:rPr lang="da-DK" b="0" dirty="0" err="1"/>
              <a:t>tree</a:t>
            </a:r>
            <a:r>
              <a:rPr lang="da-DK" b="0" dirty="0"/>
              <a:t> til et element. </a:t>
            </a:r>
            <a:r>
              <a:rPr lang="da-DK" b="0" dirty="0">
                <a:sym typeface="Wingdings" panose="05000000000000000000" pitchFamily="2" charset="2"/>
              </a:rPr>
              <a:t> som bliver </a:t>
            </a:r>
            <a:r>
              <a:rPr lang="da-DK" b="0" dirty="0" err="1">
                <a:sym typeface="Wingdings" panose="05000000000000000000" pitchFamily="2" charset="2"/>
              </a:rPr>
              <a:t>renderet</a:t>
            </a:r>
            <a:r>
              <a:rPr lang="da-DK" b="0" dirty="0">
                <a:sym typeface="Wingdings" panose="05000000000000000000" pitchFamily="2" charset="2"/>
              </a:rPr>
              <a:t> separat fra </a:t>
            </a:r>
            <a:r>
              <a:rPr lang="da-DK" b="0" dirty="0" err="1">
                <a:sym typeface="Wingdings" panose="05000000000000000000" pitchFamily="2" charset="2"/>
              </a:rPr>
              <a:t>main</a:t>
            </a:r>
            <a:r>
              <a:rPr lang="da-DK" b="0" dirty="0">
                <a:sym typeface="Wingdings" panose="05000000000000000000" pitchFamily="2" charset="2"/>
              </a:rPr>
              <a:t> </a:t>
            </a:r>
            <a:r>
              <a:rPr lang="da-DK" b="0" dirty="0" err="1">
                <a:sym typeface="Wingdings" panose="05000000000000000000" pitchFamily="2" charset="2"/>
              </a:rPr>
              <a:t>document</a:t>
            </a:r>
            <a:r>
              <a:rPr lang="da-DK" b="0" dirty="0">
                <a:sym typeface="Wingdings" panose="05000000000000000000" pitchFamily="2" charset="2"/>
              </a:rPr>
              <a:t> </a:t>
            </a:r>
            <a:r>
              <a:rPr lang="da-DK" b="0" dirty="0" err="1">
                <a:sym typeface="Wingdings" panose="05000000000000000000" pitchFamily="2" charset="2"/>
              </a:rPr>
              <a:t>DOM’en</a:t>
            </a:r>
            <a:r>
              <a:rPr lang="da-DK" b="0" dirty="0">
                <a:sym typeface="Wingdings" panose="05000000000000000000" pitchFamily="2" charset="2"/>
              </a:rPr>
              <a:t> og kontroller yderligere funktionalitet.</a:t>
            </a:r>
          </a:p>
          <a:p>
            <a:pPr marL="171450" indent="-171450">
              <a:buFontTx/>
              <a:buChar char="-"/>
            </a:pPr>
            <a:r>
              <a:rPr lang="da-DK" b="0" dirty="0">
                <a:sym typeface="Wingdings" panose="05000000000000000000" pitchFamily="2" charset="2"/>
              </a:rPr>
              <a:t>Undgår </a:t>
            </a:r>
            <a:r>
              <a:rPr lang="da-DK" b="0" dirty="0" err="1">
                <a:sym typeface="Wingdings" panose="05000000000000000000" pitchFamily="2" charset="2"/>
              </a:rPr>
              <a:t>collision</a:t>
            </a:r>
            <a:r>
              <a:rPr lang="da-DK" b="0" dirty="0">
                <a:sym typeface="Wingdings" panose="05000000000000000000" pitchFamily="2" charset="2"/>
              </a:rPr>
              <a:t> med andre dele af </a:t>
            </a:r>
            <a:r>
              <a:rPr lang="da-DK" b="0" dirty="0" err="1">
                <a:sym typeface="Wingdings" panose="05000000000000000000" pitchFamily="2" charset="2"/>
              </a:rPr>
              <a:t>documentet</a:t>
            </a:r>
            <a:r>
              <a:rPr lang="da-DK" b="0" dirty="0">
                <a:sym typeface="Wingdings" panose="05000000000000000000" pitchFamily="2" charset="2"/>
              </a:rPr>
              <a:t>, da man holder en elements feature privat.  </a:t>
            </a:r>
            <a:endParaRPr lang="da-DK" b="0" dirty="0"/>
          </a:p>
          <a:p>
            <a:pPr marL="171450" indent="-171450">
              <a:buFontTx/>
              <a:buChar char="-"/>
            </a:pPr>
            <a:endParaRPr lang="da-DK" b="1" dirty="0"/>
          </a:p>
          <a:p>
            <a:endParaRPr lang="da-DK" dirty="0"/>
          </a:p>
          <a:p>
            <a:r>
              <a:rPr lang="da-DK" dirty="0"/>
              <a:t>Mere om dette i følgende slides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84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221853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Med HTML kan man lave et tag, med hvilket som helst navn. </a:t>
            </a:r>
          </a:p>
          <a:p>
            <a:pPr marL="171450" indent="-171450">
              <a:buFontTx/>
              <a:buChar char="-"/>
            </a:pPr>
            <a:r>
              <a:rPr lang="da-DK" dirty="0"/>
              <a:t>f.eks. Kan &lt;hej/&gt; være en div. </a:t>
            </a:r>
          </a:p>
          <a:p>
            <a:pPr marL="171450" indent="-171450">
              <a:buFontTx/>
              <a:buChar char="-"/>
            </a:pPr>
            <a:endParaRPr lang="da-DK" dirty="0"/>
          </a:p>
          <a:p>
            <a:pPr marL="0" indent="0">
              <a:buFontTx/>
              <a:buNone/>
            </a:pPr>
            <a:r>
              <a:rPr lang="da-DK" b="1" dirty="0"/>
              <a:t>Navngivning er vigtigt: </a:t>
            </a:r>
            <a:r>
              <a:rPr lang="da-DK" dirty="0"/>
              <a:t>Man SKAL bruge kebab-case, også kendt som </a:t>
            </a:r>
            <a:r>
              <a:rPr lang="da-DK" dirty="0" err="1"/>
              <a:t>dash</a:t>
            </a:r>
            <a:r>
              <a:rPr lang="da-DK" dirty="0"/>
              <a:t> ”-” i sin tags.</a:t>
            </a:r>
          </a:p>
          <a:p>
            <a:pPr marL="171450" indent="-171450">
              <a:buFontTx/>
              <a:buChar char="-"/>
            </a:pPr>
            <a:r>
              <a:rPr lang="da-DK" dirty="0"/>
              <a:t>F.eks. &lt;</a:t>
            </a:r>
            <a:r>
              <a:rPr lang="da-DK" dirty="0" err="1"/>
              <a:t>my</a:t>
            </a:r>
            <a:r>
              <a:rPr lang="da-DK" dirty="0"/>
              <a:t>-tag&gt;</a:t>
            </a:r>
          </a:p>
          <a:p>
            <a:pPr marL="171450" indent="-171450">
              <a:buFontTx/>
              <a:buChar char="-"/>
            </a:pPr>
            <a:r>
              <a:rPr lang="da-DK" dirty="0"/>
              <a:t>Man kan godt have flere </a:t>
            </a:r>
            <a:r>
              <a:rPr lang="da-DK" dirty="0" err="1"/>
              <a:t>dash</a:t>
            </a:r>
            <a:r>
              <a:rPr lang="da-DK" dirty="0"/>
              <a:t> i sit tag.</a:t>
            </a:r>
          </a:p>
          <a:p>
            <a:pPr marL="171450" indent="-171450">
              <a:buFontTx/>
              <a:buChar char="-"/>
            </a:pPr>
            <a:endParaRPr lang="da-DK" dirty="0"/>
          </a:p>
          <a:p>
            <a:pPr marL="0" indent="0">
              <a:buFontTx/>
              <a:buNone/>
            </a:pPr>
            <a:r>
              <a:rPr lang="da-DK" sz="1800" b="1" dirty="0" err="1">
                <a:effectLst/>
                <a:latin typeface="Calibri" panose="020F0502020204030204" pitchFamily="34" charset="0"/>
              </a:rPr>
              <a:t>Autonomous</a:t>
            </a:r>
            <a:r>
              <a:rPr lang="da-DK" sz="1800" b="1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a-DK" sz="1800" b="1" dirty="0" err="1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custom</a:t>
            </a:r>
            <a:r>
              <a:rPr lang="da-DK" sz="1800" b="1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 elements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er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standalone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da-DK" sz="1800" b="0" dirty="0">
                <a:effectLst/>
                <a:latin typeface="Calibri" panose="020F0502020204030204" pitchFamily="34" charset="0"/>
              </a:rPr>
              <a:t>Arver ikke funktionalitet fra standard elementer, men udvider </a:t>
            </a:r>
            <a:r>
              <a:rPr lang="da-DK" sz="1800" b="0" dirty="0" err="1">
                <a:effectLst/>
                <a:latin typeface="Calibri" panose="020F0502020204030204" pitchFamily="34" charset="0"/>
              </a:rPr>
              <a:t>HTMLElement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da-DK" sz="1800" b="0" dirty="0" err="1">
                <a:effectLst/>
                <a:latin typeface="Calibri" panose="020F0502020204030204" pitchFamily="34" charset="0"/>
              </a:rPr>
              <a:t>Anvenes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 som et HTML-element: f.eks. &lt;</a:t>
            </a:r>
            <a:r>
              <a:rPr lang="da-DK" sz="1800" b="0" dirty="0" err="1">
                <a:effectLst/>
                <a:latin typeface="Calibri" panose="020F0502020204030204" pitchFamily="34" charset="0"/>
              </a:rPr>
              <a:t>popup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-info&gt; og </a:t>
            </a:r>
            <a:r>
              <a:rPr lang="da-DK" sz="1800" b="0" dirty="0" err="1">
                <a:effectLst/>
                <a:latin typeface="Calibri" panose="020F0502020204030204" pitchFamily="34" charset="0"/>
              </a:rPr>
              <a:t>document.createElement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(”</a:t>
            </a:r>
            <a:r>
              <a:rPr lang="da-DK" sz="1800" b="0" dirty="0" err="1">
                <a:effectLst/>
                <a:latin typeface="Calibri" panose="020F0502020204030204" pitchFamily="34" charset="0"/>
              </a:rPr>
              <a:t>popup</a:t>
            </a:r>
            <a:r>
              <a:rPr lang="da-DK" sz="1800" b="0" dirty="0">
                <a:effectLst/>
                <a:latin typeface="Calibri" panose="020F0502020204030204" pitchFamily="34" charset="0"/>
              </a:rPr>
              <a:t>-info”)</a:t>
            </a:r>
            <a:endParaRPr lang="da-DK" dirty="0"/>
          </a:p>
          <a:p>
            <a:pPr marL="0" indent="0">
              <a:buFontTx/>
              <a:buNone/>
            </a:pPr>
            <a:endParaRPr lang="da-DK" dirty="0"/>
          </a:p>
          <a:p>
            <a:pPr marL="0" indent="0">
              <a:buFontTx/>
              <a:buNone/>
            </a:pPr>
            <a:r>
              <a:rPr lang="da-DK" sz="1800" b="1" dirty="0" err="1">
                <a:effectLst/>
                <a:latin typeface="Calibri" panose="020F0502020204030204" pitchFamily="34" charset="0"/>
              </a:rPr>
              <a:t>Customized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b="1" dirty="0" err="1">
                <a:effectLst/>
                <a:latin typeface="Calibri" panose="020F0502020204030204" pitchFamily="34" charset="0"/>
              </a:rPr>
              <a:t>built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-in elements - nedarver fra basic HTML elementer </a:t>
            </a:r>
          </a:p>
          <a:p>
            <a:pPr marL="171450" indent="-171450">
              <a:buFontTx/>
              <a:buChar char="-"/>
            </a:pPr>
            <a:r>
              <a:rPr lang="da-DK" dirty="0"/>
              <a:t>Skal specificer hvilke element man </a:t>
            </a:r>
            <a:r>
              <a:rPr lang="da-DK" dirty="0" err="1"/>
              <a:t>extender</a:t>
            </a:r>
            <a:r>
              <a:rPr lang="da-DK" dirty="0"/>
              <a:t>.  </a:t>
            </a:r>
          </a:p>
          <a:p>
            <a:pPr marL="171450" indent="-171450">
              <a:buFontTx/>
              <a:buChar char="-"/>
            </a:pPr>
            <a:r>
              <a:rPr lang="da-DK" dirty="0"/>
              <a:t>De bruges ved at skrive de basic elementer, men specificer navnet af </a:t>
            </a:r>
            <a:r>
              <a:rPr lang="da-DK" dirty="0" err="1"/>
              <a:t>custom</a:t>
            </a:r>
            <a:r>
              <a:rPr lang="da-DK" dirty="0"/>
              <a:t> elementet i is-</a:t>
            </a:r>
            <a:r>
              <a:rPr lang="da-DK" dirty="0" err="1"/>
              <a:t>property’en</a:t>
            </a:r>
            <a:r>
              <a:rPr lang="da-DK" dirty="0"/>
              <a:t>. </a:t>
            </a:r>
          </a:p>
          <a:p>
            <a:pPr marL="171450" indent="-171450">
              <a:buFontTx/>
              <a:buChar char="-"/>
            </a:pPr>
            <a:r>
              <a:rPr lang="da-DK" dirty="0"/>
              <a:t>F.eks. &lt;p is=”</a:t>
            </a:r>
            <a:r>
              <a:rPr lang="da-DK" dirty="0" err="1"/>
              <a:t>word-count</a:t>
            </a:r>
            <a:r>
              <a:rPr lang="da-DK" dirty="0"/>
              <a:t>”&gt; eller </a:t>
            </a:r>
            <a:r>
              <a:rPr lang="da-DK" dirty="0" err="1"/>
              <a:t>document.createElement</a:t>
            </a:r>
            <a:r>
              <a:rPr lang="da-DK" dirty="0"/>
              <a:t>(”p”, {is:”</a:t>
            </a:r>
            <a:r>
              <a:rPr lang="da-DK" dirty="0" err="1"/>
              <a:t>word-count</a:t>
            </a:r>
            <a:r>
              <a:rPr lang="da-DK" dirty="0"/>
              <a:t>”})</a:t>
            </a:r>
          </a:p>
          <a:p>
            <a:pPr marL="171450" indent="-171450">
              <a:buFontTx/>
              <a:buChar char="-"/>
            </a:pPr>
            <a:r>
              <a:rPr lang="da-DK" dirty="0"/>
              <a:t>Work in-</a:t>
            </a:r>
            <a:r>
              <a:rPr lang="da-DK" dirty="0" err="1"/>
              <a:t>progress</a:t>
            </a:r>
            <a:endParaRPr lang="da-DK" dirty="0"/>
          </a:p>
          <a:p>
            <a:pPr marL="0" indent="0">
              <a:buFontTx/>
              <a:buNone/>
            </a:pPr>
            <a:r>
              <a:rPr lang="da-DK" b="1" dirty="0" err="1"/>
              <a:t>Browser’en</a:t>
            </a:r>
            <a:r>
              <a:rPr lang="da-DK" b="1" dirty="0"/>
              <a:t> understøtter </a:t>
            </a:r>
            <a:r>
              <a:rPr lang="da-DK" dirty="0" err="1"/>
              <a:t>custom</a:t>
            </a:r>
            <a:r>
              <a:rPr lang="da-DK" dirty="0"/>
              <a:t> elementer i følgende: </a:t>
            </a:r>
            <a:r>
              <a:rPr lang="da-DK" dirty="0" err="1"/>
              <a:t>FireFox</a:t>
            </a:r>
            <a:r>
              <a:rPr lang="da-DK" dirty="0"/>
              <a:t>, Chrome &amp; Edge. </a:t>
            </a:r>
          </a:p>
          <a:p>
            <a:pPr marL="171450" indent="-171450">
              <a:buFontTx/>
              <a:buChar char="-"/>
            </a:pPr>
            <a:r>
              <a:rPr lang="da-DK" dirty="0"/>
              <a:t>Opera og Safari understøttet kun autonom </a:t>
            </a:r>
            <a:r>
              <a:rPr lang="da-DK" dirty="0" err="1"/>
              <a:t>custom</a:t>
            </a:r>
            <a:r>
              <a:rPr lang="da-DK" dirty="0"/>
              <a:t> elements. </a:t>
            </a:r>
          </a:p>
          <a:p>
            <a:pPr marL="171450" indent="-171450">
              <a:buFontTx/>
              <a:buChar char="-"/>
            </a:pPr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 dirty="0"/>
              <a:t>De forskellige </a:t>
            </a:r>
            <a:r>
              <a:rPr lang="en-DK" b="1" dirty="0"/>
              <a:t>Life cycle metoder</a:t>
            </a:r>
            <a:r>
              <a:rPr lang="da-DK" b="1" dirty="0"/>
              <a:t> aka </a:t>
            </a:r>
            <a:r>
              <a:rPr lang="da-DK" b="1" dirty="0" err="1"/>
              <a:t>callbacks</a:t>
            </a:r>
            <a:r>
              <a:rPr lang="da-DK" b="1" dirty="0"/>
              <a:t>: Tænkt </a:t>
            </a:r>
            <a:r>
              <a:rPr lang="da-DK" b="1" dirty="0" err="1"/>
              <a:t>ngInit</a:t>
            </a:r>
            <a:r>
              <a:rPr lang="da-DK" b="1" dirty="0"/>
              <a:t>, </a:t>
            </a:r>
            <a:r>
              <a:rPr lang="da-DK" b="1" dirty="0" err="1"/>
              <a:t>ngDestroy</a:t>
            </a:r>
            <a:r>
              <a:rPr lang="da-DK" b="1" dirty="0"/>
              <a:t> osv. </a:t>
            </a:r>
          </a:p>
          <a:p>
            <a:pPr marL="171450" indent="-171450">
              <a:buFontTx/>
              <a:buChar char="-"/>
            </a:pPr>
            <a:r>
              <a:rPr lang="da-DK" b="1" dirty="0" err="1"/>
              <a:t>connectedCallback</a:t>
            </a:r>
            <a:r>
              <a:rPr lang="da-DK" dirty="0"/>
              <a:t>: Kald hver gang </a:t>
            </a:r>
            <a:r>
              <a:rPr lang="da-DK" dirty="0" err="1"/>
              <a:t>elementet’et</a:t>
            </a:r>
            <a:r>
              <a:rPr lang="da-DK" dirty="0"/>
              <a:t> bliver indsat i </a:t>
            </a:r>
            <a:r>
              <a:rPr lang="da-DK" dirty="0" err="1"/>
              <a:t>DOM’en</a:t>
            </a:r>
            <a:r>
              <a:rPr lang="da-DK" dirty="0"/>
              <a:t>. </a:t>
            </a:r>
          </a:p>
          <a:p>
            <a:pPr marL="171450" indent="-171450">
              <a:buFontTx/>
              <a:buChar char="-"/>
            </a:pPr>
            <a:r>
              <a:rPr lang="da-DK" b="1" dirty="0" err="1"/>
              <a:t>disconnectedCallback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 : Kaldt hver gang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element’et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 bliver fjernet fra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DOM’en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da-DK" b="1" dirty="0" err="1"/>
              <a:t>attributeChangedCallback</a:t>
            </a:r>
            <a:r>
              <a:rPr lang="da-DK" dirty="0"/>
              <a:t>: Kald når der er en ændring i en af element attributten </a:t>
            </a:r>
            <a:r>
              <a:rPr lang="da-DK" dirty="0">
                <a:sym typeface="Wingdings" panose="05000000000000000000" pitchFamily="2" charset="2"/>
              </a:rPr>
              <a:t> på grund af performance vil kun de </a:t>
            </a:r>
            <a:r>
              <a:rPr lang="da-DK" dirty="0" err="1">
                <a:sym typeface="Wingdings" panose="05000000000000000000" pitchFamily="2" charset="2"/>
              </a:rPr>
              <a:t>attibutter</a:t>
            </a:r>
            <a:r>
              <a:rPr lang="da-DK" dirty="0">
                <a:sym typeface="Wingdings" panose="05000000000000000000" pitchFamily="2" charset="2"/>
              </a:rPr>
              <a:t> der er </a:t>
            </a:r>
            <a:r>
              <a:rPr lang="da-DK" dirty="0" err="1">
                <a:sym typeface="Wingdings" panose="05000000000000000000" pitchFamily="2" charset="2"/>
              </a:rPr>
              <a:t>white-listed</a:t>
            </a:r>
            <a:r>
              <a:rPr lang="da-DK" dirty="0">
                <a:sym typeface="Wingdings" panose="05000000000000000000" pitchFamily="2" charset="2"/>
              </a:rPr>
              <a:t> i </a:t>
            </a:r>
            <a:r>
              <a:rPr lang="da-DK" dirty="0" err="1">
                <a:sym typeface="Wingdings" panose="05000000000000000000" pitchFamily="2" charset="2"/>
              </a:rPr>
              <a:t>observedAttributes</a:t>
            </a:r>
            <a:r>
              <a:rPr lang="da-DK" dirty="0">
                <a:sym typeface="Wingdings" panose="05000000000000000000" pitchFamily="2" charset="2"/>
              </a:rPr>
              <a:t> array blive noteret. </a:t>
            </a:r>
          </a:p>
          <a:p>
            <a:pPr marL="171450" indent="-171450">
              <a:buFontTx/>
              <a:buChar char="-"/>
            </a:pPr>
            <a:r>
              <a:rPr lang="da-DK" b="1" dirty="0" err="1"/>
              <a:t>adoptedCallback</a:t>
            </a:r>
            <a:r>
              <a:rPr lang="da-DK" b="1" dirty="0"/>
              <a:t>: </a:t>
            </a:r>
            <a:r>
              <a:rPr lang="da-DK" b="0" dirty="0"/>
              <a:t>Kald når elementet flyttes til et nyt element. 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   </a:t>
            </a:r>
          </a:p>
          <a:p>
            <a:pPr marL="171450" indent="-171450">
              <a:buFontTx/>
              <a:buChar char="-"/>
            </a:pPr>
            <a:endParaRPr lang="da-DK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FontTx/>
              <a:buNone/>
            </a:pP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Hvis man har en simple Custom Element u.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shadow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 DOM</a:t>
            </a:r>
          </a:p>
          <a:p>
            <a:pPr marL="171450" indent="-171450">
              <a:buFontTx/>
              <a:buChar char="-"/>
            </a:pP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Anvend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connectedCallback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 – da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constructor’en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 ved opstart ikke vil have adgang til DOM-relateret properties og metoder, såsom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innerHTML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. Da de ikke er klar. </a:t>
            </a:r>
          </a:p>
          <a:p>
            <a:pPr marL="171450" indent="-171450">
              <a:buFontTx/>
              <a:buChar char="-"/>
            </a:pP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Initialisering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 skal laves i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connectedCallback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 medmindre man har en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shadow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 DOM. </a:t>
            </a:r>
          </a:p>
          <a:p>
            <a:pPr marL="171450" indent="-171450">
              <a:buFontTx/>
              <a:buChar char="-"/>
            </a:pPr>
            <a:endParaRPr lang="da-DK" b="0" i="0" dirty="0">
              <a:solidFill>
                <a:srgbClr val="292929"/>
              </a:solidFill>
              <a:effectLst/>
              <a:latin typeface="charter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Hvis man har en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shadow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 DOM, så kalder man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attachShadow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 oprettes en mini DOM for ens component</a:t>
            </a:r>
          </a:p>
          <a:p>
            <a:pPr marL="171450" indent="-171450">
              <a:buFontTx/>
              <a:buChar char="-"/>
            </a:pPr>
            <a:r>
              <a:rPr lang="da-DK" b="0" i="0" dirty="0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Mini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DOM’en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 er klar med det samme, og man kan tilgå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innerHTML’en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 med et samme. </a:t>
            </a:r>
          </a:p>
          <a:p>
            <a:pPr marL="171450" indent="-171450">
              <a:buFontTx/>
              <a:buChar char="-"/>
            </a:pPr>
            <a:r>
              <a:rPr lang="da-DK" b="0" i="0" dirty="0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Mange eksempler på Web Component viser at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constructor’en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 bliver brugt til at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inistialisering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 i stedet for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connectedCallback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  <a:sym typeface="Wingdings" panose="05000000000000000000" pitchFamily="2" charset="2"/>
              </a:rPr>
              <a:t>-funktionen. </a:t>
            </a:r>
            <a:endParaRPr lang="da-DK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171450" indent="-171450">
              <a:buFontTx/>
              <a:buChar char="-"/>
            </a:pPr>
            <a:endParaRPr lang="da-DK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FontTx/>
              <a:buNone/>
            </a:pP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Kode-mæssigt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: består Custom elements af HTML templates +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Shadow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 DOM</a:t>
            </a:r>
            <a:endParaRPr lang="da-DK" dirty="0"/>
          </a:p>
          <a:p>
            <a:pPr marL="0" indent="0">
              <a:buFontTx/>
              <a:buNone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85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6985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Templates bliver brugt til at genbruge HTML elementer. Template elementer bliver ikke vist i </a:t>
            </a:r>
            <a:r>
              <a:rPr lang="da-DK" dirty="0" err="1"/>
              <a:t>DOM’en</a:t>
            </a:r>
            <a:r>
              <a:rPr lang="da-DK" dirty="0"/>
              <a:t>, medmindre de refereres til vha. JavaScript og bliver </a:t>
            </a:r>
            <a:r>
              <a:rPr lang="da-DK" dirty="0" err="1"/>
              <a:t>attach’ed</a:t>
            </a:r>
            <a:r>
              <a:rPr lang="da-DK" dirty="0"/>
              <a:t> til </a:t>
            </a:r>
            <a:r>
              <a:rPr lang="da-DK" dirty="0" err="1"/>
              <a:t>DOM’en</a:t>
            </a:r>
            <a:r>
              <a:rPr lang="da-DK" dirty="0"/>
              <a:t>. </a:t>
            </a:r>
          </a:p>
          <a:p>
            <a:endParaRPr lang="da-DK" dirty="0"/>
          </a:p>
          <a:p>
            <a:r>
              <a:rPr lang="da-DK" dirty="0"/>
              <a:t>I dette eksempel tilføje vi en </a:t>
            </a:r>
            <a:r>
              <a:rPr lang="da-DK" dirty="0" err="1"/>
              <a:t>clone</a:t>
            </a:r>
            <a:r>
              <a:rPr lang="da-DK" dirty="0"/>
              <a:t> af template-content til </a:t>
            </a:r>
            <a:r>
              <a:rPr lang="da-DK" dirty="0" err="1"/>
              <a:t>Shadow</a:t>
            </a:r>
            <a:r>
              <a:rPr lang="da-DK" dirty="0"/>
              <a:t> </a:t>
            </a:r>
            <a:r>
              <a:rPr lang="da-DK" dirty="0" err="1"/>
              <a:t>DOM’en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giver os lov til at definer &lt;style&gt; element indeni &lt;template&gt;’en så man kan indkapsle det indeni </a:t>
            </a:r>
            <a:r>
              <a:rPr lang="da-DK" dirty="0" err="1">
                <a:sym typeface="Wingdings" panose="05000000000000000000" pitchFamily="2" charset="2"/>
              </a:rPr>
              <a:t>DOM’en</a:t>
            </a:r>
            <a:r>
              <a:rPr lang="da-DK" dirty="0">
                <a:sym typeface="Wingdings" panose="05000000000000000000" pitchFamily="2" charset="2"/>
              </a:rPr>
              <a:t>. </a:t>
            </a:r>
            <a:endParaRPr lang="da-DK" dirty="0"/>
          </a:p>
          <a:p>
            <a:endParaRPr lang="da-DK" dirty="0"/>
          </a:p>
          <a:p>
            <a:r>
              <a:rPr lang="da-DK" dirty="0"/>
              <a:t>&lt;slot&gt; - giver en </a:t>
            </a:r>
            <a:r>
              <a:rPr lang="da-DK" dirty="0" err="1"/>
              <a:t>flexibilitet</a:t>
            </a:r>
            <a:r>
              <a:rPr lang="da-DK" dirty="0"/>
              <a:t> i </a:t>
            </a:r>
            <a:r>
              <a:rPr lang="da-DK" dirty="0" err="1"/>
              <a:t>markup’en</a:t>
            </a:r>
            <a:r>
              <a:rPr lang="da-DK" dirty="0"/>
              <a:t> ved at virke som placeholder for ens web component. </a:t>
            </a:r>
          </a:p>
          <a:p>
            <a:pPr marL="171450" indent="-171450">
              <a:buFontTx/>
              <a:buChar char="-"/>
            </a:pPr>
            <a:r>
              <a:rPr lang="da-DK" dirty="0"/>
              <a:t>Minder om template-tag da det ikke bliver </a:t>
            </a:r>
            <a:r>
              <a:rPr lang="da-DK" dirty="0" err="1"/>
              <a:t>renderet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hovedformål at erstatte indhold. 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/>
              <a:t>Defineres ved </a:t>
            </a:r>
            <a:r>
              <a:rPr lang="da-DK" b="1" dirty="0" err="1"/>
              <a:t>name</a:t>
            </a:r>
            <a:r>
              <a:rPr lang="da-DK" b="1" dirty="0"/>
              <a:t>-</a:t>
            </a:r>
            <a:r>
              <a:rPr lang="da-DK" b="0" dirty="0"/>
              <a:t>attributten og dens </a:t>
            </a:r>
            <a:r>
              <a:rPr lang="da-DK" b="0" dirty="0" err="1"/>
              <a:t>innerHTML</a:t>
            </a:r>
            <a:r>
              <a:rPr lang="da-DK" b="0" dirty="0"/>
              <a:t> er ved default værdien, hvis ikke slot er defineret når </a:t>
            </a:r>
            <a:r>
              <a:rPr lang="da-DK" b="0" dirty="0" err="1"/>
              <a:t>component’en</a:t>
            </a:r>
            <a:r>
              <a:rPr lang="da-DK" b="0" dirty="0"/>
              <a:t> bliver anvendt.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86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561676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En </a:t>
            </a:r>
            <a:r>
              <a:rPr lang="da-DK" dirty="0" err="1"/>
              <a:t>shadow</a:t>
            </a:r>
            <a:r>
              <a:rPr lang="da-DK" dirty="0"/>
              <a:t> DOM gør at man kan lave en DOM node separat fra ens </a:t>
            </a:r>
            <a:r>
              <a:rPr lang="da-DK" dirty="0" err="1"/>
              <a:t>main</a:t>
            </a:r>
            <a:r>
              <a:rPr lang="da-DK" dirty="0"/>
              <a:t> HTML, og tilknytte det til en element </a:t>
            </a:r>
            <a:r>
              <a:rPr lang="da-DK" dirty="0">
                <a:sym typeface="Wingdings" panose="05000000000000000000" pitchFamily="2" charset="2"/>
              </a:rPr>
              <a:t> aka. </a:t>
            </a:r>
            <a:r>
              <a:rPr lang="da-DK" dirty="0" err="1">
                <a:sym typeface="Wingdings" panose="05000000000000000000" pitchFamily="2" charset="2"/>
              </a:rPr>
              <a:t>shadow</a:t>
            </a:r>
            <a:r>
              <a:rPr lang="da-DK" dirty="0">
                <a:sym typeface="Wingdings" panose="05000000000000000000" pitchFamily="2" charset="2"/>
              </a:rPr>
              <a:t> host. 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dirty="0">
                <a:sym typeface="Wingdings" panose="05000000000000000000" pitchFamily="2" charset="2"/>
              </a:rPr>
              <a:t>Fordele: indkapsling af style(CSS) og </a:t>
            </a:r>
            <a:r>
              <a:rPr lang="da-DK" dirty="0" err="1">
                <a:sym typeface="Wingdings" panose="05000000000000000000" pitchFamily="2" charset="2"/>
              </a:rPr>
              <a:t>markup</a:t>
            </a:r>
            <a:endParaRPr lang="da-DK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Udefrakommende kan </a:t>
            </a:r>
            <a:r>
              <a:rPr lang="da-DK" dirty="0" err="1">
                <a:sym typeface="Wingdings" panose="05000000000000000000" pitchFamily="2" charset="2"/>
              </a:rPr>
              <a:t>query-select</a:t>
            </a:r>
            <a:r>
              <a:rPr lang="da-DK" dirty="0">
                <a:sym typeface="Wingdings" panose="05000000000000000000" pitchFamily="2" charset="2"/>
              </a:rPr>
              <a:t> &lt;div&gt; indeni ens component, og sætte </a:t>
            </a:r>
            <a:r>
              <a:rPr lang="da-DK" dirty="0" err="1">
                <a:sym typeface="Wingdings" panose="05000000000000000000" pitchFamily="2" charset="2"/>
              </a:rPr>
              <a:t>innerHTML</a:t>
            </a:r>
            <a:r>
              <a:rPr lang="da-DK" dirty="0">
                <a:sym typeface="Wingdings" panose="05000000000000000000" pitchFamily="2" charset="2"/>
              </a:rPr>
              <a:t> og style. </a:t>
            </a:r>
          </a:p>
          <a:p>
            <a:pPr marL="171450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Herudover kan man komme til at </a:t>
            </a:r>
            <a:r>
              <a:rPr lang="da-DK" dirty="0" err="1">
                <a:sym typeface="Wingdings" panose="05000000000000000000" pitchFamily="2" charset="2"/>
              </a:rPr>
              <a:t>query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select</a:t>
            </a:r>
            <a:r>
              <a:rPr lang="da-DK" dirty="0">
                <a:sym typeface="Wingdings" panose="05000000000000000000" pitchFamily="2" charset="2"/>
              </a:rPr>
              <a:t> utilsigtet komme til at hente en element, som man ikke skulle. 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a-DK" sz="1800" b="1" dirty="0" err="1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Shadow</a:t>
            </a:r>
            <a:r>
              <a:rPr lang="da-DK" sz="18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a-DK" sz="1800" b="1" dirty="0" err="1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DOM’en</a:t>
            </a:r>
            <a:r>
              <a:rPr lang="da-DK" sz="1800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b="1" dirty="0" err="1">
                <a:effectLst/>
                <a:latin typeface="Calibri" panose="020F0502020204030204" pitchFamily="34" charset="0"/>
              </a:rPr>
              <a:t>Shadow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DOM</a:t>
            </a:r>
            <a:r>
              <a:rPr lang="da-DK" sz="1800" dirty="0">
                <a:effectLst/>
                <a:latin typeface="Calibri" panose="020F0502020204030204" pitchFamily="34" charset="0"/>
              </a:rPr>
              <a:t> tillader skjulte DOM-træer at blive knyttet til elementer i det almindelige DOM-træ.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a-DK" sz="1800" b="1" dirty="0" err="1">
                <a:effectLst/>
                <a:latin typeface="Calibri" panose="020F0502020204030204" pitchFamily="34" charset="0"/>
              </a:rPr>
              <a:t>Shadow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 DOM </a:t>
            </a:r>
            <a:r>
              <a:rPr lang="da-DK" sz="1800" dirty="0">
                <a:effectLst/>
                <a:latin typeface="Calibri" panose="020F0502020204030204" pitchFamily="34" charset="0"/>
              </a:rPr>
              <a:t>træet starter med én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root</a:t>
            </a:r>
            <a:r>
              <a:rPr lang="da-DK" sz="1800" dirty="0">
                <a:effectLst/>
                <a:latin typeface="Calibri" panose="020F0502020204030204" pitchFamily="34" charset="0"/>
              </a:rPr>
              <a:t>, under den kan man tilknytte elementer, som i en normal DOM.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b="1" dirty="0" err="1">
                <a:sym typeface="Wingdings" panose="05000000000000000000" pitchFamily="2" charset="2"/>
              </a:rPr>
              <a:t>Terminology</a:t>
            </a:r>
            <a:r>
              <a:rPr lang="da-DK" b="1" dirty="0">
                <a:sym typeface="Wingdings" panose="05000000000000000000" pitchFamily="2" charset="2"/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Shadow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 host: </a:t>
            </a:r>
            <a:r>
              <a:rPr lang="da-DK" sz="1200" dirty="0">
                <a:effectLst/>
                <a:latin typeface="Calibri" panose="020F0502020204030204" pitchFamily="34" charset="0"/>
              </a:rPr>
              <a:t>Regulær DOM node som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Shadow</a:t>
            </a:r>
            <a:r>
              <a:rPr lang="da-DK" sz="1200" dirty="0">
                <a:effectLst/>
                <a:latin typeface="Calibri" panose="020F0502020204030204" pitchFamily="34" charset="0"/>
              </a:rPr>
              <a:t> DOM vedhæfter sig</a:t>
            </a:r>
          </a:p>
          <a:p>
            <a:pPr marL="171450" indent="-171450">
              <a:buFontTx/>
              <a:buChar char="-"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Shadow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b="1" dirty="0" err="1">
                <a:effectLst/>
                <a:latin typeface="Calibri" panose="020F0502020204030204" pitchFamily="34" charset="0"/>
              </a:rPr>
              <a:t>tree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: </a:t>
            </a:r>
            <a:r>
              <a:rPr lang="da-DK" sz="1200" dirty="0">
                <a:effectLst/>
                <a:latin typeface="Calibri" panose="020F0502020204030204" pitchFamily="34" charset="0"/>
              </a:rPr>
              <a:t>DOM træet inde i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Shadow</a:t>
            </a:r>
            <a:r>
              <a:rPr lang="da-DK" sz="1200" dirty="0">
                <a:effectLst/>
                <a:latin typeface="Calibri" panose="020F0502020204030204" pitchFamily="34" charset="0"/>
              </a:rPr>
              <a:t> DOM</a:t>
            </a:r>
          </a:p>
          <a:p>
            <a:pPr marL="171450" indent="-171450">
              <a:buFontTx/>
              <a:buChar char="-"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Shadow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b="1" dirty="0" err="1">
                <a:effectLst/>
                <a:latin typeface="Calibri" panose="020F0502020204030204" pitchFamily="34" charset="0"/>
              </a:rPr>
              <a:t>boundary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: </a:t>
            </a:r>
            <a:r>
              <a:rPr lang="da-DK" sz="1200" dirty="0">
                <a:effectLst/>
                <a:latin typeface="Calibri" panose="020F0502020204030204" pitchFamily="34" charset="0"/>
              </a:rPr>
              <a:t>Stedet hvor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Shadow</a:t>
            </a:r>
            <a:r>
              <a:rPr lang="da-DK" sz="1200" dirty="0">
                <a:effectLst/>
                <a:latin typeface="Calibri" panose="020F0502020204030204" pitchFamily="34" charset="0"/>
              </a:rPr>
              <a:t> DOM ender, og den regulære dom begynder</a:t>
            </a:r>
          </a:p>
          <a:p>
            <a:pPr marL="171450" indent="-171450">
              <a:buFontTx/>
              <a:buChar char="-"/>
            </a:pPr>
            <a:r>
              <a:rPr lang="da-DK" sz="1200" b="1" dirty="0" err="1">
                <a:effectLst/>
                <a:latin typeface="Calibri" panose="020F0502020204030204" pitchFamily="34" charset="0"/>
              </a:rPr>
              <a:t>Shadow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b="1" dirty="0" err="1">
                <a:effectLst/>
                <a:latin typeface="Calibri" panose="020F0502020204030204" pitchFamily="34" charset="0"/>
              </a:rPr>
              <a:t>root</a:t>
            </a:r>
            <a:r>
              <a:rPr lang="da-DK" sz="1200" b="1" dirty="0">
                <a:effectLst/>
                <a:latin typeface="Calibri" panose="020F0502020204030204" pitchFamily="34" charset="0"/>
              </a:rPr>
              <a:t>: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Root</a:t>
            </a:r>
            <a:r>
              <a:rPr lang="da-DK" sz="1200" dirty="0">
                <a:effectLst/>
                <a:latin typeface="Calibri" panose="020F0502020204030204" pitchFamily="34" charset="0"/>
              </a:rPr>
              <a:t> noden i et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shadow</a:t>
            </a:r>
            <a:r>
              <a:rPr lang="da-DK" sz="1200" dirty="0">
                <a:effectLst/>
                <a:latin typeface="Calibri" panose="020F0502020204030204" pitchFamily="34" charset="0"/>
              </a:rPr>
              <a:t> </a:t>
            </a:r>
            <a:r>
              <a:rPr lang="da-DK" sz="1200" dirty="0" err="1">
                <a:effectLst/>
                <a:latin typeface="Calibri" panose="020F0502020204030204" pitchFamily="34" charset="0"/>
              </a:rPr>
              <a:t>tree</a:t>
            </a:r>
            <a:endParaRPr lang="da-DK" sz="1200" dirty="0">
              <a:effectLst/>
              <a:latin typeface="Calibri" panose="020F0502020204030204" pitchFamily="34" charset="0"/>
            </a:endParaRPr>
          </a:p>
          <a:p>
            <a:endParaRPr lang="da-DK" dirty="0">
              <a:sym typeface="Wingdings" panose="05000000000000000000" pitchFamily="2" charset="2"/>
            </a:endParaRPr>
          </a:p>
          <a:p>
            <a:pPr algn="l"/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const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shadow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 =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elementRef.attachShadow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({mode: 'open/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close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'})</a:t>
            </a:r>
          </a:p>
          <a:p>
            <a:br>
              <a:rPr lang="da-DK" dirty="0"/>
            </a:br>
            <a:r>
              <a:rPr lang="da-DK" dirty="0">
                <a:sym typeface="Wingdings" panose="05000000000000000000" pitchFamily="2" charset="2"/>
              </a:rPr>
              <a:t>Mode: ”</a:t>
            </a:r>
            <a:r>
              <a:rPr lang="da-DK" dirty="0" err="1">
                <a:sym typeface="Wingdings" panose="05000000000000000000" pitchFamily="2" charset="2"/>
              </a:rPr>
              <a:t>closed</a:t>
            </a:r>
            <a:r>
              <a:rPr lang="da-DK" dirty="0">
                <a:sym typeface="Wingdings" panose="05000000000000000000" pitchFamily="2" charset="2"/>
              </a:rPr>
              <a:t>” betyder at man ikke må tilgå </a:t>
            </a:r>
            <a:r>
              <a:rPr lang="da-DK" dirty="0" err="1">
                <a:sym typeface="Wingdings" panose="05000000000000000000" pitchFamily="2" charset="2"/>
              </a:rPr>
              <a:t>shadow</a:t>
            </a:r>
            <a:r>
              <a:rPr lang="da-DK" dirty="0">
                <a:sym typeface="Wingdings" panose="05000000000000000000" pitchFamily="2" charset="2"/>
              </a:rPr>
              <a:t> elementer fra ydersiden </a:t>
            </a:r>
            <a:r>
              <a:rPr lang="da-DK" dirty="0" err="1">
                <a:sym typeface="Wingdings" panose="05000000000000000000" pitchFamily="2" charset="2"/>
              </a:rPr>
              <a:t>vha</a:t>
            </a:r>
            <a:r>
              <a:rPr lang="da-DK" dirty="0">
                <a:sym typeface="Wingdings" panose="05000000000000000000" pitchFamily="2" charset="2"/>
              </a:rPr>
              <a:t> JavaScript. </a:t>
            </a:r>
          </a:p>
          <a:p>
            <a:pPr marL="171450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Altså eksister </a:t>
            </a:r>
            <a:r>
              <a:rPr lang="da-DK" dirty="0" err="1">
                <a:sym typeface="Wingdings" panose="05000000000000000000" pitchFamily="2" charset="2"/>
              </a:rPr>
              <a:t>shadow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root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property’en</a:t>
            </a:r>
            <a:r>
              <a:rPr lang="da-DK" dirty="0">
                <a:sym typeface="Wingdings" panose="05000000000000000000" pitchFamily="2" charset="2"/>
              </a:rPr>
              <a:t> ikke. </a:t>
            </a:r>
          </a:p>
          <a:p>
            <a:pPr marL="171450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Man kan ikke stole på </a:t>
            </a:r>
            <a:r>
              <a:rPr lang="da-DK" dirty="0" err="1">
                <a:sym typeface="Wingdings" panose="05000000000000000000" pitchFamily="2" charset="2"/>
              </a:rPr>
              <a:t>close</a:t>
            </a:r>
            <a:r>
              <a:rPr lang="da-DK" dirty="0">
                <a:sym typeface="Wingdings" panose="05000000000000000000" pitchFamily="2" charset="2"/>
              </a:rPr>
              <a:t>-mode, en hacker kan ændre hvordan </a:t>
            </a:r>
            <a:r>
              <a:rPr lang="da-DK" dirty="0" err="1">
                <a:sym typeface="Wingdings" panose="05000000000000000000" pitchFamily="2" charset="2"/>
              </a:rPr>
              <a:t>Element.attachShadow</a:t>
            </a:r>
            <a:r>
              <a:rPr lang="da-DK" dirty="0">
                <a:sym typeface="Wingdings" panose="05000000000000000000" pitchFamily="2" charset="2"/>
              </a:rPr>
              <a:t>() metoden virker i ens miljø. </a:t>
            </a:r>
          </a:p>
          <a:p>
            <a:pPr marL="171450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Google fraråder en om at bruge </a:t>
            </a:r>
            <a:r>
              <a:rPr lang="da-DK" dirty="0" err="1">
                <a:sym typeface="Wingdings" panose="05000000000000000000" pitchFamily="2" charset="2"/>
              </a:rPr>
              <a:t>close</a:t>
            </a:r>
            <a:r>
              <a:rPr lang="da-DK" dirty="0">
                <a:sym typeface="Wingdings" panose="05000000000000000000" pitchFamily="2" charset="2"/>
              </a:rPr>
              <a:t>-mode </a:t>
            </a:r>
          </a:p>
          <a:p>
            <a:pPr marL="171450" indent="-171450">
              <a:buFontTx/>
              <a:buChar char="-"/>
            </a:pPr>
            <a:r>
              <a:rPr lang="da-DK" dirty="0">
                <a:sym typeface="Wingdings" panose="05000000000000000000" pitchFamily="2" charset="2"/>
              </a:rPr>
              <a:t>Close-mode gør det svære at udvikle.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87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721374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dirty="0"/>
              <a:t>De skal understøtte </a:t>
            </a:r>
            <a:r>
              <a:rPr lang="da-DK" dirty="0" err="1"/>
              <a:t>shadow</a:t>
            </a:r>
            <a:r>
              <a:rPr lang="da-DK" dirty="0"/>
              <a:t> DOM &amp; </a:t>
            </a:r>
            <a:r>
              <a:rPr lang="da-DK" dirty="0" err="1"/>
              <a:t>custom</a:t>
            </a:r>
            <a:r>
              <a:rPr lang="da-DK" dirty="0"/>
              <a:t> element. </a:t>
            </a:r>
          </a:p>
          <a:p>
            <a:pPr marL="0" indent="0">
              <a:buFontTx/>
              <a:buNone/>
            </a:pPr>
            <a:endParaRPr lang="da-DK" dirty="0"/>
          </a:p>
          <a:p>
            <a:r>
              <a:rPr lang="da-DK" dirty="0"/>
              <a:t>Web Components er understøttet af alle store browser 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Bagudkompatibilitet</a:t>
            </a:r>
            <a:r>
              <a:rPr lang="da-DK" dirty="0"/>
              <a:t> med ældre browsere er implementeret ved hjælp af JavaScript-baserede </a:t>
            </a:r>
            <a:r>
              <a:rPr lang="da-DK" dirty="0" err="1"/>
              <a:t>polyfills</a:t>
            </a:r>
            <a:r>
              <a:rPr lang="da-DK" dirty="0"/>
              <a:t>.</a:t>
            </a:r>
          </a:p>
          <a:p>
            <a:pPr marL="0" indent="0">
              <a:buFontTx/>
              <a:buNone/>
            </a:pP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88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863609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 dirty="0"/>
              <a:t>Fordel</a:t>
            </a:r>
            <a:r>
              <a:rPr lang="da-DK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b="1" dirty="0"/>
              <a:t>Logikken er indkapslet: </a:t>
            </a:r>
            <a:r>
              <a:rPr lang="da-DK" dirty="0"/>
              <a:t>Bliver ikke påvirket af omkring liggende kode.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b="1" dirty="0"/>
              <a:t>Frameworket er </a:t>
            </a:r>
            <a:r>
              <a:rPr lang="da-DK" b="1" dirty="0" err="1"/>
              <a:t>udafhængig</a:t>
            </a:r>
            <a:r>
              <a:rPr lang="da-DK" b="1" dirty="0"/>
              <a:t>: </a:t>
            </a:r>
            <a:r>
              <a:rPr lang="da-DK" dirty="0"/>
              <a:t>Kan laves med Angular, Vue, </a:t>
            </a:r>
            <a:r>
              <a:rPr lang="da-DK" dirty="0" err="1"/>
              <a:t>React</a:t>
            </a:r>
            <a:r>
              <a:rPr lang="da-DK" dirty="0"/>
              <a:t> eller ingen framework.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1800" b="1" i="0" dirty="0">
                <a:effectLst/>
                <a:latin typeface="Calibri" panose="020F0502020204030204" pitchFamily="34" charset="0"/>
              </a:rPr>
              <a:t>Standardiseret: 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Det er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standardliseret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og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flere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mennesker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er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begyndt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at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bruge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det.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sz="28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Resuable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: Kan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anvendes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forskellige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projekter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og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ecosystemer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med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forskellige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teknologier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hvor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man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kan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dele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UI libraries: </a:t>
            </a:r>
            <a:r>
              <a:rPr lang="en-US" sz="1800" dirty="0">
                <a:effectLst/>
                <a:latin typeface="Calibri" panose="020F0502020204030204" pitchFamily="34" charset="0"/>
              </a:rPr>
              <a:t>For at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kunne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være</a:t>
            </a:r>
            <a:r>
              <a:rPr lang="en-US" sz="1800" dirty="0">
                <a:effectLst/>
                <a:latin typeface="Calibri" panose="020F0502020204030204" pitchFamily="34" charset="0"/>
              </a:rPr>
              <a:t> standard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og</a:t>
            </a:r>
            <a:r>
              <a:rPr lang="en-US" sz="1800" dirty="0">
                <a:effectLst/>
                <a:latin typeface="Calibri" panose="020F0502020204030204" pitchFamily="34" charset="0"/>
              </a:rPr>
              <a:t> framework-agnostic </a:t>
            </a:r>
            <a:r>
              <a:rPr lang="en-US" sz="1800" dirty="0"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</a:rPr>
              <a:t>UI libraries the way to go!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Hvis</a:t>
            </a:r>
            <a:r>
              <a:rPr lang="en-US" sz="1800" dirty="0">
                <a:effectLst/>
                <a:latin typeface="Calibri" panose="020F0502020204030204" pitchFamily="34" charset="0"/>
              </a:rPr>
              <a:t> man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vil</a:t>
            </a:r>
            <a:r>
              <a:rPr lang="en-US" sz="1800" dirty="0">
                <a:effectLst/>
                <a:latin typeface="Calibri" panose="020F0502020204030204" pitchFamily="34" charset="0"/>
              </a:rPr>
              <a:t> at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logikken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og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udseendet</a:t>
            </a:r>
            <a:r>
              <a:rPr lang="en-US" sz="1800" dirty="0">
                <a:effectLst/>
                <a:latin typeface="Calibri" panose="020F0502020204030204" pitchFamily="34" charset="0"/>
              </a:rPr>
              <a:t> er det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samme</a:t>
            </a:r>
            <a:r>
              <a:rPr lang="en-US" sz="1800" dirty="0">
                <a:effectLst/>
                <a:latin typeface="Calibri" panose="020F0502020204030204" pitchFamily="34" charset="0"/>
              </a:rPr>
              <a:t>, men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f.eks</a:t>
            </a:r>
            <a:r>
              <a:rPr lang="en-US" sz="1800" dirty="0">
                <a:effectLst/>
                <a:latin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Forskelige</a:t>
            </a:r>
            <a:r>
              <a:rPr lang="en-US" sz="1800" dirty="0">
                <a:effectLst/>
                <a:latin typeface="Calibri" panose="020F0502020204030204" pitchFamily="34" charset="0"/>
              </a:rPr>
              <a:t> data.</a:t>
            </a:r>
            <a:endParaRPr lang="da-DK" sz="1800" b="0" i="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r>
              <a:rPr lang="da-DK" b="1" dirty="0"/>
              <a:t>Ulemper</a:t>
            </a:r>
            <a:r>
              <a:rPr lang="da-DK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a-DK" b="1" dirty="0"/>
              <a:t>Besværlig at opsætte: </a:t>
            </a:r>
            <a:r>
              <a:rPr lang="da-DK" dirty="0"/>
              <a:t>Man skal kende alle attributter. Da man ikke har noget framework til at hjælpe en, så er det svære at se fejlen.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Den har 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brug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for JavaScript: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Selv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lille</a:t>
            </a:r>
            <a:r>
              <a:rPr lang="en-US" sz="1800" dirty="0">
                <a:effectLst/>
                <a:latin typeface="Calibri" panose="020F0502020204030204" pitchFamily="34" charset="0"/>
              </a:rPr>
              <a:t> web component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bruger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tid</a:t>
            </a:r>
            <a:r>
              <a:rPr lang="en-US" sz="1800" dirty="0">
                <a:effectLst/>
                <a:latin typeface="Calibri" panose="020F0502020204030204" pitchFamily="34" charset="0"/>
              </a:rPr>
              <a:t> for at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få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resultalter</a:t>
            </a:r>
            <a:r>
              <a:rPr lang="en-US" sz="1800" dirty="0">
                <a:effectLst/>
                <a:latin typeface="Calibri" panose="020F0502020204030204" pitchFamily="34" charset="0"/>
              </a:rPr>
              <a:t>. Det er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understøttet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af</a:t>
            </a:r>
            <a:r>
              <a:rPr lang="en-US" sz="1800" dirty="0">
                <a:effectLst/>
                <a:latin typeface="Calibri" panose="020F0502020204030204" pitchFamily="34" charset="0"/>
              </a:rPr>
              <a:t> native, men det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tager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tid</a:t>
            </a:r>
            <a:r>
              <a:rPr lang="en-US" sz="1800" dirty="0">
                <a:effectLst/>
                <a:latin typeface="Calibri" panose="020F0502020204030204" pitchFamily="34" charset="0"/>
              </a:rPr>
              <a:t> at definer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component’en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</a:rPr>
              <a:t> forhold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til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hvis</a:t>
            </a:r>
            <a:r>
              <a:rPr lang="en-US" sz="1800" dirty="0">
                <a:effectLst/>
                <a:latin typeface="Calibri" panose="020F0502020204030204" pitchFamily="34" charset="0"/>
              </a:rPr>
              <a:t> det var ren HTML.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Version-</a:t>
            </a:r>
            <a:r>
              <a:rPr lang="en-US" sz="1800" b="1" dirty="0" err="1">
                <a:effectLst/>
                <a:latin typeface="Calibri" panose="020F0502020204030204" pitchFamily="34" charset="0"/>
              </a:rPr>
              <a:t>styring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: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kan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ikke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have to web components med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samme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navn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89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83749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0" i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Card.js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0" i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L12: Definer ens component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0" i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L13: Navnet af custom-element - skal være unikt </a:t>
            </a:r>
            <a:endParaRPr lang="da-DK" b="0" i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da-DK" dirty="0"/>
              <a:t>L12: </a:t>
            </a:r>
            <a:r>
              <a:rPr lang="da-DK" dirty="0" err="1"/>
              <a:t>constructor</a:t>
            </a:r>
            <a:r>
              <a:rPr lang="da-DK" dirty="0"/>
              <a:t> – klassen som definer elementet. </a:t>
            </a:r>
          </a:p>
          <a:p>
            <a:r>
              <a:rPr lang="da-DK" dirty="0"/>
              <a:t>L5: </a:t>
            </a:r>
            <a:r>
              <a:rPr lang="da-DK" dirty="0" err="1"/>
              <a:t>connectedCallback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 bliver kaldt hver gang elementet bliver indsat i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DOM’en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</a:p>
          <a:p>
            <a:endParaRPr lang="da-DK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L4: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fetcher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 den &lt;template&gt; man gerne vil bruge</a:t>
            </a:r>
          </a:p>
          <a:p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L7: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cloner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charter"/>
              </a:rPr>
              <a:t>template’en</a:t>
            </a:r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 hvis man gerne vil bruge det igen senere. </a:t>
            </a:r>
          </a:p>
          <a:p>
            <a:endParaRPr lang="da-DK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Index.html</a:t>
            </a:r>
          </a:p>
          <a:p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L24: template id </a:t>
            </a:r>
          </a:p>
          <a:p>
            <a:r>
              <a:rPr lang="da-DK" b="0" i="0" dirty="0">
                <a:solidFill>
                  <a:srgbClr val="292929"/>
                </a:solidFill>
                <a:effectLst/>
                <a:latin typeface="charter"/>
              </a:rPr>
              <a:t>L64-67L slots </a:t>
            </a:r>
          </a:p>
          <a:p>
            <a:endParaRPr lang="da-DK" dirty="0"/>
          </a:p>
          <a:p>
            <a:r>
              <a:rPr lang="da-DK" dirty="0"/>
              <a:t>- Man kan tilføje options: {</a:t>
            </a:r>
            <a:r>
              <a:rPr lang="da-DK" dirty="0" err="1"/>
              <a:t>extends</a:t>
            </a:r>
            <a:r>
              <a:rPr lang="da-DK" dirty="0"/>
              <a:t>: HTMLTAG} fortæller hvilket element den er baseret på såsom &lt;input&gt;, &lt;</a:t>
            </a:r>
            <a:r>
              <a:rPr lang="da-DK" dirty="0" err="1"/>
              <a:t>button</a:t>
            </a:r>
            <a:r>
              <a:rPr lang="da-DK" dirty="0"/>
              <a:t>&gt; osv.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90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0957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71DA1-CACA-4387-B3A8-68473E38D46E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502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FD4DCC-2E9E-409D-9961-B840C5C00740}" type="datetimeFigureOut">
              <a:rPr lang="da-DK" smtClean="0"/>
              <a:t>18-01-2022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5A2890-828E-40FB-B064-C741BAC03306}" type="slidenum">
              <a:rPr lang="da-DK" smtClean="0"/>
              <a:t>‹nr.›</a:t>
            </a:fld>
            <a:endParaRPr lang="da-DK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9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4DCC-2E9E-409D-9961-B840C5C00740}" type="datetimeFigureOut">
              <a:rPr lang="da-DK" smtClean="0"/>
              <a:t>18-01-2022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2890-828E-40FB-B064-C741BAC0330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420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4DCC-2E9E-409D-9961-B840C5C00740}" type="datetimeFigureOut">
              <a:rPr lang="da-DK" smtClean="0"/>
              <a:t>18-01-2022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2890-828E-40FB-B064-C741BAC0330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862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4DCC-2E9E-409D-9961-B840C5C00740}" type="datetimeFigureOut">
              <a:rPr lang="da-DK" smtClean="0"/>
              <a:t>18-01-2022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2890-828E-40FB-B064-C741BAC0330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981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FD4DCC-2E9E-409D-9961-B840C5C00740}" type="datetimeFigureOut">
              <a:rPr lang="da-DK" smtClean="0"/>
              <a:t>18-01-2022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5A2890-828E-40FB-B064-C741BAC03306}" type="slidenum">
              <a:rPr lang="da-DK" smtClean="0"/>
              <a:t>‹nr.›</a:t>
            </a:fld>
            <a:endParaRPr lang="da-DK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76330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4DCC-2E9E-409D-9961-B840C5C00740}" type="datetimeFigureOut">
              <a:rPr lang="da-DK" smtClean="0"/>
              <a:t>18-01-2022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2890-828E-40FB-B064-C741BAC0330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7090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4DCC-2E9E-409D-9961-B840C5C00740}" type="datetimeFigureOut">
              <a:rPr lang="da-DK" smtClean="0"/>
              <a:t>18-01-2022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2890-828E-40FB-B064-C741BAC0330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640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4DCC-2E9E-409D-9961-B840C5C00740}" type="datetimeFigureOut">
              <a:rPr lang="da-DK" smtClean="0"/>
              <a:t>18-01-2022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2890-828E-40FB-B064-C741BAC0330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788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4DCC-2E9E-409D-9961-B840C5C00740}" type="datetimeFigureOut">
              <a:rPr lang="da-DK" smtClean="0"/>
              <a:t>18-01-2022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2890-828E-40FB-B064-C741BAC0330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16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3FD4DCC-2E9E-409D-9961-B840C5C00740}" type="datetimeFigureOut">
              <a:rPr lang="da-DK" smtClean="0"/>
              <a:t>18-01-2022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45A2890-828E-40FB-B064-C741BAC03306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010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3FD4DCC-2E9E-409D-9961-B840C5C00740}" type="datetimeFigureOut">
              <a:rPr lang="da-DK" smtClean="0"/>
              <a:t>18-01-2022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45A2890-828E-40FB-B064-C741BAC0330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013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3FD4DCC-2E9E-409D-9961-B840C5C00740}" type="datetimeFigureOut">
              <a:rPr lang="da-DK" smtClean="0"/>
              <a:t>18-01-2022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A2890-828E-40FB-B064-C741BAC03306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750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sv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/>
        </p:nvSpPr>
        <p:spPr>
          <a:xfrm>
            <a:off x="3204642" y="1775434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600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AFE #1 - Angular </a:t>
            </a:r>
            <a:r>
              <a:rPr lang="da-DK" sz="3600" dirty="0" err="1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Concepts</a:t>
            </a:r>
            <a:endParaRPr lang="en-US" sz="3600" kern="1200" dirty="0">
              <a:solidFill>
                <a:srgbClr val="080808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/>
        </p:nvSpPr>
        <p:spPr>
          <a:xfrm>
            <a:off x="4439633" y="3940716"/>
            <a:ext cx="3312734" cy="1141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Quynh Trang Mac</a:t>
            </a:r>
          </a:p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 201810269 – AU583669 </a:t>
            </a:r>
          </a:p>
        </p:txBody>
      </p:sp>
    </p:spTree>
    <p:extLst>
      <p:ext uri="{BB962C8B-B14F-4D97-AF65-F5344CB8AC3E}">
        <p14:creationId xmlns:p14="http://schemas.microsoft.com/office/powerpoint/2010/main" val="26141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/>
        </p:nvSpPr>
        <p:spPr>
          <a:xfrm>
            <a:off x="3204642" y="1775434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600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AFE #2 - </a:t>
            </a:r>
            <a:r>
              <a:rPr lang="da-DK" sz="3600" dirty="0" err="1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Reactive</a:t>
            </a:r>
            <a:r>
              <a:rPr lang="da-DK" sz="3600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da-DK" sz="3600" dirty="0" err="1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programming</a:t>
            </a:r>
            <a:r>
              <a:rPr lang="da-DK" sz="3600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 &amp; Network </a:t>
            </a:r>
            <a:r>
              <a:rPr lang="da-DK" sz="3600" dirty="0" err="1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communication</a:t>
            </a:r>
            <a:endParaRPr lang="en-US" sz="3600" kern="1200" dirty="0">
              <a:solidFill>
                <a:srgbClr val="080808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/>
        </p:nvSpPr>
        <p:spPr>
          <a:xfrm>
            <a:off x="4439633" y="3940716"/>
            <a:ext cx="3312734" cy="1141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Quynh Trang Mac</a:t>
            </a:r>
          </a:p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 201810269 – AU583669 </a:t>
            </a:r>
          </a:p>
        </p:txBody>
      </p:sp>
    </p:spTree>
    <p:extLst>
      <p:ext uri="{BB962C8B-B14F-4D97-AF65-F5344CB8AC3E}">
        <p14:creationId xmlns:p14="http://schemas.microsoft.com/office/powerpoint/2010/main" val="211701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526376-53CF-4881-AAFD-50565F8C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da-DK" dirty="0"/>
              <a:t>agenda</a:t>
            </a:r>
            <a:endParaRPr lang="da-DK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Pladsholder til indhold 2">
            <a:extLst>
              <a:ext uri="{FF2B5EF4-FFF2-40B4-BE49-F238E27FC236}">
                <a16:creationId xmlns:a16="http://schemas.microsoft.com/office/drawing/2014/main" id="{FAA83FB2-1029-4053-A935-8E065BCEF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50427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638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9DB88-F37E-4FFC-95B8-645D81CA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da-DK" sz="4000" dirty="0"/>
              <a:t>Angular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8F7EEC-910F-4ADB-A869-C384BFA8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Angular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 err="1"/>
              <a:t>Komponent-baseret</a:t>
            </a:r>
            <a:endParaRPr lang="en-US" dirty="0"/>
          </a:p>
          <a:p>
            <a:pPr lvl="1"/>
            <a:r>
              <a:rPr lang="en-US" dirty="0"/>
              <a:t>Hel-</a:t>
            </a:r>
            <a:r>
              <a:rPr lang="en-US" dirty="0" err="1"/>
              <a:t>pakkeløsning</a:t>
            </a:r>
            <a:r>
              <a:rPr lang="en-US" dirty="0"/>
              <a:t> 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39AF1F6C-196B-4B0E-88B6-890D78DE7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472" y="1628502"/>
            <a:ext cx="5995465" cy="36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0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8734C-B966-47B0-9E19-878E665F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Reactive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937D20-0538-4EEB-B080-FB8A1FD8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D</a:t>
            </a:r>
            <a:r>
              <a:rPr lang="en-DK" b="1" dirty="0"/>
              <a:t>eklarativ paradigme </a:t>
            </a:r>
            <a:endParaRPr lang="da-DK" b="1" dirty="0"/>
          </a:p>
          <a:p>
            <a:r>
              <a:rPr lang="da-DK" b="1" dirty="0"/>
              <a:t>Asynkron </a:t>
            </a:r>
          </a:p>
          <a:p>
            <a:r>
              <a:rPr lang="da-DK" b="1" dirty="0"/>
              <a:t>Event-baseret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102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370A8C-C001-4785-ABA8-143C2CEA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da-DK"/>
              <a:t>Reactivex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Pladsholder til indhold 2">
            <a:extLst>
              <a:ext uri="{FF2B5EF4-FFF2-40B4-BE49-F238E27FC236}">
                <a16:creationId xmlns:a16="http://schemas.microsoft.com/office/drawing/2014/main" id="{AC7D30A1-4686-4FF4-89C2-F62428969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38631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168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6EF5B-5C10-4DC6-A0E2-28945106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RxJS</a:t>
            </a:r>
            <a:r>
              <a:rPr lang="da-DK" dirty="0"/>
              <a:t> eksempel</a:t>
            </a:r>
            <a:br>
              <a:rPr lang="da-DK" dirty="0"/>
            </a:br>
            <a:endParaRPr lang="da-DK" dirty="0"/>
          </a:p>
        </p:txBody>
      </p:sp>
      <p:pic>
        <p:nvPicPr>
          <p:cNvPr id="5" name="Graphic 4" descr="Presentation with media with solid fill">
            <a:extLst>
              <a:ext uri="{FF2B5EF4-FFF2-40B4-BE49-F238E27FC236}">
                <a16:creationId xmlns:a16="http://schemas.microsoft.com/office/drawing/2014/main" id="{0933C1DE-CA8C-42E1-8417-D2D8AAD0A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4559" y="3429000"/>
            <a:ext cx="914400" cy="914400"/>
          </a:xfrm>
          <a:prstGeom prst="rect">
            <a:avLst/>
          </a:prstGeom>
        </p:spPr>
      </p:pic>
      <p:pic>
        <p:nvPicPr>
          <p:cNvPr id="6" name="Graphic 11" descr="Man outline">
            <a:extLst>
              <a:ext uri="{FF2B5EF4-FFF2-40B4-BE49-F238E27FC236}">
                <a16:creationId xmlns:a16="http://schemas.microsoft.com/office/drawing/2014/main" id="{E403FAA6-DCB8-400D-BB6D-502A3DFE6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4010" y="3429000"/>
            <a:ext cx="914400" cy="914400"/>
          </a:xfrm>
          <a:prstGeom prst="rect">
            <a:avLst/>
          </a:prstGeom>
        </p:spPr>
      </p:pic>
      <p:pic>
        <p:nvPicPr>
          <p:cNvPr id="7" name="Graphic 15" descr="Arrow Right with solid fill">
            <a:extLst>
              <a:ext uri="{FF2B5EF4-FFF2-40B4-BE49-F238E27FC236}">
                <a16:creationId xmlns:a16="http://schemas.microsoft.com/office/drawing/2014/main" id="{007BD95C-76B6-4A20-9C96-53AE04538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8409" y="3429000"/>
            <a:ext cx="1616149" cy="914400"/>
          </a:xfrm>
          <a:prstGeom prst="rect">
            <a:avLst/>
          </a:prstGeom>
        </p:spPr>
      </p:pic>
      <p:sp>
        <p:nvSpPr>
          <p:cNvPr id="8" name="TextBox 16">
            <a:extLst>
              <a:ext uri="{FF2B5EF4-FFF2-40B4-BE49-F238E27FC236}">
                <a16:creationId xmlns:a16="http://schemas.microsoft.com/office/drawing/2014/main" id="{9A483DA9-B1CD-499D-9BD4-EB58AE70DE64}"/>
              </a:ext>
            </a:extLst>
          </p:cNvPr>
          <p:cNvSpPr txBox="1"/>
          <p:nvPr/>
        </p:nvSpPr>
        <p:spPr>
          <a:xfrm>
            <a:off x="1728926" y="3048844"/>
            <a:ext cx="125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Producer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A34F87CE-080C-4346-9C02-56EDB6F9F290}"/>
              </a:ext>
            </a:extLst>
          </p:cNvPr>
          <p:cNvSpPr txBox="1"/>
          <p:nvPr/>
        </p:nvSpPr>
        <p:spPr>
          <a:xfrm>
            <a:off x="3755310" y="2828635"/>
            <a:ext cx="190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YoutubeChannel (observable)</a:t>
            </a:r>
          </a:p>
        </p:txBody>
      </p:sp>
      <p:pic>
        <p:nvPicPr>
          <p:cNvPr id="10" name="Graphic 19" descr="Arrow Right with solid fill">
            <a:extLst>
              <a:ext uri="{FF2B5EF4-FFF2-40B4-BE49-F238E27FC236}">
                <a16:creationId xmlns:a16="http://schemas.microsoft.com/office/drawing/2014/main" id="{AF88A328-5AFA-414D-B084-F1E48A4EEF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209639" y="3394931"/>
            <a:ext cx="1454889" cy="914400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C76266EC-26AF-4C08-84FB-BC6AC91CFA34}"/>
              </a:ext>
            </a:extLst>
          </p:cNvPr>
          <p:cNvSpPr txBox="1"/>
          <p:nvPr/>
        </p:nvSpPr>
        <p:spPr>
          <a:xfrm>
            <a:off x="6565144" y="4030629"/>
            <a:ext cx="125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Consumer</a:t>
            </a: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AA949CFE-8318-4022-8E01-A55548943FA7}"/>
              </a:ext>
            </a:extLst>
          </p:cNvPr>
          <p:cNvSpPr txBox="1"/>
          <p:nvPr/>
        </p:nvSpPr>
        <p:spPr>
          <a:xfrm>
            <a:off x="2747413" y="3429000"/>
            <a:ext cx="125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new video</a:t>
            </a:r>
          </a:p>
        </p:txBody>
      </p:sp>
      <p:pic>
        <p:nvPicPr>
          <p:cNvPr id="13" name="Graphic 25" descr="Arrow Right with solid fill">
            <a:extLst>
              <a:ext uri="{FF2B5EF4-FFF2-40B4-BE49-F238E27FC236}">
                <a16:creationId xmlns:a16="http://schemas.microsoft.com/office/drawing/2014/main" id="{02969FD4-DFD2-4C66-A570-A0319C399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289962">
            <a:off x="7635714" y="2875312"/>
            <a:ext cx="1454889" cy="914400"/>
          </a:xfrm>
          <a:prstGeom prst="rect">
            <a:avLst/>
          </a:prstGeom>
        </p:spPr>
      </p:pic>
      <p:pic>
        <p:nvPicPr>
          <p:cNvPr id="14" name="Graphic 26" descr="Arrow Right with solid fill">
            <a:extLst>
              <a:ext uri="{FF2B5EF4-FFF2-40B4-BE49-F238E27FC236}">
                <a16:creationId xmlns:a16="http://schemas.microsoft.com/office/drawing/2014/main" id="{34401CC3-6443-4A1A-BF15-AEA5E420D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173472">
            <a:off x="7610297" y="3703612"/>
            <a:ext cx="1454889" cy="914400"/>
          </a:xfrm>
          <a:prstGeom prst="rect">
            <a:avLst/>
          </a:prstGeom>
        </p:spPr>
      </p:pic>
      <p:pic>
        <p:nvPicPr>
          <p:cNvPr id="15" name="Graphic 34" descr="Eye Scan with solid fill">
            <a:extLst>
              <a:ext uri="{FF2B5EF4-FFF2-40B4-BE49-F238E27FC236}">
                <a16:creationId xmlns:a16="http://schemas.microsoft.com/office/drawing/2014/main" id="{D03DD914-24F1-4B66-AD49-A947E2115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34183" y="4027336"/>
            <a:ext cx="914400" cy="914400"/>
          </a:xfrm>
          <a:prstGeom prst="rect">
            <a:avLst/>
          </a:prstGeom>
        </p:spPr>
      </p:pic>
      <p:sp>
        <p:nvSpPr>
          <p:cNvPr id="16" name="TextBox 37">
            <a:extLst>
              <a:ext uri="{FF2B5EF4-FFF2-40B4-BE49-F238E27FC236}">
                <a16:creationId xmlns:a16="http://schemas.microsoft.com/office/drawing/2014/main" id="{56705723-5498-4F1C-AE8B-ECBF6888B9BA}"/>
              </a:ext>
            </a:extLst>
          </p:cNvPr>
          <p:cNvSpPr txBox="1"/>
          <p:nvPr/>
        </p:nvSpPr>
        <p:spPr>
          <a:xfrm>
            <a:off x="5195854" y="3373703"/>
            <a:ext cx="171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subscribe</a:t>
            </a:r>
          </a:p>
        </p:txBody>
      </p:sp>
      <p:pic>
        <p:nvPicPr>
          <p:cNvPr id="17" name="Graphic 40" descr="Group with solid fill">
            <a:extLst>
              <a:ext uri="{FF2B5EF4-FFF2-40B4-BE49-F238E27FC236}">
                <a16:creationId xmlns:a16="http://schemas.microsoft.com/office/drawing/2014/main" id="{FEEA2D2B-B47E-4CF8-8B84-2C89A29BDA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2569" y="3300895"/>
            <a:ext cx="914400" cy="914400"/>
          </a:xfrm>
          <a:prstGeom prst="rect">
            <a:avLst/>
          </a:prstGeom>
        </p:spPr>
      </p:pic>
      <p:sp>
        <p:nvSpPr>
          <p:cNvPr id="18" name="TextBox 41">
            <a:extLst>
              <a:ext uri="{FF2B5EF4-FFF2-40B4-BE49-F238E27FC236}">
                <a16:creationId xmlns:a16="http://schemas.microsoft.com/office/drawing/2014/main" id="{C6DD278A-6A32-431E-9C91-4AE148269407}"/>
              </a:ext>
            </a:extLst>
          </p:cNvPr>
          <p:cNvSpPr txBox="1"/>
          <p:nvPr/>
        </p:nvSpPr>
        <p:spPr>
          <a:xfrm>
            <a:off x="7588458" y="3565922"/>
            <a:ext cx="125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Observer</a:t>
            </a:r>
          </a:p>
        </p:txBody>
      </p:sp>
      <p:pic>
        <p:nvPicPr>
          <p:cNvPr id="19" name="Graphic 32" descr="Eye with solid fill">
            <a:extLst>
              <a:ext uri="{FF2B5EF4-FFF2-40B4-BE49-F238E27FC236}">
                <a16:creationId xmlns:a16="http://schemas.microsoft.com/office/drawing/2014/main" id="{C859A7E4-248F-4362-A232-EF6A1DB96A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34183" y="246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8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EBE85-17DA-4732-BA0A-28E106EE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Reactive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- </a:t>
            </a:r>
            <a:r>
              <a:rPr lang="da-DK" dirty="0" err="1"/>
              <a:t>RxJS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9718EA-4AA3-455E-A68B-078BA90E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To former for operators:</a:t>
            </a:r>
          </a:p>
          <a:p>
            <a:pPr lvl="1"/>
            <a:r>
              <a:rPr lang="da-DK" dirty="0" err="1"/>
              <a:t>Pipeable</a:t>
            </a:r>
            <a:endParaRPr lang="da-DK" dirty="0"/>
          </a:p>
          <a:p>
            <a:pPr lvl="1"/>
            <a:r>
              <a:rPr lang="da-DK" dirty="0"/>
              <a:t>Creation</a:t>
            </a:r>
          </a:p>
          <a:p>
            <a:pPr marL="457200" lvl="1" indent="0">
              <a:buNone/>
            </a:pPr>
            <a:endParaRPr lang="da-DK" dirty="0"/>
          </a:p>
        </p:txBody>
      </p:sp>
      <p:pic>
        <p:nvPicPr>
          <p:cNvPr id="4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D0CB2E-0B08-47EC-AB90-1C23B6C28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9"/>
          <a:stretch/>
        </p:blipFill>
        <p:spPr>
          <a:xfrm>
            <a:off x="5773610" y="2286001"/>
            <a:ext cx="5656390" cy="1678021"/>
          </a:xfrm>
          <a:prstGeom prst="rect">
            <a:avLst/>
          </a:prstGeom>
        </p:spPr>
      </p:pic>
      <p:pic>
        <p:nvPicPr>
          <p:cNvPr id="5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DE669C5-772B-4772-9C63-0E29BD796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216" y="4479036"/>
            <a:ext cx="2653177" cy="15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1D0ED-3CBB-4F93-8CD4-DC0B30C4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Network </a:t>
            </a:r>
            <a:r>
              <a:rPr lang="da-DK" dirty="0" err="1"/>
              <a:t>communication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E371FC-C841-4CC7-BC16-C89999AB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HTTP </a:t>
            </a:r>
          </a:p>
          <a:p>
            <a:r>
              <a:rPr lang="da-DK" dirty="0" err="1"/>
              <a:t>HttpClientModule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8199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091FA-EB34-41C1-A437-151EE364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4F5046E-D95B-4B19-B69C-55D756032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97626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/>
        </p:nvSpPr>
        <p:spPr>
          <a:xfrm>
            <a:off x="3204642" y="1775434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600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AFE #3 – Routing</a:t>
            </a:r>
            <a:endParaRPr lang="en-US" sz="3600" kern="1200" dirty="0">
              <a:solidFill>
                <a:srgbClr val="080808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/>
        </p:nvSpPr>
        <p:spPr>
          <a:xfrm>
            <a:off x="4439633" y="3940716"/>
            <a:ext cx="3312734" cy="1141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Quynh Trang Mac</a:t>
            </a:r>
          </a:p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 201810269 – AU583669 </a:t>
            </a:r>
          </a:p>
        </p:txBody>
      </p:sp>
    </p:spTree>
    <p:extLst>
      <p:ext uri="{BB962C8B-B14F-4D97-AF65-F5344CB8AC3E}">
        <p14:creationId xmlns:p14="http://schemas.microsoft.com/office/powerpoint/2010/main" val="291747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FE0F6-16AC-4341-9A2D-64F61C25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3CDA8A8-6BDC-4B22-8BFB-A47956FD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Angular introduktion</a:t>
            </a:r>
          </a:p>
          <a:p>
            <a:r>
              <a:rPr lang="da-DK" dirty="0"/>
              <a:t>Angular koncepter: </a:t>
            </a:r>
          </a:p>
          <a:p>
            <a:pPr lvl="1"/>
            <a:r>
              <a:rPr lang="da-DK" dirty="0"/>
              <a:t>Angular </a:t>
            </a:r>
            <a:r>
              <a:rPr lang="da-DK" dirty="0" err="1"/>
              <a:t>artifacts</a:t>
            </a:r>
            <a:r>
              <a:rPr lang="da-DK" dirty="0"/>
              <a:t>: </a:t>
            </a:r>
          </a:p>
          <a:p>
            <a:pPr lvl="2"/>
            <a:r>
              <a:rPr lang="da-DK" dirty="0" err="1"/>
              <a:t>Modules</a:t>
            </a:r>
            <a:endParaRPr lang="da-DK" dirty="0"/>
          </a:p>
          <a:p>
            <a:pPr lvl="2"/>
            <a:r>
              <a:rPr lang="da-DK" dirty="0"/>
              <a:t>Services</a:t>
            </a:r>
          </a:p>
          <a:p>
            <a:pPr lvl="2"/>
            <a:r>
              <a:rPr lang="da-DK" dirty="0"/>
              <a:t>Directives</a:t>
            </a:r>
          </a:p>
          <a:p>
            <a:pPr lvl="1"/>
            <a:r>
              <a:rPr lang="da-DK" dirty="0"/>
              <a:t>Data binding</a:t>
            </a:r>
          </a:p>
          <a:p>
            <a:r>
              <a:rPr lang="da-DK" dirty="0"/>
              <a:t>Kode</a:t>
            </a:r>
          </a:p>
        </p:txBody>
      </p:sp>
    </p:spTree>
    <p:extLst>
      <p:ext uri="{BB962C8B-B14F-4D97-AF65-F5344CB8AC3E}">
        <p14:creationId xmlns:p14="http://schemas.microsoft.com/office/powerpoint/2010/main" val="4166861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800B9A-D112-4738-8710-62F21C3E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da-DK" dirty="0"/>
              <a:t>agenda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7CF3B079-3E65-415A-93BE-321C9148F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41337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5449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9DB88-F37E-4FFC-95B8-645D81CA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da-DK" sz="4000" dirty="0"/>
              <a:t>Angular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8F7EEC-910F-4ADB-A869-C384BFA8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Angular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 err="1"/>
              <a:t>Komponent-baseret</a:t>
            </a:r>
            <a:endParaRPr lang="en-US" dirty="0"/>
          </a:p>
          <a:p>
            <a:pPr lvl="1"/>
            <a:r>
              <a:rPr lang="en-US" dirty="0"/>
              <a:t>Hel-</a:t>
            </a:r>
            <a:r>
              <a:rPr lang="en-US" dirty="0" err="1"/>
              <a:t>pakkeløsning</a:t>
            </a:r>
            <a:r>
              <a:rPr lang="en-US" dirty="0"/>
              <a:t> 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39AF1F6C-196B-4B0E-88B6-890D78DE7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472" y="1628502"/>
            <a:ext cx="5995465" cy="36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37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8122E-9166-4FBA-BE85-AB55E3D1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Single page </a:t>
            </a:r>
            <a:r>
              <a:rPr lang="da-DK" dirty="0" err="1"/>
              <a:t>application</a:t>
            </a:r>
            <a:r>
              <a:rPr lang="da-DK" dirty="0"/>
              <a:t> (Spa)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2C5CAD-DFA5-4C9E-B273-E4713748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Single page </a:t>
            </a:r>
            <a:r>
              <a:rPr lang="da-DK" dirty="0" err="1"/>
              <a:t>application</a:t>
            </a:r>
            <a:r>
              <a:rPr lang="da-DK" dirty="0"/>
              <a:t> (SPA)</a:t>
            </a:r>
          </a:p>
          <a:p>
            <a:r>
              <a:rPr lang="da-DK" dirty="0"/>
              <a:t>Én HTML fil</a:t>
            </a:r>
          </a:p>
          <a:p>
            <a:pPr lvl="1"/>
            <a:r>
              <a:rPr lang="da-DK" dirty="0"/>
              <a:t>Client </a:t>
            </a:r>
          </a:p>
          <a:p>
            <a:r>
              <a:rPr lang="da-DK" dirty="0"/>
              <a:t>Browser-</a:t>
            </a:r>
            <a:r>
              <a:rPr lang="da-DK" dirty="0" err="1"/>
              <a:t>rendering</a:t>
            </a:r>
            <a:r>
              <a:rPr lang="da-DK" dirty="0"/>
              <a:t> af elementer</a:t>
            </a:r>
          </a:p>
          <a:p>
            <a:r>
              <a:rPr lang="da-DK" dirty="0"/>
              <a:t>Angular </a:t>
            </a:r>
            <a:r>
              <a:rPr lang="da-DK" dirty="0" err="1"/>
              <a:t>app’en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SPA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6830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30EAA-D817-42B7-94FF-C12BE6C2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da-DK" sz="4000" dirty="0"/>
              <a:t>routing</a:t>
            </a:r>
          </a:p>
        </p:txBody>
      </p:sp>
      <p:graphicFrame>
        <p:nvGraphicFramePr>
          <p:cNvPr id="15" name="Pladsholder til indhold 2">
            <a:extLst>
              <a:ext uri="{FF2B5EF4-FFF2-40B4-BE49-F238E27FC236}">
                <a16:creationId xmlns:a16="http://schemas.microsoft.com/office/drawing/2014/main" id="{518147D7-A433-4038-95CE-694309F24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488562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6413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FE6AA-979F-4CBD-8CAD-25872BE6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Routing interface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AB0CA1-57EC-4F2E-95B1-001EDF31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270581" cy="3684493"/>
          </a:xfrm>
        </p:spPr>
        <p:txBody>
          <a:bodyPr/>
          <a:lstStyle/>
          <a:p>
            <a:r>
              <a:rPr lang="en-DK" dirty="0"/>
              <a:t>Properties</a:t>
            </a:r>
          </a:p>
          <a:p>
            <a:pPr lvl="1"/>
            <a:r>
              <a:rPr lang="en-DK" dirty="0"/>
              <a:t>Path</a:t>
            </a:r>
          </a:p>
          <a:p>
            <a:pPr lvl="1"/>
            <a:r>
              <a:rPr lang="en-DK" dirty="0"/>
              <a:t>Component</a:t>
            </a:r>
          </a:p>
          <a:p>
            <a:pPr lvl="1"/>
            <a:r>
              <a:rPr lang="en-DK" dirty="0"/>
              <a:t>Outlet</a:t>
            </a:r>
          </a:p>
          <a:p>
            <a:pPr lvl="1"/>
            <a:r>
              <a:rPr lang="en-DK" dirty="0"/>
              <a:t>Redirect to</a:t>
            </a:r>
          </a:p>
          <a:p>
            <a:pPr lvl="1"/>
            <a:r>
              <a:rPr lang="en-DK" dirty="0"/>
              <a:t>LoadChildren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746A8FB4-EEDF-4F05-9E69-57EEA5885F48}"/>
              </a:ext>
            </a:extLst>
          </p:cNvPr>
          <p:cNvSpPr txBox="1"/>
          <p:nvPr/>
        </p:nvSpPr>
        <p:spPr>
          <a:xfrm>
            <a:off x="6669743" y="3220306"/>
            <a:ext cx="4226543" cy="181588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const routes: Routes = [..., {</a:t>
            </a:r>
          </a:p>
          <a:p>
            <a:r>
              <a:rPr lang="en-US" sz="1600" dirty="0"/>
              <a:t>	path: 'third',</a:t>
            </a:r>
          </a:p>
          <a:p>
            <a:r>
              <a:rPr lang="en-US" sz="1600" dirty="0"/>
              <a:t>	component: </a:t>
            </a:r>
            <a:r>
              <a:rPr lang="en-US" sz="1600" dirty="0" err="1"/>
              <a:t>ThirdComponent</a:t>
            </a:r>
            <a:r>
              <a:rPr lang="en-US" sz="1600" dirty="0"/>
              <a:t>,</a:t>
            </a:r>
          </a:p>
          <a:p>
            <a:r>
              <a:rPr lang="en-US" sz="1600" dirty="0"/>
              <a:t>}, { </a:t>
            </a:r>
          </a:p>
          <a:p>
            <a:r>
              <a:rPr lang="en-US" sz="1600" dirty="0"/>
              <a:t>	path: '**', </a:t>
            </a:r>
          </a:p>
          <a:p>
            <a:r>
              <a:rPr lang="en-US" sz="1600" dirty="0"/>
              <a:t>	component: </a:t>
            </a:r>
            <a:r>
              <a:rPr lang="en-US" sz="1600" dirty="0" err="1"/>
              <a:t>PageNotFoundComponent</a:t>
            </a:r>
            <a:r>
              <a:rPr lang="en-US" sz="1600" dirty="0"/>
              <a:t>,</a:t>
            </a:r>
          </a:p>
          <a:p>
            <a:r>
              <a:rPr lang="en-US" sz="1600" dirty="0"/>
              <a:t>}];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602376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541BA-81AB-4114-BF50-45A45C9A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Lazy</a:t>
            </a:r>
            <a:r>
              <a:rPr lang="da-DK" dirty="0"/>
              <a:t> </a:t>
            </a:r>
            <a:r>
              <a:rPr lang="da-DK" dirty="0" err="1"/>
              <a:t>loading</a:t>
            </a:r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D905F31-D426-4B3E-BDE0-9961BB20403C}"/>
              </a:ext>
            </a:extLst>
          </p:cNvPr>
          <p:cNvSpPr/>
          <p:nvPr/>
        </p:nvSpPr>
        <p:spPr>
          <a:xfrm>
            <a:off x="2919730" y="2655332"/>
            <a:ext cx="1790700" cy="419100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8B74526A-0CE8-4DBA-BB47-33F79B99405C}"/>
              </a:ext>
            </a:extLst>
          </p:cNvPr>
          <p:cNvSpPr/>
          <p:nvPr/>
        </p:nvSpPr>
        <p:spPr>
          <a:xfrm>
            <a:off x="2919730" y="3303032"/>
            <a:ext cx="1790700" cy="419100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32CD2959-F0D2-4B16-9345-673239F95C5D}"/>
              </a:ext>
            </a:extLst>
          </p:cNvPr>
          <p:cNvSpPr/>
          <p:nvPr/>
        </p:nvSpPr>
        <p:spPr>
          <a:xfrm>
            <a:off x="2919730" y="3931682"/>
            <a:ext cx="1790700" cy="419100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2F1B6CF-746B-43B8-B865-11E21B853295}"/>
              </a:ext>
            </a:extLst>
          </p:cNvPr>
          <p:cNvSpPr/>
          <p:nvPr/>
        </p:nvSpPr>
        <p:spPr>
          <a:xfrm>
            <a:off x="7453630" y="2655332"/>
            <a:ext cx="1790700" cy="419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2F4C148-42A7-4B57-B62F-7070B2C03703}"/>
              </a:ext>
            </a:extLst>
          </p:cNvPr>
          <p:cNvSpPr/>
          <p:nvPr/>
        </p:nvSpPr>
        <p:spPr>
          <a:xfrm>
            <a:off x="7453630" y="3303032"/>
            <a:ext cx="1790700" cy="419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1327324-A2C9-4581-9149-882F20B99520}"/>
              </a:ext>
            </a:extLst>
          </p:cNvPr>
          <p:cNvSpPr/>
          <p:nvPr/>
        </p:nvSpPr>
        <p:spPr>
          <a:xfrm>
            <a:off x="7453630" y="3931682"/>
            <a:ext cx="1790700" cy="419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Pil: højre 9">
            <a:extLst>
              <a:ext uri="{FF2B5EF4-FFF2-40B4-BE49-F238E27FC236}">
                <a16:creationId xmlns:a16="http://schemas.microsoft.com/office/drawing/2014/main" id="{C596C1BD-70A4-4BB8-B7E2-2362D06ECC3A}"/>
              </a:ext>
            </a:extLst>
          </p:cNvPr>
          <p:cNvSpPr/>
          <p:nvPr/>
        </p:nvSpPr>
        <p:spPr>
          <a:xfrm>
            <a:off x="5242560" y="3462816"/>
            <a:ext cx="1788160" cy="5892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372B2169-350E-456A-90A0-2C82DCA441F0}"/>
              </a:ext>
            </a:extLst>
          </p:cNvPr>
          <p:cNvSpPr txBox="1"/>
          <p:nvPr/>
        </p:nvSpPr>
        <p:spPr>
          <a:xfrm>
            <a:off x="5025390" y="4103133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Routing ”/</a:t>
            </a:r>
            <a:r>
              <a:rPr lang="da-DK" dirty="0" err="1"/>
              <a:t>creditCard</a:t>
            </a:r>
            <a:r>
              <a:rPr lang="da-DK" dirty="0"/>
              <a:t>”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4A6742DA-809B-46F3-888B-8FD09A5BD176}"/>
              </a:ext>
            </a:extLst>
          </p:cNvPr>
          <p:cNvSpPr txBox="1"/>
          <p:nvPr/>
        </p:nvSpPr>
        <p:spPr>
          <a:xfrm>
            <a:off x="7377430" y="2190116"/>
            <a:ext cx="19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CreditCardModule</a:t>
            </a:r>
            <a:endParaRPr lang="da-DK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F12431B9-808E-44D5-ACAD-C5339F78C911}"/>
              </a:ext>
            </a:extLst>
          </p:cNvPr>
          <p:cNvSpPr txBox="1"/>
          <p:nvPr/>
        </p:nvSpPr>
        <p:spPr>
          <a:xfrm>
            <a:off x="2843530" y="2171700"/>
            <a:ext cx="19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AppModule</a:t>
            </a:r>
            <a:endParaRPr lang="da-DK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BC2CF295-AF92-4290-802A-9576AFE42B04}"/>
              </a:ext>
            </a:extLst>
          </p:cNvPr>
          <p:cNvSpPr/>
          <p:nvPr/>
        </p:nvSpPr>
        <p:spPr>
          <a:xfrm>
            <a:off x="7453630" y="4579382"/>
            <a:ext cx="1790700" cy="419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355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725C07-A3BF-4F89-BAED-FB620750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da-DK" sz="1900">
                <a:solidFill>
                  <a:schemeClr val="accent1"/>
                </a:solidFill>
              </a:rPr>
              <a:t>Routes guards</a:t>
            </a:r>
            <a:br>
              <a:rPr lang="da-DK" sz="1900">
                <a:solidFill>
                  <a:schemeClr val="accent1"/>
                </a:solidFill>
              </a:rPr>
            </a:br>
            <a:endParaRPr lang="da-DK" sz="1900">
              <a:solidFill>
                <a:schemeClr val="accent1"/>
              </a:solidFill>
            </a:endParaRPr>
          </a:p>
        </p:txBody>
      </p:sp>
      <p:pic>
        <p:nvPicPr>
          <p:cNvPr id="24578" name="Picture 2" descr="LB er cbcks on the &#10;protæted link &#10;N avgate to &#10;prdected route &#10;in &#10;N avgate to &#10;view &#10;in &#10;Figure 4.1 A sample login workflow with a guard ">
            <a:extLst>
              <a:ext uri="{FF2B5EF4-FFF2-40B4-BE49-F238E27FC236}">
                <a16:creationId xmlns:a16="http://schemas.microsoft.com/office/drawing/2014/main" id="{F12CBD23-2905-42B9-B7E8-BC96AB8C9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927" y="1989265"/>
            <a:ext cx="5978273" cy="256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2" name="Content Placeholder 24581">
            <a:extLst>
              <a:ext uri="{FF2B5EF4-FFF2-40B4-BE49-F238E27FC236}">
                <a16:creationId xmlns:a16="http://schemas.microsoft.com/office/drawing/2014/main" id="{8650B796-C895-4999-825E-19C138F13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Authorization – </a:t>
            </a:r>
            <a:r>
              <a:rPr lang="en-US" sz="1600" dirty="0" err="1">
                <a:solidFill>
                  <a:schemeClr val="bg1"/>
                </a:solidFill>
              </a:rPr>
              <a:t>ikke</a:t>
            </a:r>
            <a:r>
              <a:rPr lang="en-US" sz="1600" dirty="0">
                <a:solidFill>
                  <a:schemeClr val="bg1"/>
                </a:solidFill>
              </a:rPr>
              <a:t> authentication!</a:t>
            </a:r>
          </a:p>
          <a:p>
            <a:r>
              <a:rPr lang="en-US" sz="1600" dirty="0">
                <a:solidFill>
                  <a:schemeClr val="bg1"/>
                </a:solidFill>
              </a:rPr>
              <a:t>Guard interfaces 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Synkron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asynkron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Path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41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5108F-C575-42BA-8110-FA0E0736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demo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7318957-381C-4798-9AE8-45F3D6F2E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2315766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/>
        </p:nvSpPr>
        <p:spPr>
          <a:xfrm>
            <a:off x="3204642" y="1775434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600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AFE #4 – Forms</a:t>
            </a:r>
            <a:endParaRPr lang="en-US" sz="3600" kern="1200" dirty="0">
              <a:solidFill>
                <a:srgbClr val="080808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/>
        </p:nvSpPr>
        <p:spPr>
          <a:xfrm>
            <a:off x="4439633" y="3940716"/>
            <a:ext cx="3312734" cy="1141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Quynh Trang Mac</a:t>
            </a:r>
          </a:p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 201810269 – AU583669 </a:t>
            </a:r>
          </a:p>
        </p:txBody>
      </p:sp>
    </p:spTree>
    <p:extLst>
      <p:ext uri="{BB962C8B-B14F-4D97-AF65-F5344CB8AC3E}">
        <p14:creationId xmlns:p14="http://schemas.microsoft.com/office/powerpoint/2010/main" val="3412097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017890-79B3-4B64-91FB-5990E7F8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da-DK" dirty="0"/>
              <a:t>Agenda</a:t>
            </a:r>
            <a:br>
              <a:rPr lang="da-DK" dirty="0"/>
            </a:br>
            <a:endParaRPr lang="da-DK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05B41DF7-8A9A-4CC6-8C01-3E4FE2072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04914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369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9DB88-F37E-4FFC-95B8-645D81CA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da-DK" sz="4000" dirty="0"/>
              <a:t>Angular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8F7EEC-910F-4ADB-A869-C384BFA8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Angular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 err="1"/>
              <a:t>Komponent-baseret</a:t>
            </a:r>
            <a:endParaRPr lang="en-US" dirty="0"/>
          </a:p>
          <a:p>
            <a:pPr lvl="1"/>
            <a:r>
              <a:rPr lang="en-US" dirty="0"/>
              <a:t>Hel-</a:t>
            </a:r>
            <a:r>
              <a:rPr lang="en-US" dirty="0" err="1"/>
              <a:t>pakkeløsning</a:t>
            </a:r>
            <a:r>
              <a:rPr lang="en-US" dirty="0"/>
              <a:t> 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39AF1F6C-196B-4B0E-88B6-890D78DE7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472" y="1628502"/>
            <a:ext cx="5995465" cy="36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30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92A94-3964-444B-B08C-27C609D5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da-DK" sz="4000"/>
              <a:t>forms</a:t>
            </a:r>
          </a:p>
        </p:txBody>
      </p:sp>
      <p:graphicFrame>
        <p:nvGraphicFramePr>
          <p:cNvPr id="18" name="Pladsholder til indhold 2">
            <a:extLst>
              <a:ext uri="{FF2B5EF4-FFF2-40B4-BE49-F238E27FC236}">
                <a16:creationId xmlns:a16="http://schemas.microsoft.com/office/drawing/2014/main" id="{923102A7-7730-4FCA-BA94-5B8122E09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32926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5108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18A9E-BAF0-46A8-8E13-E504FC17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Template-driven forms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E11B4D-32E0-4144-86C4-B94E7CEB4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Directives</a:t>
            </a:r>
          </a:p>
          <a:p>
            <a:r>
              <a:rPr lang="da-DK" dirty="0"/>
              <a:t>Datamodel</a:t>
            </a:r>
          </a:p>
          <a:p>
            <a:r>
              <a:rPr lang="da-DK" dirty="0"/>
              <a:t>Form validering</a:t>
            </a:r>
          </a:p>
          <a:p>
            <a:r>
              <a:rPr lang="da-DK" dirty="0"/>
              <a:t>Mutable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1026" name="Picture 2" descr="Template-driven forms data flow - view to model">
            <a:extLst>
              <a:ext uri="{FF2B5EF4-FFF2-40B4-BE49-F238E27FC236}">
                <a16:creationId xmlns:a16="http://schemas.microsoft.com/office/drawing/2014/main" id="{C24ABD33-5A16-4D8C-AA3F-BCDD259D6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991" y="1492649"/>
            <a:ext cx="8113367" cy="469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mplate-driven forms data flow - model to view">
            <a:extLst>
              <a:ext uri="{FF2B5EF4-FFF2-40B4-BE49-F238E27FC236}">
                <a16:creationId xmlns:a16="http://schemas.microsoft.com/office/drawing/2014/main" id="{A4AA5D6C-71DB-48C3-8FA4-5EA95D7E6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21" y="1492648"/>
            <a:ext cx="8093379" cy="469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03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7A1B5-72B8-4A2F-8C10-4046B706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Reactive</a:t>
            </a:r>
            <a:r>
              <a:rPr lang="da-DK" dirty="0"/>
              <a:t> forms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48A7DC-6DE4-4E58-9AD1-E8C299A3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Directives</a:t>
            </a:r>
          </a:p>
          <a:p>
            <a:r>
              <a:rPr lang="da-DK" dirty="0"/>
              <a:t>Datamodel</a:t>
            </a:r>
          </a:p>
          <a:p>
            <a:r>
              <a:rPr lang="da-DK" dirty="0"/>
              <a:t>Form validering</a:t>
            </a:r>
          </a:p>
          <a:p>
            <a:r>
              <a:rPr lang="da-DK" dirty="0" err="1"/>
              <a:t>Immutable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2050" name="Picture 2" descr="Reactive forms data flow - view to model">
            <a:extLst>
              <a:ext uri="{FF2B5EF4-FFF2-40B4-BE49-F238E27FC236}">
                <a16:creationId xmlns:a16="http://schemas.microsoft.com/office/drawing/2014/main" id="{20C9063B-341C-4E12-B72E-F5BB61A00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28451"/>
            <a:ext cx="5715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ctive forms data flow - model to view">
            <a:extLst>
              <a:ext uri="{FF2B5EF4-FFF2-40B4-BE49-F238E27FC236}">
                <a16:creationId xmlns:a16="http://schemas.microsoft.com/office/drawing/2014/main" id="{0C169800-E598-4FB1-986F-2A40610C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17" y="1128451"/>
            <a:ext cx="553728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8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E9DF5-D7C8-4D5D-9611-7292B222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Dynamic forms</a:t>
            </a:r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79E4054D-F300-459D-8ECB-12C341753A85}"/>
              </a:ext>
            </a:extLst>
          </p:cNvPr>
          <p:cNvGrpSpPr/>
          <p:nvPr/>
        </p:nvGrpSpPr>
        <p:grpSpPr>
          <a:xfrm>
            <a:off x="3697856" y="1783452"/>
            <a:ext cx="5204606" cy="4123542"/>
            <a:chOff x="4525992" y="1662682"/>
            <a:chExt cx="5204606" cy="4123542"/>
          </a:xfrm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0C94536B-BA43-4EED-8CC7-720341787F64}"/>
                </a:ext>
              </a:extLst>
            </p:cNvPr>
            <p:cNvSpPr/>
            <p:nvPr/>
          </p:nvSpPr>
          <p:spPr>
            <a:xfrm>
              <a:off x="4629510" y="3068846"/>
              <a:ext cx="4485736" cy="405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F545D209-B95A-4F6C-A667-5E88470ED28C}"/>
                </a:ext>
              </a:extLst>
            </p:cNvPr>
            <p:cNvSpPr/>
            <p:nvPr/>
          </p:nvSpPr>
          <p:spPr>
            <a:xfrm>
              <a:off x="4629510" y="3920704"/>
              <a:ext cx="4485736" cy="405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FADB1C6A-6118-414E-BCF8-B3ACAB14B96C}"/>
                </a:ext>
              </a:extLst>
            </p:cNvPr>
            <p:cNvSpPr/>
            <p:nvPr/>
          </p:nvSpPr>
          <p:spPr>
            <a:xfrm>
              <a:off x="4629510" y="4703550"/>
              <a:ext cx="4485736" cy="405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239A029D-A5B7-47C1-9D5F-A9D416777DC2}"/>
                </a:ext>
              </a:extLst>
            </p:cNvPr>
            <p:cNvSpPr txBox="1"/>
            <p:nvPr/>
          </p:nvSpPr>
          <p:spPr>
            <a:xfrm>
              <a:off x="4525992" y="1662682"/>
              <a:ext cx="21508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000" dirty="0"/>
                <a:t>Rejse formular</a:t>
              </a:r>
            </a:p>
          </p:txBody>
        </p: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6A3835AB-D687-432B-96E6-34FA1C15CCA4}"/>
                </a:ext>
              </a:extLst>
            </p:cNvPr>
            <p:cNvSpPr txBox="1"/>
            <p:nvPr/>
          </p:nvSpPr>
          <p:spPr>
            <a:xfrm>
              <a:off x="4525992" y="2547458"/>
              <a:ext cx="2875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000" dirty="0"/>
                <a:t>Navn på rejsende 1</a:t>
              </a:r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4A053418-6AD8-42F7-B46C-C31C48C3E154}"/>
                </a:ext>
              </a:extLst>
            </p:cNvPr>
            <p:cNvSpPr/>
            <p:nvPr/>
          </p:nvSpPr>
          <p:spPr>
            <a:xfrm>
              <a:off x="4629510" y="5386114"/>
              <a:ext cx="1805796" cy="40011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Tekstfelt 10">
              <a:extLst>
                <a:ext uri="{FF2B5EF4-FFF2-40B4-BE49-F238E27FC236}">
                  <a16:creationId xmlns:a16="http://schemas.microsoft.com/office/drawing/2014/main" id="{A30452B6-6016-45D4-8721-8061CF341522}"/>
                </a:ext>
              </a:extLst>
            </p:cNvPr>
            <p:cNvSpPr txBox="1"/>
            <p:nvPr/>
          </p:nvSpPr>
          <p:spPr>
            <a:xfrm>
              <a:off x="4681269" y="5374044"/>
              <a:ext cx="21508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000" dirty="0">
                  <a:solidFill>
                    <a:schemeClr val="bg1"/>
                  </a:solidFill>
                </a:rPr>
                <a:t>Tilføj rejsende</a:t>
              </a: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CFBDA012-8766-406F-B408-58353EF65D85}"/>
                </a:ext>
              </a:extLst>
            </p:cNvPr>
            <p:cNvSpPr txBox="1"/>
            <p:nvPr/>
          </p:nvSpPr>
          <p:spPr>
            <a:xfrm>
              <a:off x="4525992" y="3514559"/>
              <a:ext cx="2875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000" dirty="0"/>
                <a:t>Navn på rejsende 2</a:t>
              </a:r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6DDB9EFD-9C89-4A6D-8A59-F10547383F46}"/>
                </a:ext>
              </a:extLst>
            </p:cNvPr>
            <p:cNvSpPr txBox="1"/>
            <p:nvPr/>
          </p:nvSpPr>
          <p:spPr>
            <a:xfrm>
              <a:off x="4525992" y="4338216"/>
              <a:ext cx="2875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000" dirty="0"/>
                <a:t>Navn på rejsende 3</a:t>
              </a: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3658334C-67EA-4C77-BDAD-0E8B66E1023E}"/>
                </a:ext>
              </a:extLst>
            </p:cNvPr>
            <p:cNvSpPr txBox="1"/>
            <p:nvPr/>
          </p:nvSpPr>
          <p:spPr>
            <a:xfrm>
              <a:off x="4525992" y="2058117"/>
              <a:ext cx="21508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000" dirty="0"/>
                <a:t>…..</a:t>
              </a:r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76BEF77C-F970-4EB9-A9AB-F494F1939941}"/>
                </a:ext>
              </a:extLst>
            </p:cNvPr>
            <p:cNvSpPr/>
            <p:nvPr/>
          </p:nvSpPr>
          <p:spPr>
            <a:xfrm>
              <a:off x="9302151" y="4693039"/>
              <a:ext cx="393940" cy="40544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99BCC242-DA1C-4512-B95B-21C2829277BC}"/>
                </a:ext>
              </a:extLst>
            </p:cNvPr>
            <p:cNvSpPr txBox="1"/>
            <p:nvPr/>
          </p:nvSpPr>
          <p:spPr>
            <a:xfrm>
              <a:off x="9336658" y="4703820"/>
              <a:ext cx="393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000" dirty="0">
                  <a:solidFill>
                    <a:schemeClr val="bg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43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A6B064A-F541-4FC9-B6A5-EFEC49D83451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/>
              <a:t>Form validation</a:t>
            </a:r>
            <a:endParaRPr lang="da-DK" dirty="0"/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E3911D6A-475B-4A1B-AC5D-7F5A1C70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da-DK" dirty="0"/>
              <a:t>Data kvalitet</a:t>
            </a:r>
          </a:p>
          <a:p>
            <a:r>
              <a:rPr lang="da-DK" dirty="0"/>
              <a:t>Ændring i Form </a:t>
            </a:r>
            <a:r>
              <a:rPr lang="da-DK" dirty="0" err="1"/>
              <a:t>control</a:t>
            </a:r>
            <a:endParaRPr lang="da-DK" dirty="0"/>
          </a:p>
          <a:p>
            <a:r>
              <a:rPr lang="da-DK" dirty="0"/>
              <a:t>Indbyggede </a:t>
            </a:r>
            <a:r>
              <a:rPr lang="da-DK" dirty="0" err="1"/>
              <a:t>validators</a:t>
            </a:r>
            <a:endParaRPr lang="da-DK" dirty="0"/>
          </a:p>
          <a:p>
            <a:r>
              <a:rPr lang="da-DK" dirty="0"/>
              <a:t>Custom </a:t>
            </a:r>
            <a:r>
              <a:rPr lang="da-DK" dirty="0" err="1"/>
              <a:t>validators</a:t>
            </a:r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9083279-83F6-48F1-985A-5119442B21F8}"/>
              </a:ext>
            </a:extLst>
          </p:cNvPr>
          <p:cNvSpPr/>
          <p:nvPr/>
        </p:nvSpPr>
        <p:spPr>
          <a:xfrm>
            <a:off x="6423804" y="3275880"/>
            <a:ext cx="4485736" cy="4054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C6D0C6F-2EC2-4873-B051-1DFB4BC6032C}"/>
              </a:ext>
            </a:extLst>
          </p:cNvPr>
          <p:cNvSpPr/>
          <p:nvPr/>
        </p:nvSpPr>
        <p:spPr>
          <a:xfrm>
            <a:off x="6423804" y="4629320"/>
            <a:ext cx="4485736" cy="4054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55901A02-5166-4A5F-9F66-AA148E38B5CD}"/>
              </a:ext>
            </a:extLst>
          </p:cNvPr>
          <p:cNvSpPr txBox="1"/>
          <p:nvPr/>
        </p:nvSpPr>
        <p:spPr>
          <a:xfrm>
            <a:off x="6320286" y="1869716"/>
            <a:ext cx="2150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Rejse formular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16D3C7C7-7B23-486C-86D9-C6573323B9AB}"/>
              </a:ext>
            </a:extLst>
          </p:cNvPr>
          <p:cNvSpPr txBox="1"/>
          <p:nvPr/>
        </p:nvSpPr>
        <p:spPr>
          <a:xfrm>
            <a:off x="6320286" y="2754492"/>
            <a:ext cx="287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Navn på rejsende 1 *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268CD00D-8C1B-4C53-91B0-04E684714B49}"/>
              </a:ext>
            </a:extLst>
          </p:cNvPr>
          <p:cNvSpPr/>
          <p:nvPr/>
        </p:nvSpPr>
        <p:spPr>
          <a:xfrm>
            <a:off x="6423804" y="5593148"/>
            <a:ext cx="180579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0B6A6A7C-FEBD-45DB-8D7E-D09375C1A8B2}"/>
              </a:ext>
            </a:extLst>
          </p:cNvPr>
          <p:cNvSpPr txBox="1"/>
          <p:nvPr/>
        </p:nvSpPr>
        <p:spPr>
          <a:xfrm>
            <a:off x="6475563" y="5581078"/>
            <a:ext cx="2150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Tilføj rejsende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1D72C5EE-BCF1-4411-8E1D-43896D973487}"/>
              </a:ext>
            </a:extLst>
          </p:cNvPr>
          <p:cNvSpPr txBox="1"/>
          <p:nvPr/>
        </p:nvSpPr>
        <p:spPr>
          <a:xfrm>
            <a:off x="6320286" y="4223175"/>
            <a:ext cx="287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Navn på rejsende 2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CCEA8CFD-89BA-40F7-AA24-A9F95E58D07B}"/>
              </a:ext>
            </a:extLst>
          </p:cNvPr>
          <p:cNvSpPr txBox="1"/>
          <p:nvPr/>
        </p:nvSpPr>
        <p:spPr>
          <a:xfrm>
            <a:off x="6320286" y="2265151"/>
            <a:ext cx="2150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…..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AB515196-2C42-4C0C-A829-80241F028AC6}"/>
              </a:ext>
            </a:extLst>
          </p:cNvPr>
          <p:cNvSpPr txBox="1"/>
          <p:nvPr/>
        </p:nvSpPr>
        <p:spPr>
          <a:xfrm>
            <a:off x="6320286" y="4989812"/>
            <a:ext cx="4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Navn skal være minimum 2 karakterer lang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AC0A0838-8A27-47D5-A019-5AD1D28C6D58}"/>
              </a:ext>
            </a:extLst>
          </p:cNvPr>
          <p:cNvSpPr txBox="1"/>
          <p:nvPr/>
        </p:nvSpPr>
        <p:spPr>
          <a:xfrm>
            <a:off x="6406550" y="4629320"/>
            <a:ext cx="287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h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72CD9D05-99D9-4939-B965-0A875D792A22}"/>
              </a:ext>
            </a:extLst>
          </p:cNvPr>
          <p:cNvSpPr txBox="1"/>
          <p:nvPr/>
        </p:nvSpPr>
        <p:spPr>
          <a:xfrm>
            <a:off x="6320286" y="3627443"/>
            <a:ext cx="49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Du mangler at udfylde dette felt</a:t>
            </a:r>
          </a:p>
        </p:txBody>
      </p:sp>
    </p:spTree>
    <p:extLst>
      <p:ext uri="{BB962C8B-B14F-4D97-AF65-F5344CB8AC3E}">
        <p14:creationId xmlns:p14="http://schemas.microsoft.com/office/powerpoint/2010/main" val="3843857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2EB04-82FF-4638-BCBC-498320CD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da-DK" sz="4000"/>
              <a:t>Template-driven vs. Reactive forms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2D02F368-EEAF-4165-84C0-05DA44B82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7084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5891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F5FD7-9F35-4C53-B3A4-79413ED8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61C56BD-1CDA-4AFB-AD66-11029CA52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3639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/>
        </p:nvSpPr>
        <p:spPr>
          <a:xfrm>
            <a:off x="3204642" y="1775434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600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AFE #5 – </a:t>
            </a:r>
            <a:r>
              <a:rPr lang="da-DK" sz="3600" dirty="0" err="1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Responsive</a:t>
            </a:r>
            <a:r>
              <a:rPr lang="da-DK" sz="3600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 Web Design</a:t>
            </a:r>
            <a:endParaRPr lang="en-US" sz="3600" kern="1200" dirty="0">
              <a:solidFill>
                <a:srgbClr val="080808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/>
        </p:nvSpPr>
        <p:spPr>
          <a:xfrm>
            <a:off x="4439633" y="3940716"/>
            <a:ext cx="3312734" cy="1141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Quynh Trang Mac</a:t>
            </a:r>
          </a:p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 201810269 – AU583669 </a:t>
            </a:r>
          </a:p>
        </p:txBody>
      </p:sp>
    </p:spTree>
    <p:extLst>
      <p:ext uri="{BB962C8B-B14F-4D97-AF65-F5344CB8AC3E}">
        <p14:creationId xmlns:p14="http://schemas.microsoft.com/office/powerpoint/2010/main" val="1723435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73D9BF-2C12-4F44-BF34-EC31D9E7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da-DK" dirty="0"/>
              <a:t>Agenda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Pladsholder til indhold 2">
            <a:extLst>
              <a:ext uri="{FF2B5EF4-FFF2-40B4-BE49-F238E27FC236}">
                <a16:creationId xmlns:a16="http://schemas.microsoft.com/office/drawing/2014/main" id="{922303A3-1587-47A0-9698-1245839C4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99279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544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9DB88-F37E-4FFC-95B8-645D81CA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da-DK" sz="4000" dirty="0"/>
              <a:t>Angular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8F7EEC-910F-4ADB-A869-C384BFA8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Angular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 err="1"/>
              <a:t>Komponent-baseret</a:t>
            </a:r>
            <a:endParaRPr lang="en-US" dirty="0"/>
          </a:p>
          <a:p>
            <a:pPr lvl="1"/>
            <a:r>
              <a:rPr lang="en-US" dirty="0"/>
              <a:t>Hel-</a:t>
            </a:r>
            <a:r>
              <a:rPr lang="en-US" dirty="0" err="1"/>
              <a:t>pakkeløsning</a:t>
            </a:r>
            <a:r>
              <a:rPr lang="en-US" dirty="0"/>
              <a:t> 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39AF1F6C-196B-4B0E-88B6-890D78DE7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472" y="1628502"/>
            <a:ext cx="5995465" cy="36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F020B-CFCE-4873-B54A-C97147C1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modules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32BC74-3ABF-49C0-AC24-CD70B70C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Angular framework</a:t>
            </a:r>
          </a:p>
          <a:p>
            <a:r>
              <a:rPr lang="da-DK" dirty="0"/>
              <a:t>@NgModule()</a:t>
            </a:r>
          </a:p>
          <a:p>
            <a:r>
              <a:rPr lang="da-DK" dirty="0"/>
              <a:t>Angular </a:t>
            </a:r>
            <a:r>
              <a:rPr lang="da-DK" dirty="0" err="1"/>
              <a:t>module</a:t>
            </a:r>
            <a:r>
              <a:rPr lang="da-DK" dirty="0"/>
              <a:t> type: </a:t>
            </a:r>
          </a:p>
          <a:p>
            <a:pPr lvl="1"/>
            <a:r>
              <a:rPr lang="da-DK" dirty="0" err="1"/>
              <a:t>Root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da-DK" dirty="0"/>
          </a:p>
          <a:p>
            <a:pPr lvl="1"/>
            <a:r>
              <a:rPr lang="da-DK" dirty="0"/>
              <a:t>Feature </a:t>
            </a:r>
            <a:r>
              <a:rPr lang="da-DK" dirty="0" err="1"/>
              <a:t>modules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2762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2EA4E-FF62-4E25-AB01-A597664B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Responsive</a:t>
            </a:r>
            <a:r>
              <a:rPr lang="da-DK" dirty="0"/>
              <a:t> web design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505442-615B-4F79-AA3F-BC4C6395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96087" cy="3593591"/>
          </a:xfrm>
        </p:spPr>
        <p:txBody>
          <a:bodyPr/>
          <a:lstStyle/>
          <a:p>
            <a:r>
              <a:rPr lang="da-DK" dirty="0"/>
              <a:t>Før i tiden</a:t>
            </a:r>
          </a:p>
          <a:p>
            <a:r>
              <a:rPr lang="da-DK" dirty="0"/>
              <a:t>Mobile </a:t>
            </a:r>
            <a:r>
              <a:rPr lang="da-DK" dirty="0" err="1"/>
              <a:t>first</a:t>
            </a:r>
            <a:r>
              <a:rPr lang="da-DK" dirty="0"/>
              <a:t> </a:t>
            </a:r>
          </a:p>
          <a:p>
            <a:r>
              <a:rPr lang="da-DK" dirty="0"/>
              <a:t>Viewport </a:t>
            </a:r>
          </a:p>
          <a:p>
            <a:r>
              <a:rPr lang="da-DK" dirty="0"/>
              <a:t>Media </a:t>
            </a:r>
            <a:r>
              <a:rPr lang="da-DK" dirty="0" err="1"/>
              <a:t>queries</a:t>
            </a:r>
            <a:r>
              <a:rPr lang="da-DK" dirty="0"/>
              <a:t> &amp; features</a:t>
            </a:r>
          </a:p>
          <a:p>
            <a:pPr marL="0" indent="0">
              <a:buNone/>
            </a:pPr>
            <a:endParaRPr lang="da-DK" dirty="0"/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946F16E9-6565-4DA6-B950-C5BA1AF245D2}"/>
              </a:ext>
            </a:extLst>
          </p:cNvPr>
          <p:cNvGrpSpPr/>
          <p:nvPr/>
        </p:nvGrpSpPr>
        <p:grpSpPr>
          <a:xfrm>
            <a:off x="5702060" y="3859333"/>
            <a:ext cx="4022786" cy="2173857"/>
            <a:chOff x="6797614" y="1500996"/>
            <a:chExt cx="4022786" cy="2173857"/>
          </a:xfrm>
        </p:grpSpPr>
        <p:sp>
          <p:nvSpPr>
            <p:cNvPr id="5" name="Rektangel 4">
              <a:extLst>
                <a:ext uri="{FF2B5EF4-FFF2-40B4-BE49-F238E27FC236}">
                  <a16:creationId xmlns:a16="http://schemas.microsoft.com/office/drawing/2014/main" id="{305F7775-16CD-44F4-B96A-5EC54707BB52}"/>
                </a:ext>
              </a:extLst>
            </p:cNvPr>
            <p:cNvSpPr/>
            <p:nvPr/>
          </p:nvSpPr>
          <p:spPr>
            <a:xfrm>
              <a:off x="6797615" y="1500996"/>
              <a:ext cx="4022785" cy="2173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4B7DCE19-844C-4A82-B240-1EF3CCA78D0B}"/>
                </a:ext>
              </a:extLst>
            </p:cNvPr>
            <p:cNvSpPr/>
            <p:nvPr/>
          </p:nvSpPr>
          <p:spPr>
            <a:xfrm>
              <a:off x="6797615" y="1500996"/>
              <a:ext cx="4022785" cy="31055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AB1BD48F-7C21-4CEA-87E4-7CB98ABA6D18}"/>
                </a:ext>
              </a:extLst>
            </p:cNvPr>
            <p:cNvSpPr/>
            <p:nvPr/>
          </p:nvSpPr>
          <p:spPr>
            <a:xfrm>
              <a:off x="6797614" y="1811547"/>
              <a:ext cx="1000665" cy="1863306"/>
            </a:xfrm>
            <a:prstGeom prst="rect">
              <a:avLst/>
            </a:prstGeom>
            <a:solidFill>
              <a:schemeClr val="accent1">
                <a:lumMod val="9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819B0BB8-7CAB-4660-8E55-FE9769AB9802}"/>
                </a:ext>
              </a:extLst>
            </p:cNvPr>
            <p:cNvSpPr/>
            <p:nvPr/>
          </p:nvSpPr>
          <p:spPr>
            <a:xfrm>
              <a:off x="7970807" y="1975449"/>
              <a:ext cx="1000665" cy="19625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47985DDF-B45B-409B-A6F7-87FF54085BED}"/>
                </a:ext>
              </a:extLst>
            </p:cNvPr>
            <p:cNvSpPr/>
            <p:nvPr/>
          </p:nvSpPr>
          <p:spPr>
            <a:xfrm>
              <a:off x="7970807" y="2318350"/>
              <a:ext cx="2346385" cy="148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3E6DAB5D-738F-4EE8-90DC-7BB05320D926}"/>
                </a:ext>
              </a:extLst>
            </p:cNvPr>
            <p:cNvSpPr/>
            <p:nvPr/>
          </p:nvSpPr>
          <p:spPr>
            <a:xfrm>
              <a:off x="7970807" y="2525383"/>
              <a:ext cx="2346385" cy="148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E253F379-3176-4385-A4EF-A4E1703D3164}"/>
                </a:ext>
              </a:extLst>
            </p:cNvPr>
            <p:cNvSpPr/>
            <p:nvPr/>
          </p:nvSpPr>
          <p:spPr>
            <a:xfrm>
              <a:off x="7970807" y="2714086"/>
              <a:ext cx="2346385" cy="148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12" name="Gruppe 11">
            <a:extLst>
              <a:ext uri="{FF2B5EF4-FFF2-40B4-BE49-F238E27FC236}">
                <a16:creationId xmlns:a16="http://schemas.microsoft.com/office/drawing/2014/main" id="{F0A60F0B-C9B7-4464-A469-23A0230FCBB7}"/>
              </a:ext>
            </a:extLst>
          </p:cNvPr>
          <p:cNvGrpSpPr/>
          <p:nvPr/>
        </p:nvGrpSpPr>
        <p:grpSpPr>
          <a:xfrm>
            <a:off x="10143225" y="1453551"/>
            <a:ext cx="1354350" cy="2188952"/>
            <a:chOff x="6788987" y="3985404"/>
            <a:chExt cx="1354350" cy="2188952"/>
          </a:xfrm>
        </p:grpSpPr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72777EEE-7F90-4876-90B4-734C14CD580A}"/>
                </a:ext>
              </a:extLst>
            </p:cNvPr>
            <p:cNvSpPr/>
            <p:nvPr/>
          </p:nvSpPr>
          <p:spPr>
            <a:xfrm>
              <a:off x="6797615" y="3985404"/>
              <a:ext cx="1345721" cy="2173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6E60B9CF-04D3-4600-A2A6-F73FFBE01DE0}"/>
                </a:ext>
              </a:extLst>
            </p:cNvPr>
            <p:cNvSpPr/>
            <p:nvPr/>
          </p:nvSpPr>
          <p:spPr>
            <a:xfrm>
              <a:off x="6797615" y="3985404"/>
              <a:ext cx="1345722" cy="19625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8DAA0152-7C54-476B-B8C9-AD87C9A9A670}"/>
                </a:ext>
              </a:extLst>
            </p:cNvPr>
            <p:cNvSpPr/>
            <p:nvPr/>
          </p:nvSpPr>
          <p:spPr>
            <a:xfrm>
              <a:off x="6970142" y="4340164"/>
              <a:ext cx="1000665" cy="19625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5F46FBA5-4C94-4C85-AAB7-FCCD817C632E}"/>
                </a:ext>
              </a:extLst>
            </p:cNvPr>
            <p:cNvSpPr/>
            <p:nvPr/>
          </p:nvSpPr>
          <p:spPr>
            <a:xfrm>
              <a:off x="6970144" y="4646583"/>
              <a:ext cx="1000664" cy="1022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Rektangel 16">
              <a:extLst>
                <a:ext uri="{FF2B5EF4-FFF2-40B4-BE49-F238E27FC236}">
                  <a16:creationId xmlns:a16="http://schemas.microsoft.com/office/drawing/2014/main" id="{15DE2AA3-8C54-40FF-B47D-370F29FB34F6}"/>
                </a:ext>
              </a:extLst>
            </p:cNvPr>
            <p:cNvSpPr/>
            <p:nvPr/>
          </p:nvSpPr>
          <p:spPr>
            <a:xfrm>
              <a:off x="6970143" y="4789997"/>
              <a:ext cx="1000664" cy="1022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DD5D3866-5E1C-449D-B5B7-BE10E0B75D9E}"/>
                </a:ext>
              </a:extLst>
            </p:cNvPr>
            <p:cNvSpPr/>
            <p:nvPr/>
          </p:nvSpPr>
          <p:spPr>
            <a:xfrm>
              <a:off x="6970143" y="4946979"/>
              <a:ext cx="1000664" cy="1022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AC8CC892-3EFD-449A-BF30-541ECDBAEA6D}"/>
                </a:ext>
              </a:extLst>
            </p:cNvPr>
            <p:cNvSpPr/>
            <p:nvPr/>
          </p:nvSpPr>
          <p:spPr>
            <a:xfrm>
              <a:off x="6970143" y="5102074"/>
              <a:ext cx="638355" cy="1007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Rektangel 19">
              <a:extLst>
                <a:ext uri="{FF2B5EF4-FFF2-40B4-BE49-F238E27FC236}">
                  <a16:creationId xmlns:a16="http://schemas.microsoft.com/office/drawing/2014/main" id="{F8435F06-8048-4080-AB0D-9F1E79BD47C0}"/>
                </a:ext>
              </a:extLst>
            </p:cNvPr>
            <p:cNvSpPr/>
            <p:nvPr/>
          </p:nvSpPr>
          <p:spPr>
            <a:xfrm>
              <a:off x="6788987" y="5867400"/>
              <a:ext cx="1354349" cy="306956"/>
            </a:xfrm>
            <a:prstGeom prst="rect">
              <a:avLst/>
            </a:prstGeom>
            <a:solidFill>
              <a:schemeClr val="tx2">
                <a:lumMod val="25000"/>
                <a:lumOff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21" name="Bue 20">
            <a:extLst>
              <a:ext uri="{FF2B5EF4-FFF2-40B4-BE49-F238E27FC236}">
                <a16:creationId xmlns:a16="http://schemas.microsoft.com/office/drawing/2014/main" id="{DCCB8799-F0A4-478F-B53E-0E37AE7ACECB}"/>
              </a:ext>
            </a:extLst>
          </p:cNvPr>
          <p:cNvSpPr/>
          <p:nvPr/>
        </p:nvSpPr>
        <p:spPr>
          <a:xfrm flipH="1">
            <a:off x="8537277" y="2620091"/>
            <a:ext cx="2697910" cy="1850190"/>
          </a:xfrm>
          <a:prstGeom prst="arc">
            <a:avLst>
              <a:gd name="adj1" fmla="val 16200000"/>
              <a:gd name="adj2" fmla="val 219541"/>
            </a:avLst>
          </a:prstGeom>
          <a:ln w="571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5868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D8C99-C554-4302-B05D-D80EB9B0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ngrx</a:t>
            </a:r>
            <a:endParaRPr lang="da-DK" dirty="0"/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8C2A32C4-9D43-4B7D-A738-598EC877EFDD}"/>
              </a:ext>
            </a:extLst>
          </p:cNvPr>
          <p:cNvGrpSpPr/>
          <p:nvPr/>
        </p:nvGrpSpPr>
        <p:grpSpPr>
          <a:xfrm>
            <a:off x="2253777" y="1866431"/>
            <a:ext cx="7783058" cy="3988118"/>
            <a:chOff x="1602483" y="953214"/>
            <a:chExt cx="7783058" cy="3988118"/>
          </a:xfrm>
        </p:grpSpPr>
        <p:sp>
          <p:nvSpPr>
            <p:cNvPr id="5" name="Tekstfelt 4">
              <a:extLst>
                <a:ext uri="{FF2B5EF4-FFF2-40B4-BE49-F238E27FC236}">
                  <a16:creationId xmlns:a16="http://schemas.microsoft.com/office/drawing/2014/main" id="{25DB8AB7-50E1-4A57-8C01-E98781D2707B}"/>
                </a:ext>
              </a:extLst>
            </p:cNvPr>
            <p:cNvSpPr txBox="1"/>
            <p:nvPr/>
          </p:nvSpPr>
          <p:spPr>
            <a:xfrm>
              <a:off x="1656270" y="2518913"/>
              <a:ext cx="1690777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000" dirty="0"/>
                <a:t>Actions</a:t>
              </a:r>
            </a:p>
          </p:txBody>
        </p:sp>
        <p:sp>
          <p:nvSpPr>
            <p:cNvPr id="6" name="Tekstfelt 5">
              <a:extLst>
                <a:ext uri="{FF2B5EF4-FFF2-40B4-BE49-F238E27FC236}">
                  <a16:creationId xmlns:a16="http://schemas.microsoft.com/office/drawing/2014/main" id="{258246BE-28BC-4185-A6D9-DEAFE3BC27A7}"/>
                </a:ext>
              </a:extLst>
            </p:cNvPr>
            <p:cNvSpPr txBox="1"/>
            <p:nvPr/>
          </p:nvSpPr>
          <p:spPr>
            <a:xfrm>
              <a:off x="1602483" y="4502989"/>
              <a:ext cx="1690777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000" dirty="0"/>
                <a:t>UI</a:t>
              </a:r>
            </a:p>
          </p:txBody>
        </p:sp>
        <p:sp>
          <p:nvSpPr>
            <p:cNvPr id="7" name="Tekstfelt 6">
              <a:extLst>
                <a:ext uri="{FF2B5EF4-FFF2-40B4-BE49-F238E27FC236}">
                  <a16:creationId xmlns:a16="http://schemas.microsoft.com/office/drawing/2014/main" id="{2C4877BB-DCB6-4C95-992D-5CE964B8AEF9}"/>
                </a:ext>
              </a:extLst>
            </p:cNvPr>
            <p:cNvSpPr txBox="1"/>
            <p:nvPr/>
          </p:nvSpPr>
          <p:spPr>
            <a:xfrm>
              <a:off x="4779035" y="2518913"/>
              <a:ext cx="1690777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000" dirty="0"/>
                <a:t>Reducer</a:t>
              </a:r>
            </a:p>
          </p:txBody>
        </p:sp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290A6339-4F4F-442D-921F-3B2ED16A8C30}"/>
                </a:ext>
              </a:extLst>
            </p:cNvPr>
            <p:cNvSpPr txBox="1"/>
            <p:nvPr/>
          </p:nvSpPr>
          <p:spPr>
            <a:xfrm>
              <a:off x="4779035" y="3887436"/>
              <a:ext cx="1690777" cy="10156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000" dirty="0"/>
                <a:t>Store</a:t>
              </a:r>
            </a:p>
            <a:p>
              <a:pPr algn="ctr"/>
              <a:endParaRPr lang="da-DK" sz="2000" dirty="0"/>
            </a:p>
            <a:p>
              <a:pPr algn="ctr"/>
              <a:endParaRPr lang="da-DK" sz="2000" dirty="0"/>
            </a:p>
          </p:txBody>
        </p: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AA47773A-3232-4F63-AFF6-81016BE285F5}"/>
                </a:ext>
              </a:extLst>
            </p:cNvPr>
            <p:cNvSpPr txBox="1"/>
            <p:nvPr/>
          </p:nvSpPr>
          <p:spPr>
            <a:xfrm>
              <a:off x="7694764" y="4502989"/>
              <a:ext cx="1690777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000" dirty="0" err="1"/>
                <a:t>Effect</a:t>
              </a:r>
              <a:endParaRPr lang="da-DK" sz="2000" dirty="0"/>
            </a:p>
          </p:txBody>
        </p: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DDF5B8C5-FAD9-4EEB-B58C-10C2E4FDA292}"/>
                </a:ext>
              </a:extLst>
            </p:cNvPr>
            <p:cNvSpPr txBox="1"/>
            <p:nvPr/>
          </p:nvSpPr>
          <p:spPr>
            <a:xfrm>
              <a:off x="7694764" y="3429000"/>
              <a:ext cx="1690777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000" dirty="0"/>
                <a:t>Service</a:t>
              </a:r>
            </a:p>
          </p:txBody>
        </p:sp>
        <p:sp>
          <p:nvSpPr>
            <p:cNvPr id="11" name="Tekstfelt 10">
              <a:extLst>
                <a:ext uri="{FF2B5EF4-FFF2-40B4-BE49-F238E27FC236}">
                  <a16:creationId xmlns:a16="http://schemas.microsoft.com/office/drawing/2014/main" id="{4D58A1EF-4E1D-4055-B130-8417E12AC709}"/>
                </a:ext>
              </a:extLst>
            </p:cNvPr>
            <p:cNvSpPr txBox="1"/>
            <p:nvPr/>
          </p:nvSpPr>
          <p:spPr>
            <a:xfrm>
              <a:off x="7694763" y="2336618"/>
              <a:ext cx="169077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000" dirty="0"/>
                <a:t>Database</a:t>
              </a: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30FEB532-552F-4F19-BD09-68C3772C8109}"/>
                </a:ext>
              </a:extLst>
            </p:cNvPr>
            <p:cNvSpPr txBox="1"/>
            <p:nvPr/>
          </p:nvSpPr>
          <p:spPr>
            <a:xfrm>
              <a:off x="5020572" y="4395267"/>
              <a:ext cx="1242204" cy="4001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000" dirty="0"/>
                <a:t>State</a:t>
              </a:r>
            </a:p>
          </p:txBody>
        </p:sp>
        <p:cxnSp>
          <p:nvCxnSpPr>
            <p:cNvPr id="13" name="Lige pilforbindelse 12">
              <a:extLst>
                <a:ext uri="{FF2B5EF4-FFF2-40B4-BE49-F238E27FC236}">
                  <a16:creationId xmlns:a16="http://schemas.microsoft.com/office/drawing/2014/main" id="{BAF5981F-FBC6-4086-B977-C03B7500932E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2447872" y="2919023"/>
              <a:ext cx="53787" cy="1583966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ge pilforbindelse 13">
              <a:extLst>
                <a:ext uri="{FF2B5EF4-FFF2-40B4-BE49-F238E27FC236}">
                  <a16:creationId xmlns:a16="http://schemas.microsoft.com/office/drawing/2014/main" id="{8C93BBD1-D9E8-4998-B771-2851D28638DB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3347047" y="2718968"/>
              <a:ext cx="14319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Lige pilforbindelse 14">
              <a:extLst>
                <a:ext uri="{FF2B5EF4-FFF2-40B4-BE49-F238E27FC236}">
                  <a16:creationId xmlns:a16="http://schemas.microsoft.com/office/drawing/2014/main" id="{E70D9F99-63C5-4E45-98E3-215985FFB5C0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3293260" y="4703044"/>
              <a:ext cx="14319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Lige pilforbindelse 15">
              <a:extLst>
                <a:ext uri="{FF2B5EF4-FFF2-40B4-BE49-F238E27FC236}">
                  <a16:creationId xmlns:a16="http://schemas.microsoft.com/office/drawing/2014/main" id="{D311E99B-3D03-4F0B-B9AB-C5C0FC9B2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9812" y="4736640"/>
              <a:ext cx="1224952" cy="0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Lige pilforbindelse 16">
              <a:extLst>
                <a:ext uri="{FF2B5EF4-FFF2-40B4-BE49-F238E27FC236}">
                  <a16:creationId xmlns:a16="http://schemas.microsoft.com/office/drawing/2014/main" id="{4E19045F-803F-4CFC-93C7-C5BE7617F0BA}"/>
                </a:ext>
              </a:extLst>
            </p:cNvPr>
            <p:cNvCxnSpPr>
              <a:cxnSpLocks/>
            </p:cNvCxnSpPr>
            <p:nvPr/>
          </p:nvCxnSpPr>
          <p:spPr>
            <a:xfrm>
              <a:off x="6469812" y="4572001"/>
              <a:ext cx="1224952" cy="0"/>
            </a:xfrm>
            <a:prstGeom prst="straightConnector1">
              <a:avLst/>
            </a:prstGeom>
            <a:ln w="28575">
              <a:solidFill>
                <a:schemeClr val="tx2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ge pilforbindelse 17">
              <a:extLst>
                <a:ext uri="{FF2B5EF4-FFF2-40B4-BE49-F238E27FC236}">
                  <a16:creationId xmlns:a16="http://schemas.microsoft.com/office/drawing/2014/main" id="{DC1DFEEC-D04D-4470-9151-B86B4E7A6F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8613" y="3816171"/>
              <a:ext cx="0" cy="686818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Lige pilforbindelse 18">
              <a:extLst>
                <a:ext uri="{FF2B5EF4-FFF2-40B4-BE49-F238E27FC236}">
                  <a16:creationId xmlns:a16="http://schemas.microsoft.com/office/drawing/2014/main" id="{19FEE221-D0E7-4F06-A393-208F6689010B}"/>
                </a:ext>
              </a:extLst>
            </p:cNvPr>
            <p:cNvCxnSpPr>
              <a:cxnSpLocks/>
            </p:cNvCxnSpPr>
            <p:nvPr/>
          </p:nvCxnSpPr>
          <p:spPr>
            <a:xfrm>
              <a:off x="8747186" y="3829110"/>
              <a:ext cx="0" cy="673879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ge pilforbindelse 19">
              <a:extLst>
                <a:ext uri="{FF2B5EF4-FFF2-40B4-BE49-F238E27FC236}">
                  <a16:creationId xmlns:a16="http://schemas.microsoft.com/office/drawing/2014/main" id="{811E371D-1F9B-403E-A6D2-44C554169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8613" y="2736728"/>
              <a:ext cx="0" cy="686818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Lige pilforbindelse 20">
              <a:extLst>
                <a:ext uri="{FF2B5EF4-FFF2-40B4-BE49-F238E27FC236}">
                  <a16:creationId xmlns:a16="http://schemas.microsoft.com/office/drawing/2014/main" id="{3F82EA5A-658D-4CF3-928B-B588008B1321}"/>
                </a:ext>
              </a:extLst>
            </p:cNvPr>
            <p:cNvCxnSpPr>
              <a:cxnSpLocks/>
            </p:cNvCxnSpPr>
            <p:nvPr/>
          </p:nvCxnSpPr>
          <p:spPr>
            <a:xfrm>
              <a:off x="8747186" y="2719475"/>
              <a:ext cx="0" cy="704071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kstfelt 21">
              <a:extLst>
                <a:ext uri="{FF2B5EF4-FFF2-40B4-BE49-F238E27FC236}">
                  <a16:creationId xmlns:a16="http://schemas.microsoft.com/office/drawing/2014/main" id="{8952DF37-4A68-46C6-AF46-7F34144A71B0}"/>
                </a:ext>
              </a:extLst>
            </p:cNvPr>
            <p:cNvSpPr txBox="1"/>
            <p:nvPr/>
          </p:nvSpPr>
          <p:spPr>
            <a:xfrm>
              <a:off x="2107720" y="3526340"/>
              <a:ext cx="72174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da-DK" dirty="0"/>
                <a:t>Event</a:t>
              </a:r>
            </a:p>
          </p:txBody>
        </p:sp>
        <p:sp>
          <p:nvSpPr>
            <p:cNvPr id="23" name="Tekstfelt 22">
              <a:extLst>
                <a:ext uri="{FF2B5EF4-FFF2-40B4-BE49-F238E27FC236}">
                  <a16:creationId xmlns:a16="http://schemas.microsoft.com/office/drawing/2014/main" id="{351888DA-D18F-46BB-921C-F07AC034EF44}"/>
                </a:ext>
              </a:extLst>
            </p:cNvPr>
            <p:cNvSpPr txBox="1"/>
            <p:nvPr/>
          </p:nvSpPr>
          <p:spPr>
            <a:xfrm>
              <a:off x="3479320" y="2552062"/>
              <a:ext cx="104091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da-DK" dirty="0"/>
                <a:t>Dispatch</a:t>
              </a:r>
            </a:p>
          </p:txBody>
        </p:sp>
        <p:sp>
          <p:nvSpPr>
            <p:cNvPr id="24" name="Tekstfelt 23">
              <a:extLst>
                <a:ext uri="{FF2B5EF4-FFF2-40B4-BE49-F238E27FC236}">
                  <a16:creationId xmlns:a16="http://schemas.microsoft.com/office/drawing/2014/main" id="{41686A6E-A607-4052-9076-8765F794F408}"/>
                </a:ext>
              </a:extLst>
            </p:cNvPr>
            <p:cNvSpPr txBox="1"/>
            <p:nvPr/>
          </p:nvSpPr>
          <p:spPr>
            <a:xfrm>
              <a:off x="3651766" y="4572000"/>
              <a:ext cx="79946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Notify</a:t>
              </a:r>
              <a:endParaRPr lang="da-DK" dirty="0"/>
            </a:p>
          </p:txBody>
        </p:sp>
        <p:cxnSp>
          <p:nvCxnSpPr>
            <p:cNvPr id="25" name="Lige pilforbindelse 24">
              <a:extLst>
                <a:ext uri="{FF2B5EF4-FFF2-40B4-BE49-F238E27FC236}">
                  <a16:creationId xmlns:a16="http://schemas.microsoft.com/office/drawing/2014/main" id="{04575248-5968-4D9D-B769-CA600BC54C37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5624424" y="2919023"/>
              <a:ext cx="0" cy="968413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84D5ACEC-CF4A-4A55-BF4A-B8B7A104D47C}"/>
                </a:ext>
              </a:extLst>
            </p:cNvPr>
            <p:cNvSpPr txBox="1"/>
            <p:nvPr/>
          </p:nvSpPr>
          <p:spPr>
            <a:xfrm>
              <a:off x="5178732" y="3157008"/>
              <a:ext cx="104091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da-DK" dirty="0"/>
                <a:t>Update</a:t>
              </a:r>
            </a:p>
          </p:txBody>
        </p:sp>
        <p:pic>
          <p:nvPicPr>
            <p:cNvPr id="27" name="Grafik 26" descr="Database med massiv udfyldning">
              <a:extLst>
                <a:ext uri="{FF2B5EF4-FFF2-40B4-BE49-F238E27FC236}">
                  <a16:creationId xmlns:a16="http://schemas.microsoft.com/office/drawing/2014/main" id="{F33681AD-D20A-4BAC-BBF0-DA22DB247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72399" y="953214"/>
              <a:ext cx="1535503" cy="1535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176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40748A-A529-4F27-AD4F-D5813BF5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da-DK" dirty="0"/>
              <a:t>SHARI principper</a:t>
            </a:r>
            <a:endParaRPr lang="da-DK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87C30E6B-12C3-428E-AB8A-0D790A30D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06663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9181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5E4B3-C37F-416A-8920-DAAAD8ED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K" dirty="0"/>
              <a:t>Angular Material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C15CE4-FD5A-4E0B-81F9-681592C95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714769" cy="3593591"/>
          </a:xfrm>
        </p:spPr>
        <p:txBody>
          <a:bodyPr/>
          <a:lstStyle/>
          <a:p>
            <a:r>
              <a:rPr lang="da-DK" dirty="0"/>
              <a:t>Bibliotek</a:t>
            </a:r>
          </a:p>
          <a:p>
            <a:r>
              <a:rPr lang="da-DK" dirty="0"/>
              <a:t>Design systemer</a:t>
            </a:r>
          </a:p>
          <a:p>
            <a:r>
              <a:rPr lang="da-DK" dirty="0" err="1"/>
              <a:t>Themes</a:t>
            </a:r>
            <a:endParaRPr lang="da-DK" dirty="0"/>
          </a:p>
          <a:p>
            <a:r>
              <a:rPr lang="da-DK" dirty="0"/>
              <a:t>Components</a:t>
            </a:r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D0E1A85-BD67-4270-B489-FD93CBB20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8"/>
          <a:stretch/>
        </p:blipFill>
        <p:spPr>
          <a:xfrm>
            <a:off x="8390735" y="1858535"/>
            <a:ext cx="2797569" cy="39439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5F58BE57-0B4C-4A23-A363-ABAE901D2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492" y="2039784"/>
            <a:ext cx="3296444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81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E7728-1F49-424D-B236-EA3AC612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K" dirty="0"/>
              <a:t>Angular Flex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20BC76-BCAB-4D4B-8572-01080D93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Flexbox</a:t>
            </a:r>
            <a:r>
              <a:rPr lang="da-DK" dirty="0"/>
              <a:t> CSS &amp; Media </a:t>
            </a:r>
            <a:r>
              <a:rPr lang="da-DK" dirty="0" err="1"/>
              <a:t>Queries</a:t>
            </a:r>
            <a:endParaRPr lang="da-DK" dirty="0"/>
          </a:p>
          <a:p>
            <a:r>
              <a:rPr lang="da-DK" dirty="0"/>
              <a:t>API</a:t>
            </a:r>
          </a:p>
          <a:p>
            <a:r>
              <a:rPr lang="da-DK" dirty="0"/>
              <a:t>DOM containere</a:t>
            </a:r>
          </a:p>
          <a:p>
            <a:r>
              <a:rPr lang="da-DK" dirty="0"/>
              <a:t>DOM elementer</a:t>
            </a:r>
          </a:p>
          <a:p>
            <a:r>
              <a:rPr lang="da-DK" dirty="0" err="1"/>
              <a:t>Responsive</a:t>
            </a:r>
            <a:r>
              <a:rPr lang="da-DK" dirty="0"/>
              <a:t> </a:t>
            </a:r>
            <a:r>
              <a:rPr lang="da-DK" dirty="0" err="1"/>
              <a:t>breakpoints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6276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DB7B7-24F3-4E41-BB0A-5FD4A1C5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852155B-531D-4042-85AC-A14478264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1069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/>
        </p:nvSpPr>
        <p:spPr>
          <a:xfrm>
            <a:off x="3204642" y="1775434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600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AFE #06 - </a:t>
            </a:r>
            <a:r>
              <a:rPr lang="da-DK" sz="3600" dirty="0" err="1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React</a:t>
            </a:r>
            <a:endParaRPr lang="en-US" sz="3600" kern="1200" dirty="0">
              <a:solidFill>
                <a:srgbClr val="080808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/>
        </p:nvSpPr>
        <p:spPr>
          <a:xfrm>
            <a:off x="4439633" y="3940716"/>
            <a:ext cx="3312734" cy="1141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Quynh Trang Mac</a:t>
            </a:r>
          </a:p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 201810269 – AU583669 </a:t>
            </a:r>
          </a:p>
        </p:txBody>
      </p:sp>
    </p:spTree>
    <p:extLst>
      <p:ext uri="{BB962C8B-B14F-4D97-AF65-F5344CB8AC3E}">
        <p14:creationId xmlns:p14="http://schemas.microsoft.com/office/powerpoint/2010/main" val="1860683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1E0834-710C-498B-89A7-9752A0FA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da-DK" dirty="0"/>
              <a:t>agenda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Pladsholder til indhold 2">
            <a:extLst>
              <a:ext uri="{FF2B5EF4-FFF2-40B4-BE49-F238E27FC236}">
                <a16:creationId xmlns:a16="http://schemas.microsoft.com/office/drawing/2014/main" id="{F765871C-8C85-4E00-A7D8-0724B58774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15886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2173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BC1C79C6-2AF4-4D18-BFDA-F3C884BD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23" y="643466"/>
            <a:ext cx="8012353" cy="4927597"/>
          </a:xfrm>
          <a:prstGeom prst="rect">
            <a:avLst/>
          </a:prstGeom>
        </p:spPr>
      </p:pic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58993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9337B-E6E3-45FA-8B07-F41D555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da-DK" sz="4400" dirty="0" err="1"/>
              <a:t>React</a:t>
            </a:r>
            <a:r>
              <a:rPr lang="da-DK" sz="4400" dirty="0"/>
              <a:t> components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5B7F00-67FD-49B2-9276-11CF90EE2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/>
                </a:solidFill>
              </a:rPr>
              <a:t>To typer af components</a:t>
            </a:r>
          </a:p>
          <a:p>
            <a:pPr lvl="1"/>
            <a:r>
              <a:rPr lang="da-DK" dirty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da-DK" dirty="0" err="1">
                <a:solidFill>
                  <a:schemeClr val="tx1"/>
                </a:solidFill>
              </a:rPr>
              <a:t>Function</a:t>
            </a:r>
            <a:r>
              <a:rPr lang="da-DK" dirty="0">
                <a:solidFill>
                  <a:schemeClr val="tx1"/>
                </a:solidFill>
              </a:rPr>
              <a:t> (hooks)</a:t>
            </a:r>
            <a:br>
              <a:rPr lang="da-DK" dirty="0">
                <a:solidFill>
                  <a:schemeClr val="tx1"/>
                </a:solidFill>
              </a:rPr>
            </a:br>
            <a:endParaRPr lang="da-DK" dirty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Kan være enten:</a:t>
            </a:r>
          </a:p>
          <a:p>
            <a:pPr lvl="1"/>
            <a:r>
              <a:rPr lang="da-DK" dirty="0" err="1">
                <a:solidFill>
                  <a:schemeClr val="tx1"/>
                </a:solidFill>
              </a:rPr>
              <a:t>Statefull</a:t>
            </a:r>
            <a:endParaRPr lang="da-DK" dirty="0">
              <a:solidFill>
                <a:schemeClr val="tx1"/>
              </a:solidFill>
            </a:endParaRPr>
          </a:p>
          <a:p>
            <a:pPr lvl="1"/>
            <a:r>
              <a:rPr lang="da-DK" dirty="0" err="1">
                <a:solidFill>
                  <a:schemeClr val="tx1"/>
                </a:solidFill>
              </a:rPr>
              <a:t>Stateless</a:t>
            </a:r>
            <a:endParaRPr lang="da-DK" dirty="0">
              <a:solidFill>
                <a:schemeClr val="tx1"/>
              </a:solidFill>
            </a:endParaRPr>
          </a:p>
        </p:txBody>
      </p:sp>
      <p:pic>
        <p:nvPicPr>
          <p:cNvPr id="5" name="Picture 2" descr="Stateful vs Stateless Component - VN GEEKS">
            <a:extLst>
              <a:ext uri="{FF2B5EF4-FFF2-40B4-BE49-F238E27FC236}">
                <a16:creationId xmlns:a16="http://schemas.microsoft.com/office/drawing/2014/main" id="{037E9B86-1A08-46B5-B9C2-DFC6DD3CA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193" y="2245007"/>
            <a:ext cx="5176744" cy="23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4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B5124D-6930-4674-A96C-4BED4216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Services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17E614-625B-415B-9660-5865DA647600}"/>
              </a:ext>
            </a:extLst>
          </p:cNvPr>
          <p:cNvSpPr txBox="1">
            <a:spLocks/>
          </p:cNvSpPr>
          <p:nvPr/>
        </p:nvSpPr>
        <p:spPr>
          <a:xfrm>
            <a:off x="1251679" y="2286001"/>
            <a:ext cx="3384330" cy="394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Business logic</a:t>
            </a:r>
          </a:p>
          <a:p>
            <a:r>
              <a:rPr lang="en-US"/>
              <a:t>Single Responebility Principle</a:t>
            </a:r>
          </a:p>
          <a:p>
            <a:r>
              <a:rPr lang="en-US"/>
              <a:t>Dependency Injection </a:t>
            </a:r>
          </a:p>
          <a:p>
            <a:r>
              <a:rPr lang="en-US"/>
              <a:t>Kommando</a:t>
            </a:r>
          </a:p>
          <a:p>
            <a:endParaRPr lang="en-US"/>
          </a:p>
        </p:txBody>
      </p:sp>
      <p:pic>
        <p:nvPicPr>
          <p:cNvPr id="1026" name="Picture 2" descr="Angular - Introduction to services and dependency injection">
            <a:extLst>
              <a:ext uri="{FF2B5EF4-FFF2-40B4-BE49-F238E27FC236}">
                <a16:creationId xmlns:a16="http://schemas.microsoft.com/office/drawing/2014/main" id="{550920DA-694A-450B-AE46-B4B9A2C56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2077818"/>
            <a:ext cx="5995465" cy="272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812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6">
            <a:extLst>
              <a:ext uri="{FF2B5EF4-FFF2-40B4-BE49-F238E27FC236}">
                <a16:creationId xmlns:a16="http://schemas.microsoft.com/office/drawing/2014/main" id="{D1FDF194-C99A-4C11-8A97-58FF75F6E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ECAB5A9-13C6-4C85-AB53-C7D8B8954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243199D-2015-4F72-83EB-C6A3ED4C4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68C7-A6EB-40F8-A484-FE82242B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01" y="3741641"/>
            <a:ext cx="10134198" cy="1857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7200" spc="800"/>
              <a:t>React components </a:t>
            </a:r>
          </a:p>
        </p:txBody>
      </p:sp>
      <p:sp>
        <p:nvSpPr>
          <p:cNvPr id="195" name="Freeform 6">
            <a:extLst>
              <a:ext uri="{FF2B5EF4-FFF2-40B4-BE49-F238E27FC236}">
                <a16:creationId xmlns:a16="http://schemas.microsoft.com/office/drawing/2014/main" id="{CC3D4EFD-F9AF-4231-89CF-74A9A513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&lt;button &#10;Activate Lasers &#10;Obutton» &#10;Activate Lasers &#10;&quot;button &gt; ">
            <a:extLst>
              <a:ext uri="{FF2B5EF4-FFF2-40B4-BE49-F238E27FC236}">
                <a16:creationId xmlns:a16="http://schemas.microsoft.com/office/drawing/2014/main" id="{C59DD198-E880-470F-A241-3600237C6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7324" y="1873896"/>
            <a:ext cx="4448243" cy="62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ow to update a component&amp;#39;s prop in ReactJS — oh yes, it&amp;#39;s possible">
            <a:extLst>
              <a:ext uri="{FF2B5EF4-FFF2-40B4-BE49-F238E27FC236}">
                <a16:creationId xmlns:a16="http://schemas.microsoft.com/office/drawing/2014/main" id="{67AE5661-6DE1-4C85-9186-E29719AF3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8" r="14074" b="2"/>
          <a:stretch/>
        </p:blipFill>
        <p:spPr bwMode="auto">
          <a:xfrm>
            <a:off x="6176435" y="941544"/>
            <a:ext cx="3844594" cy="24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6E85F1C8-2D37-4E74-9173-14198641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30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JavaScript vs JSX — What are the Differences? - Webtips">
            <a:extLst>
              <a:ext uri="{FF2B5EF4-FFF2-40B4-BE49-F238E27FC236}">
                <a16:creationId xmlns:a16="http://schemas.microsoft.com/office/drawing/2014/main" id="{14E203BD-AD48-41C7-BF19-FD61D54556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7" r="3" b="3"/>
          <a:stretch/>
        </p:blipFill>
        <p:spPr bwMode="auto">
          <a:xfrm>
            <a:off x="2147367" y="733210"/>
            <a:ext cx="8327571" cy="539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077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A8C73-9C7A-4C8A-B50D-1F6D49D2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5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1F7A84-2A75-429D-9FE9-92E382AAA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Hooks</a:t>
            </a:r>
          </a:p>
          <a:p>
            <a:r>
              <a:rPr lang="da-DK" dirty="0"/>
              <a:t>Forskellige typer:</a:t>
            </a:r>
          </a:p>
          <a:p>
            <a:pPr lvl="1"/>
            <a:r>
              <a:rPr lang="da-DK" dirty="0" err="1"/>
              <a:t>useState</a:t>
            </a:r>
            <a:endParaRPr lang="da-DK" dirty="0"/>
          </a:p>
          <a:p>
            <a:pPr lvl="1"/>
            <a:r>
              <a:rPr lang="da-DK" dirty="0" err="1"/>
              <a:t>useEffect</a:t>
            </a:r>
            <a:endParaRPr lang="da-DK" dirty="0"/>
          </a:p>
          <a:p>
            <a:pPr lvl="1"/>
            <a:r>
              <a:rPr lang="da-DK" dirty="0" err="1"/>
              <a:t>useReducer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Custom hooks</a:t>
            </a:r>
          </a:p>
          <a:p>
            <a:r>
              <a:rPr lang="da-DK" dirty="0"/>
              <a:t>Regler</a:t>
            </a:r>
          </a:p>
        </p:txBody>
      </p:sp>
    </p:spTree>
    <p:extLst>
      <p:ext uri="{BB962C8B-B14F-4D97-AF65-F5344CB8AC3E}">
        <p14:creationId xmlns:p14="http://schemas.microsoft.com/office/powerpoint/2010/main" val="14028292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A4B95-706D-4932-80BE-175225E9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routing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BEF808-EC63-4028-B677-0F736121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Routing</a:t>
            </a:r>
          </a:p>
          <a:p>
            <a:r>
              <a:rPr lang="da-DK" dirty="0"/>
              <a:t>Primære </a:t>
            </a:r>
            <a:r>
              <a:rPr lang="da-DK" dirty="0" err="1"/>
              <a:t>componenter</a:t>
            </a:r>
            <a:endParaRPr lang="da-DK" dirty="0"/>
          </a:p>
          <a:p>
            <a:pPr lvl="1"/>
            <a:r>
              <a:rPr lang="da-DK" dirty="0"/>
              <a:t>Routers </a:t>
            </a:r>
          </a:p>
          <a:p>
            <a:pPr lvl="1"/>
            <a:r>
              <a:rPr lang="da-DK" dirty="0"/>
              <a:t>Route matches</a:t>
            </a:r>
          </a:p>
          <a:p>
            <a:pPr lvl="1"/>
            <a:r>
              <a:rPr lang="da-DK" dirty="0"/>
              <a:t>Navigation</a:t>
            </a:r>
          </a:p>
          <a:p>
            <a:pPr lvl="1"/>
            <a:r>
              <a:rPr lang="da-DK" dirty="0"/>
              <a:t>Outlet for </a:t>
            </a:r>
            <a:r>
              <a:rPr lang="da-DK" dirty="0" err="1"/>
              <a:t>childs</a:t>
            </a:r>
            <a:r>
              <a:rPr lang="da-DK" dirty="0"/>
              <a:t> 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42597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1B861C-416A-4382-9691-931BA71F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spc="800" dirty="0"/>
              <a:t>Code demo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02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/>
        </p:nvSpPr>
        <p:spPr>
          <a:xfrm>
            <a:off x="3204642" y="1775434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600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AFE #07 - </a:t>
            </a:r>
            <a:r>
              <a:rPr lang="da-DK" sz="3600" dirty="0" err="1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React</a:t>
            </a:r>
            <a:r>
              <a:rPr lang="da-DK" sz="3600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da-DK" sz="3600" dirty="0" err="1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state</a:t>
            </a:r>
            <a:r>
              <a:rPr lang="da-DK" sz="3600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 management</a:t>
            </a:r>
            <a:endParaRPr lang="en-US" sz="3600" kern="1200" dirty="0">
              <a:solidFill>
                <a:srgbClr val="080808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/>
        </p:nvSpPr>
        <p:spPr>
          <a:xfrm>
            <a:off x="4439633" y="3940716"/>
            <a:ext cx="3312734" cy="1141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Quynh Trang Mac</a:t>
            </a:r>
          </a:p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 201810269 – AU583669 </a:t>
            </a:r>
          </a:p>
        </p:txBody>
      </p:sp>
    </p:spTree>
    <p:extLst>
      <p:ext uri="{BB962C8B-B14F-4D97-AF65-F5344CB8AC3E}">
        <p14:creationId xmlns:p14="http://schemas.microsoft.com/office/powerpoint/2010/main" val="2074273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549497-0C4E-4D3B-9FFB-A2C5531F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da-DK"/>
              <a:t>agenda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A9A02878-2714-47A6-B3A4-5F24FA24B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03268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728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BC1C79C6-2AF4-4D18-BFDA-F3C884BD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23" y="643466"/>
            <a:ext cx="8012353" cy="49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406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6C8FA-A236-4EDB-B57D-A611367B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Components 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0268F0E-8BF9-48D3-89E1-2600B0511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react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46332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65D701-085E-4944-B32F-E0DCA42A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da-DK" sz="1900">
                <a:solidFill>
                  <a:schemeClr val="accent1"/>
                </a:solidFill>
              </a:rPr>
              <a:t>Managing state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A483A-3C8F-4F8B-A8AE-B77C2839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Hvad</a:t>
            </a:r>
            <a:r>
              <a:rPr lang="en-US" sz="1600" dirty="0">
                <a:solidFill>
                  <a:schemeClr val="bg1"/>
                </a:solidFill>
              </a:rPr>
              <a:t> er </a:t>
            </a:r>
            <a:r>
              <a:rPr lang="en-US" sz="1600" dirty="0" err="1">
                <a:solidFill>
                  <a:schemeClr val="bg1"/>
                </a:solidFill>
              </a:rPr>
              <a:t>en</a:t>
            </a:r>
            <a:r>
              <a:rPr lang="en-US" sz="1600" dirty="0">
                <a:solidFill>
                  <a:schemeClr val="bg1"/>
                </a:solidFill>
              </a:rPr>
              <a:t> state? </a:t>
            </a:r>
          </a:p>
          <a:p>
            <a:r>
              <a:rPr lang="en-US" sz="1600" dirty="0">
                <a:solidFill>
                  <a:schemeClr val="bg1"/>
                </a:solidFill>
              </a:rPr>
              <a:t>Sharing states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Props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Parent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 Child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Child  Parent </a:t>
            </a:r>
          </a:p>
          <a:p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OBS – Dependencies 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8DFEC2E6-ED3F-48BE-AF50-D741A45D8565}"/>
              </a:ext>
            </a:extLst>
          </p:cNvPr>
          <p:cNvSpPr txBox="1"/>
          <p:nvPr/>
        </p:nvSpPr>
        <p:spPr>
          <a:xfrm>
            <a:off x="283464" y="2124199"/>
            <a:ext cx="7265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</a:t>
            </a:r>
            <a:r>
              <a:rPr lang="en-US" dirty="0" err="1"/>
              <a:t>availableColors</a:t>
            </a:r>
            <a:r>
              <a:rPr lang="en-US" dirty="0"/>
              <a:t> = ["</a:t>
            </a:r>
            <a:r>
              <a:rPr lang="en-US" dirty="0" err="1"/>
              <a:t>skyblue</a:t>
            </a:r>
            <a:r>
              <a:rPr lang="en-US" dirty="0"/>
              <a:t>", "goldenrod", "teal", "coral"]; </a:t>
            </a:r>
          </a:p>
          <a:p>
            <a:r>
              <a:rPr lang="en-US" dirty="0"/>
              <a:t>const [color,  </a:t>
            </a:r>
            <a:r>
              <a:rPr lang="en-US" dirty="0" err="1"/>
              <a:t>setColor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</a:t>
            </a:r>
            <a:r>
              <a:rPr lang="en-US" dirty="0" err="1"/>
              <a:t>availableColors</a:t>
            </a:r>
            <a:r>
              <a:rPr lang="en-US" dirty="0"/>
              <a:t>[0]); </a:t>
            </a:r>
          </a:p>
          <a:p>
            <a:endParaRPr lang="en-US" dirty="0"/>
          </a:p>
          <a:p>
            <a:r>
              <a:rPr lang="da-DK" dirty="0"/>
              <a:t>Return</a:t>
            </a:r>
            <a:r>
              <a:rPr lang="en-US" dirty="0"/>
              <a:t>(</a:t>
            </a:r>
          </a:p>
          <a:p>
            <a:r>
              <a:rPr lang="en-US" dirty="0"/>
              <a:t>&lt;div </a:t>
            </a:r>
            <a:r>
              <a:rPr lang="en-US" dirty="0" err="1"/>
              <a:t>className</a:t>
            </a:r>
            <a:r>
              <a:rPr lang="en-US" dirty="0"/>
              <a:t>=“color”&gt; </a:t>
            </a:r>
          </a:p>
          <a:p>
            <a:r>
              <a:rPr lang="en-US" dirty="0"/>
              <a:t>&lt;</a:t>
            </a:r>
            <a:r>
              <a:rPr lang="en-US" dirty="0" err="1"/>
              <a:t>ColorPicker</a:t>
            </a:r>
            <a:r>
              <a:rPr lang="en-US" dirty="0"/>
              <a:t> colors={</a:t>
            </a:r>
            <a:r>
              <a:rPr lang="en-US" dirty="0" err="1"/>
              <a:t>availableColors</a:t>
            </a:r>
            <a:r>
              <a:rPr lang="en-US" dirty="0"/>
              <a:t>} color={color} </a:t>
            </a:r>
            <a:r>
              <a:rPr lang="en-US" dirty="0" err="1"/>
              <a:t>setColor</a:t>
            </a:r>
            <a:r>
              <a:rPr lang="en-US" dirty="0"/>
              <a:t>={</a:t>
            </a:r>
            <a:r>
              <a:rPr lang="en-US" dirty="0" err="1"/>
              <a:t>setColor</a:t>
            </a:r>
            <a:r>
              <a:rPr lang="en-US" dirty="0"/>
              <a:t>} &lt;/&gt;)</a:t>
            </a:r>
          </a:p>
          <a:p>
            <a:r>
              <a:rPr lang="en-US" dirty="0"/>
              <a:t> </a:t>
            </a:r>
            <a:endParaRPr lang="da-DK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A6FDCB5E-531D-447E-BBAB-2A578B893769}"/>
              </a:ext>
            </a:extLst>
          </p:cNvPr>
          <p:cNvSpPr txBox="1"/>
          <p:nvPr/>
        </p:nvSpPr>
        <p:spPr>
          <a:xfrm>
            <a:off x="312128" y="4768098"/>
            <a:ext cx="726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 err="1"/>
              <a:t>export</a:t>
            </a:r>
            <a:r>
              <a:rPr lang="da-DK" dirty="0"/>
              <a:t> default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ColorPicker</a:t>
            </a:r>
            <a:r>
              <a:rPr lang="da-DK" dirty="0"/>
              <a:t>({ </a:t>
            </a:r>
            <a:r>
              <a:rPr lang="da-DK" dirty="0" err="1"/>
              <a:t>colors</a:t>
            </a:r>
            <a:r>
              <a:rPr lang="da-DK" dirty="0"/>
              <a:t> = [],  </a:t>
            </a:r>
            <a:r>
              <a:rPr lang="da-DK" dirty="0" err="1"/>
              <a:t>color</a:t>
            </a:r>
            <a:r>
              <a:rPr lang="da-DK" dirty="0"/>
              <a:t>,  </a:t>
            </a:r>
            <a:r>
              <a:rPr lang="da-DK" dirty="0" err="1"/>
              <a:t>setColor</a:t>
            </a:r>
            <a:r>
              <a:rPr lang="da-DK" dirty="0"/>
              <a:t> }) { </a:t>
            </a:r>
          </a:p>
          <a:p>
            <a:endParaRPr lang="da-DK" dirty="0"/>
          </a:p>
          <a:p>
            <a:r>
              <a:rPr lang="da-DK" dirty="0" err="1"/>
              <a:t>onClick</a:t>
            </a:r>
            <a:r>
              <a:rPr lang="da-DK" dirty="0"/>
              <a:t>={() =&gt; </a:t>
            </a:r>
            <a:r>
              <a:rPr lang="da-DK" dirty="0" err="1"/>
              <a:t>setColor</a:t>
            </a:r>
            <a:r>
              <a:rPr lang="da-DK" dirty="0"/>
              <a:t>(c)}</a:t>
            </a:r>
          </a:p>
        </p:txBody>
      </p:sp>
    </p:spTree>
    <p:extLst>
      <p:ext uri="{BB962C8B-B14F-4D97-AF65-F5344CB8AC3E}">
        <p14:creationId xmlns:p14="http://schemas.microsoft.com/office/powerpoint/2010/main" val="8700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E83EB-32CC-4811-A3C7-836EA0E1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Directives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F36A78-1F88-4300-B89D-D4196D6A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en Angular </a:t>
            </a:r>
            <a:r>
              <a:rPr lang="da-DK" dirty="0" err="1"/>
              <a:t>directive</a:t>
            </a:r>
            <a:r>
              <a:rPr lang="da-DK" dirty="0"/>
              <a:t> klasser?</a:t>
            </a:r>
          </a:p>
          <a:p>
            <a:r>
              <a:rPr lang="da-DK" dirty="0"/>
              <a:t>Tre typer </a:t>
            </a:r>
            <a:r>
              <a:rPr lang="da-DK" dirty="0" err="1"/>
              <a:t>directives</a:t>
            </a:r>
            <a:r>
              <a:rPr lang="da-DK" dirty="0"/>
              <a:t>: </a:t>
            </a:r>
          </a:p>
          <a:p>
            <a:pPr lvl="1"/>
            <a:r>
              <a:rPr lang="da-DK" dirty="0"/>
              <a:t>Components</a:t>
            </a:r>
          </a:p>
          <a:p>
            <a:pPr lvl="1"/>
            <a:r>
              <a:rPr lang="da-DK" dirty="0" err="1"/>
              <a:t>Attribute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Structural</a:t>
            </a:r>
            <a:r>
              <a:rPr lang="da-DK" dirty="0"/>
              <a:t> </a:t>
            </a:r>
          </a:p>
          <a:p>
            <a:r>
              <a:rPr lang="da-DK" dirty="0"/>
              <a:t>Custom </a:t>
            </a:r>
            <a:r>
              <a:rPr lang="da-DK" dirty="0" err="1"/>
              <a:t>directives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77217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52E63-483B-44E7-9F1D-B3E99544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da-DK" sz="4000"/>
              <a:t>caching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87A2805-8966-4D87-8FE1-88015B70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da-DK" dirty="0" err="1"/>
              <a:t>Expensive</a:t>
            </a:r>
            <a:r>
              <a:rPr lang="da-DK" dirty="0"/>
              <a:t> </a:t>
            </a:r>
            <a:r>
              <a:rPr lang="da-DK" dirty="0" err="1"/>
              <a:t>algorithms</a:t>
            </a:r>
            <a:r>
              <a:rPr lang="da-DK" dirty="0"/>
              <a:t> </a:t>
            </a:r>
          </a:p>
          <a:p>
            <a:r>
              <a:rPr lang="da-DK" dirty="0" err="1"/>
              <a:t>useMemo</a:t>
            </a:r>
            <a:r>
              <a:rPr lang="da-DK" dirty="0"/>
              <a:t>()</a:t>
            </a:r>
          </a:p>
          <a:p>
            <a:pPr lvl="1"/>
            <a:r>
              <a:rPr lang="da-DK" dirty="0" err="1"/>
              <a:t>Dependency</a:t>
            </a:r>
            <a:r>
              <a:rPr lang="da-DK" dirty="0"/>
              <a:t> array</a:t>
            </a:r>
          </a:p>
          <a:p>
            <a:r>
              <a:rPr lang="da-DK" dirty="0" err="1"/>
              <a:t>useCallback</a:t>
            </a:r>
            <a:r>
              <a:rPr lang="da-DK" dirty="0"/>
              <a:t>()</a:t>
            </a:r>
          </a:p>
          <a:p>
            <a:pPr lvl="1"/>
            <a:r>
              <a:rPr lang="da-DK" dirty="0" err="1"/>
              <a:t>Depenedency</a:t>
            </a:r>
            <a:r>
              <a:rPr lang="da-DK" dirty="0"/>
              <a:t> array</a:t>
            </a:r>
          </a:p>
          <a:p>
            <a:r>
              <a:rPr lang="da-DK" dirty="0" err="1"/>
              <a:t>useMemo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useCallback</a:t>
            </a:r>
            <a:r>
              <a:rPr lang="da-DK" dirty="0"/>
              <a:t> </a:t>
            </a:r>
          </a:p>
        </p:txBody>
      </p:sp>
      <p:pic>
        <p:nvPicPr>
          <p:cNvPr id="16388" name="Picture 4" descr="Cover image for Demystifying React Hooks: useCallback and useMemo">
            <a:extLst>
              <a:ext uri="{FF2B5EF4-FFF2-40B4-BE49-F238E27FC236}">
                <a16:creationId xmlns:a16="http://schemas.microsoft.com/office/drawing/2014/main" id="{B32BBCC0-71AE-498B-B9C5-661F378D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2183083"/>
            <a:ext cx="5995465" cy="25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14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8F612-DE31-4B3E-9F58-D99D5B61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da-DK" sz="4000"/>
              <a:t>Context API</a:t>
            </a:r>
          </a:p>
        </p:txBody>
      </p:sp>
      <p:sp>
        <p:nvSpPr>
          <p:cNvPr id="17414" name="Content Placeholder 17413">
            <a:extLst>
              <a:ext uri="{FF2B5EF4-FFF2-40B4-BE49-F238E27FC236}">
                <a16:creationId xmlns:a16="http://schemas.microsoft.com/office/drawing/2014/main" id="{FBF60AE6-BF59-4C8C-8F94-A10AC028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Prop drilling</a:t>
            </a:r>
          </a:p>
          <a:p>
            <a:r>
              <a:rPr lang="en-US" dirty="0" err="1"/>
              <a:t>Globalt</a:t>
            </a:r>
            <a:r>
              <a:rPr lang="en-US" dirty="0"/>
              <a:t> </a:t>
            </a:r>
          </a:p>
          <a:p>
            <a:r>
              <a:rPr lang="en-US" dirty="0" err="1"/>
              <a:t>Består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dele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r>
              <a:rPr lang="en-US" dirty="0"/>
              <a:t>Provider</a:t>
            </a:r>
          </a:p>
          <a:p>
            <a:pPr lvl="1"/>
            <a:r>
              <a:rPr lang="en-US" dirty="0"/>
              <a:t>Consumer </a:t>
            </a:r>
          </a:p>
        </p:txBody>
      </p:sp>
      <p:pic>
        <p:nvPicPr>
          <p:cNvPr id="17410" name="Picture 2" descr="Alt Text">
            <a:extLst>
              <a:ext uri="{FF2B5EF4-FFF2-40B4-BE49-F238E27FC236}">
                <a16:creationId xmlns:a16="http://schemas.microsoft.com/office/drawing/2014/main" id="{62F5ED83-25B7-4BF1-A03F-AAFFAAE0B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1201325"/>
            <a:ext cx="5995465" cy="448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9895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8D279A-0EF5-468D-9E47-BD74144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da-DK" sz="1900">
                <a:solidFill>
                  <a:schemeClr val="accent1"/>
                </a:solidFill>
              </a:rPr>
              <a:t>Redux</a:t>
            </a:r>
            <a:r>
              <a:rPr lang="da-DK" sz="19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5368" name="Content Placeholder 15367">
            <a:extLst>
              <a:ext uri="{FF2B5EF4-FFF2-40B4-BE49-F238E27FC236}">
                <a16:creationId xmlns:a16="http://schemas.microsoft.com/office/drawing/2014/main" id="{FDA198EA-6867-4C63-BC27-1895AA130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Library</a:t>
            </a:r>
          </a:p>
          <a:p>
            <a:r>
              <a:rPr lang="en-US" sz="1600">
                <a:solidFill>
                  <a:schemeClr val="bg1"/>
                </a:solidFill>
              </a:rPr>
              <a:t>Terminologi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View 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Actions 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Dispatcher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Store (reducer)</a:t>
            </a:r>
          </a:p>
          <a:p>
            <a:pPr lvl="1"/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B57B41A1-68EF-4273-A63E-B02F3C06AD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22" y="1424828"/>
            <a:ext cx="5344459" cy="400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59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200B92-5E7B-428A-9ED3-8C8D45CC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spc="800"/>
              <a:t>Code 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92574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/>
        </p:nvSpPr>
        <p:spPr>
          <a:xfrm>
            <a:off x="3204642" y="1775434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600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AFE #08 - Restful &amp; </a:t>
            </a:r>
            <a:r>
              <a:rPr lang="da-DK" sz="3600" dirty="0" err="1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GraphQL</a:t>
            </a:r>
            <a:endParaRPr lang="en-US" sz="3600" kern="1200" dirty="0">
              <a:solidFill>
                <a:srgbClr val="080808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/>
        </p:nvSpPr>
        <p:spPr>
          <a:xfrm>
            <a:off x="4439633" y="3940716"/>
            <a:ext cx="3312734" cy="1141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Quynh Trang Mac</a:t>
            </a:r>
          </a:p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 201810269 – AU583669 </a:t>
            </a:r>
          </a:p>
        </p:txBody>
      </p:sp>
    </p:spTree>
    <p:extLst>
      <p:ext uri="{BB962C8B-B14F-4D97-AF65-F5344CB8AC3E}">
        <p14:creationId xmlns:p14="http://schemas.microsoft.com/office/powerpoint/2010/main" val="20089104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C7240C-177A-43B9-AD15-D7E8D8D3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da-DK"/>
              <a:t>Agenda</a:t>
            </a:r>
            <a:endParaRPr lang="da-DK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Pladsholder til indhold 2">
            <a:extLst>
              <a:ext uri="{FF2B5EF4-FFF2-40B4-BE49-F238E27FC236}">
                <a16:creationId xmlns:a16="http://schemas.microsoft.com/office/drawing/2014/main" id="{56A05596-B532-4435-827E-F6D92AB46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71288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56626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057545-774D-4E12-BD6A-25955F73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da-DK" sz="1900">
                <a:solidFill>
                  <a:schemeClr val="accent1"/>
                </a:solidFill>
              </a:rPr>
              <a:t>RESTful </a:t>
            </a:r>
          </a:p>
        </p:txBody>
      </p:sp>
      <p:pic>
        <p:nvPicPr>
          <p:cNvPr id="4" name="Picture 2" descr="REST API">
            <a:extLst>
              <a:ext uri="{FF2B5EF4-FFF2-40B4-BE49-F238E27FC236}">
                <a16:creationId xmlns:a16="http://schemas.microsoft.com/office/drawing/2014/main" id="{6865CAFB-23D8-45D1-B4A2-61D38368B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926927" y="1592270"/>
            <a:ext cx="5978273" cy="336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35F826-2AD8-41CC-ADC7-675A0F89A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REST (</a:t>
            </a:r>
            <a:r>
              <a:rPr lang="da-DK" sz="16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REST står for </a:t>
            </a:r>
            <a:r>
              <a:rPr lang="da-DK" sz="1600" b="1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da-DK" sz="160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presentational</a:t>
            </a:r>
            <a:r>
              <a:rPr lang="da-DK" sz="16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6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da-DK" sz="16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tate </a:t>
            </a:r>
            <a:r>
              <a:rPr lang="da-DK" sz="16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da-DK" sz="16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ransfer</a:t>
            </a:r>
            <a:r>
              <a:rPr lang="da-DK" sz="1600" dirty="0">
                <a:solidFill>
                  <a:schemeClr val="bg1"/>
                </a:solidFill>
              </a:rPr>
              <a:t>)</a:t>
            </a:r>
          </a:p>
          <a:p>
            <a:endParaRPr lang="da-DK" sz="1600" dirty="0">
              <a:solidFill>
                <a:schemeClr val="bg1"/>
              </a:solidFill>
            </a:endParaRPr>
          </a:p>
          <a:p>
            <a:r>
              <a:rPr lang="da-DK" sz="1600" b="1" dirty="0" err="1">
                <a:solidFill>
                  <a:schemeClr val="bg1"/>
                </a:solidFill>
              </a:rPr>
              <a:t>RESTful</a:t>
            </a:r>
            <a:r>
              <a:rPr lang="da-DK" sz="1600" b="1" dirty="0">
                <a:solidFill>
                  <a:schemeClr val="bg1"/>
                </a:solidFill>
              </a:rPr>
              <a:t> principper: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Uniform Interface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Client – Server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Cachable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Layered System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Code on demand (Optional)</a:t>
            </a:r>
          </a:p>
          <a:p>
            <a:endParaRPr lang="da-DK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17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A0B43F-F338-48F3-B0FE-7A191229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da-DK"/>
              <a:t>GraphQL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0E94C4-0083-41C2-A82A-E3CF03F3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Udviklet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af</a:t>
            </a:r>
            <a:r>
              <a:rPr lang="en-US" dirty="0">
                <a:solidFill>
                  <a:schemeClr val="tx1"/>
                </a:solidFill>
              </a:rPr>
              <a:t> Facebook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Deres</a:t>
            </a:r>
            <a:r>
              <a:rPr lang="en-US" dirty="0">
                <a:solidFill>
                  <a:schemeClr val="tx1"/>
                </a:solidFill>
              </a:rPr>
              <a:t> problem</a:t>
            </a:r>
          </a:p>
          <a:p>
            <a:r>
              <a:rPr lang="en-US" dirty="0" err="1">
                <a:solidFill>
                  <a:schemeClr val="tx1"/>
                </a:solidFill>
              </a:rPr>
              <a:t>Hvad</a:t>
            </a:r>
            <a:r>
              <a:rPr lang="en-US" dirty="0">
                <a:solidFill>
                  <a:schemeClr val="tx1"/>
                </a:solidFill>
              </a:rPr>
              <a:t> er </a:t>
            </a:r>
            <a:r>
              <a:rPr lang="en-US" dirty="0" err="1">
                <a:solidFill>
                  <a:schemeClr val="tx1"/>
                </a:solidFill>
              </a:rPr>
              <a:t>GraphQL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Overfetching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underfetching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5" y="2"/>
            <a:ext cx="5149751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2" descr="ο. &#10;o &#10;oee'd &#10;οο ">
            <a:extLst>
              <a:ext uri="{FF2B5EF4-FFF2-40B4-BE49-F238E27FC236}">
                <a16:creationId xmlns:a16="http://schemas.microsoft.com/office/drawing/2014/main" id="{D3D5DD20-71DC-4049-B866-B00E00F3A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" b="1607"/>
          <a:stretch/>
        </p:blipFill>
        <p:spPr bwMode="auto">
          <a:xfrm>
            <a:off x="8012838" y="304177"/>
            <a:ext cx="3132148" cy="280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4" y="3511830"/>
            <a:ext cx="5149751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16B3749D-A0D3-4FC4-BDF8-34B64BF1AA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89" r="8748" b="1"/>
          <a:stretch/>
        </p:blipFill>
        <p:spPr>
          <a:xfrm>
            <a:off x="7970994" y="3750734"/>
            <a:ext cx="3215836" cy="25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872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076C86-2B8E-4652-8F49-31EFB0CF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da-DK" sz="1900">
                <a:solidFill>
                  <a:schemeClr val="accent1"/>
                </a:solidFill>
              </a:rPr>
              <a:t>GraphQL</a:t>
            </a:r>
            <a:endParaRPr lang="da-DK" sz="1900" dirty="0">
              <a:solidFill>
                <a:schemeClr val="accent1"/>
              </a:solidFill>
            </a:endParaRPr>
          </a:p>
        </p:txBody>
      </p:sp>
      <p:pic>
        <p:nvPicPr>
          <p:cNvPr id="6" name="Billede 5" descr="Et billede, der indeholder tekst&#10;&#10;Automatisk genereret beskrivelse">
            <a:extLst>
              <a:ext uri="{FF2B5EF4-FFF2-40B4-BE49-F238E27FC236}">
                <a16:creationId xmlns:a16="http://schemas.microsoft.com/office/drawing/2014/main" id="{C444A7A1-00BE-4A09-A356-80FDC8493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27" y="1794037"/>
            <a:ext cx="5978273" cy="295924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E2AAD2-7B7E-4299-903C-A696FBFC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Ét</a:t>
            </a:r>
            <a:r>
              <a:rPr lang="en-US" sz="1600" dirty="0">
                <a:solidFill>
                  <a:schemeClr val="bg1"/>
                </a:solidFill>
              </a:rPr>
              <a:t> endpoint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Client-specified queries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Typer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af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operationer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Queries type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Mutations type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Subscriptions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Struktur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Client input === Server output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544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0261FD-24FE-4C98-8934-C6B94728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DK" dirty="0"/>
              <a:t>GraphQL Integrity Principper</a:t>
            </a:r>
            <a:endParaRPr lang="da-DK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F97C94A3-AA99-43D9-8841-368A18009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344299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641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E83EB-32CC-4811-A3C7-836EA0E1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da-DK" sz="4000"/>
              <a:t>Data binding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F36A78-1F88-4300-B89D-D4196D6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da-DK" dirty="0"/>
              <a:t>Property binding</a:t>
            </a:r>
          </a:p>
          <a:p>
            <a:r>
              <a:rPr lang="da-DK" dirty="0"/>
              <a:t>Interpolation</a:t>
            </a:r>
          </a:p>
          <a:p>
            <a:r>
              <a:rPr lang="da-DK" dirty="0"/>
              <a:t>Event binding</a:t>
            </a:r>
          </a:p>
          <a:p>
            <a:r>
              <a:rPr lang="da-DK" dirty="0" err="1"/>
              <a:t>Two-way</a:t>
            </a:r>
            <a:r>
              <a:rPr lang="da-DK" dirty="0"/>
              <a:t> binding</a:t>
            </a:r>
          </a:p>
        </p:txBody>
      </p:sp>
      <p:pic>
        <p:nvPicPr>
          <p:cNvPr id="2050" name="Picture 2" descr="What&amp;#39;s data binding in Angular?. What&amp;#39;s interpolation? What&amp;#39;s property… |  by FAM | Level Up Coding">
            <a:extLst>
              <a:ext uri="{FF2B5EF4-FFF2-40B4-BE49-F238E27FC236}">
                <a16:creationId xmlns:a16="http://schemas.microsoft.com/office/drawing/2014/main" id="{C7FD26E1-2742-442B-BA87-5F019A43E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0181" y="645107"/>
            <a:ext cx="5594047" cy="559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9365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BAE5F4-ED96-4AA8-9D37-416E30DC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da-DK" dirty="0" err="1"/>
              <a:t>ApolloClient</a:t>
            </a:r>
            <a:endParaRPr lang="da-DK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A8284C5-B7B8-43C5-9466-F8EEDF0A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r>
              <a:rPr lang="en-DK">
                <a:solidFill>
                  <a:schemeClr val="tx1"/>
                </a:solidFill>
              </a:rPr>
              <a:t>Cache</a:t>
            </a:r>
          </a:p>
          <a:p>
            <a:r>
              <a:rPr lang="en-DK">
                <a:solidFill>
                  <a:schemeClr val="tx1"/>
                </a:solidFill>
              </a:rPr>
              <a:t>Update cached query result</a:t>
            </a:r>
          </a:p>
          <a:p>
            <a:pPr lvl="1"/>
            <a:r>
              <a:rPr lang="en-DK">
                <a:solidFill>
                  <a:schemeClr val="tx1"/>
                </a:solidFill>
              </a:rPr>
              <a:t>Polling</a:t>
            </a:r>
          </a:p>
          <a:p>
            <a:pPr lvl="1"/>
            <a:r>
              <a:rPr lang="en-DK">
                <a:solidFill>
                  <a:schemeClr val="tx1"/>
                </a:solidFill>
              </a:rPr>
              <a:t>refetching</a:t>
            </a:r>
          </a:p>
          <a:p>
            <a:r>
              <a:rPr lang="en-DK">
                <a:solidFill>
                  <a:schemeClr val="tx1"/>
                </a:solidFill>
              </a:rPr>
              <a:t>useLazyQuery</a:t>
            </a:r>
          </a:p>
          <a:p>
            <a:pPr marL="0" indent="0">
              <a:buNone/>
            </a:pPr>
            <a:endParaRPr lang="da-DK">
              <a:solidFill>
                <a:schemeClr val="tx1"/>
              </a:solidFill>
            </a:endParaRPr>
          </a:p>
        </p:txBody>
      </p:sp>
      <p:sp>
        <p:nvSpPr>
          <p:cNvPr id="77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5" y="2"/>
            <a:ext cx="5149751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434" name="Picture 2" descr="const { loading, &#10;error &#10;PHOTO, &#10;variables: &#10;breed &#10;polllnterval. &#10;• see, &#10;data ">
            <a:extLst>
              <a:ext uri="{FF2B5EF4-FFF2-40B4-BE49-F238E27FC236}">
                <a16:creationId xmlns:a16="http://schemas.microsoft.com/office/drawing/2014/main" id="{185B5594-E6E8-4B89-AD54-E0F8B10AD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9827" y="1082667"/>
            <a:ext cx="3938170" cy="124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4" y="3511830"/>
            <a:ext cx="5149751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436" name="Picture 4" descr="export default function breed Y) { &#10;const { loading, data, refetch • Pi-MO, &#10;variables: { breed } , &#10;if (loading) return null; &#10;if (error) return ; &#10;return ( &#10;&lt; img height; &#10;(button display: &quot;block&quot; &#10;width: / &gt; ">
            <a:extLst>
              <a:ext uri="{FF2B5EF4-FFF2-40B4-BE49-F238E27FC236}">
                <a16:creationId xmlns:a16="http://schemas.microsoft.com/office/drawing/2014/main" id="{ECB5494D-F091-4F58-8BFB-5C0B0CFCB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1552" y="4015350"/>
            <a:ext cx="7618470" cy="234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4430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5F65E-7F25-4FFC-9D5F-AC98299C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Rest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GraphQL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7232CC8-C725-4CE6-B117-3EB1E641F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>
                <a:latin typeface="Consolas" panose="020B0609020204030204" pitchFamily="49" charset="0"/>
              </a:rPr>
              <a:t>RESTful</a:t>
            </a:r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0928602-E96D-41D7-8F7A-082A52E5F0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Bruger skal kende </a:t>
            </a:r>
            <a:r>
              <a:rPr lang="da-DK" dirty="0" err="1"/>
              <a:t>endpoints</a:t>
            </a:r>
            <a:r>
              <a:rPr lang="da-DK" dirty="0"/>
              <a:t> i </a:t>
            </a:r>
            <a:r>
              <a:rPr lang="da-DK" dirty="0" err="1"/>
              <a:t>API’en</a:t>
            </a:r>
            <a:endParaRPr lang="da-DK" dirty="0"/>
          </a:p>
          <a:p>
            <a:r>
              <a:rPr lang="da-DK" dirty="0"/>
              <a:t>Nem start</a:t>
            </a:r>
          </a:p>
          <a:p>
            <a:r>
              <a:rPr lang="da-DK" dirty="0" err="1"/>
              <a:t>Overfetching</a:t>
            </a:r>
            <a:r>
              <a:rPr lang="da-DK" dirty="0"/>
              <a:t> &amp; </a:t>
            </a:r>
            <a:r>
              <a:rPr lang="da-DK" dirty="0" err="1"/>
              <a:t>underfetching</a:t>
            </a:r>
            <a:endParaRPr lang="da-DK" dirty="0"/>
          </a:p>
          <a:p>
            <a:r>
              <a:rPr lang="da-DK" dirty="0"/>
              <a:t>HTTP </a:t>
            </a:r>
            <a:r>
              <a:rPr lang="da-DK" dirty="0" err="1"/>
              <a:t>catching</a:t>
            </a:r>
            <a:endParaRPr lang="da-DK" dirty="0"/>
          </a:p>
          <a:p>
            <a:r>
              <a:rPr lang="da-DK" dirty="0" err="1"/>
              <a:t>Mature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2CB339C-9894-414A-A34D-01D6B6232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>
                <a:latin typeface="Consolas" panose="020B0609020204030204" pitchFamily="49" charset="0"/>
              </a:rPr>
              <a:t>GraphQL</a:t>
            </a:r>
            <a:endParaRPr lang="da-DK" dirty="0"/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E4F02BA-911F-49D4-9C7C-3EDA749B05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/>
              <a:t>Én </a:t>
            </a:r>
            <a:r>
              <a:rPr lang="da-DK" dirty="0" err="1"/>
              <a:t>endpoint</a:t>
            </a:r>
            <a:r>
              <a:rPr lang="da-DK" dirty="0"/>
              <a:t>.</a:t>
            </a:r>
          </a:p>
          <a:p>
            <a:r>
              <a:rPr lang="da-DK" dirty="0"/>
              <a:t>Opsætning (krævende)</a:t>
            </a:r>
          </a:p>
          <a:p>
            <a:r>
              <a:rPr lang="da-DK" dirty="0" err="1"/>
              <a:t>Fetch</a:t>
            </a:r>
            <a:r>
              <a:rPr lang="da-DK" dirty="0"/>
              <a:t> alt nødvendig data</a:t>
            </a:r>
          </a:p>
          <a:p>
            <a:r>
              <a:rPr lang="da-DK" dirty="0" err="1"/>
              <a:t>Intelisense</a:t>
            </a:r>
            <a:r>
              <a:rPr lang="da-DK" dirty="0"/>
              <a:t> til at lave </a:t>
            </a:r>
            <a:r>
              <a:rPr lang="da-DK" dirty="0" err="1"/>
              <a:t>requests</a:t>
            </a:r>
            <a:endParaRPr lang="da-DK" dirty="0"/>
          </a:p>
          <a:p>
            <a:r>
              <a:rPr lang="da-DK" dirty="0"/>
              <a:t>Veldefinereret </a:t>
            </a:r>
            <a:r>
              <a:rPr lang="da-DK" dirty="0" err="1"/>
              <a:t>schema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406055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6C49A-D565-4600-8A25-301F33B7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demo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5B88F65-B32E-4F10-A839-7083588EC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Hitness</a:t>
            </a:r>
            <a:r>
              <a:rPr lang="da-DK" dirty="0"/>
              <a:t> + </a:t>
            </a:r>
            <a:r>
              <a:rPr lang="da-DK" dirty="0" err="1"/>
              <a:t>apolloclient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75478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/>
        </p:nvSpPr>
        <p:spPr>
          <a:xfrm>
            <a:off x="3204642" y="1775434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600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AFE #09 -  Progressive Web App</a:t>
            </a:r>
            <a:endParaRPr lang="en-US" sz="3600" kern="1200" dirty="0">
              <a:solidFill>
                <a:srgbClr val="080808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/>
        </p:nvSpPr>
        <p:spPr>
          <a:xfrm>
            <a:off x="4439633" y="3940716"/>
            <a:ext cx="3312734" cy="1141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Quynh Trang Mac</a:t>
            </a:r>
          </a:p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 201810269 – AU583669 </a:t>
            </a:r>
          </a:p>
        </p:txBody>
      </p:sp>
    </p:spTree>
    <p:extLst>
      <p:ext uri="{BB962C8B-B14F-4D97-AF65-F5344CB8AC3E}">
        <p14:creationId xmlns:p14="http://schemas.microsoft.com/office/powerpoint/2010/main" val="8017682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57CE9F-F53F-4D2C-855C-AAC324CE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da-DK" dirty="0"/>
              <a:t>agenda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D89C7634-B714-4FBD-857B-AA5FD2B3E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611507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53083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398444-3450-46FC-8598-5C1DF9FF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da-DK" dirty="0"/>
              <a:t>Progressive Web Apps (PWA)</a:t>
            </a:r>
            <a:endParaRPr lang="da-DK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22E98DAA-DA50-43BD-A597-1996761CB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50315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89011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BD0AFE-C846-432B-99EE-18F899C1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da-DK" sz="1900">
                <a:solidFill>
                  <a:schemeClr val="accent1"/>
                </a:solidFill>
              </a:rPr>
              <a:t>App shell</a:t>
            </a:r>
          </a:p>
        </p:txBody>
      </p:sp>
      <p:pic>
        <p:nvPicPr>
          <p:cNvPr id="20482" name="Picture 2" descr="The application shell being visualised as breaking down the UI of your app, such as the drawer and the main content area">
            <a:extLst>
              <a:ext uri="{FF2B5EF4-FFF2-40B4-BE49-F238E27FC236}">
                <a16:creationId xmlns:a16="http://schemas.microsoft.com/office/drawing/2014/main" id="{6C22A696-803E-415F-9EAC-88D5EEED5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927" y="1061698"/>
            <a:ext cx="5978273" cy="442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6" name="Content Placeholder 20485">
            <a:extLst>
              <a:ext uri="{FF2B5EF4-FFF2-40B4-BE49-F238E27FC236}">
                <a16:creationId xmlns:a16="http://schemas.microsoft.com/office/drawing/2014/main" id="{B49ECEFE-3158-4C9C-9616-FC91AEE1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Minimal HTML, CSS &amp; JavaScript</a:t>
            </a:r>
          </a:p>
          <a:p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en-US" sz="1600" baseline="30000" dirty="0">
                <a:solidFill>
                  <a:schemeClr val="bg1"/>
                </a:solidFill>
              </a:rPr>
              <a:t>st</a:t>
            </a:r>
            <a:r>
              <a:rPr lang="en-US" sz="1600" dirty="0">
                <a:solidFill>
                  <a:schemeClr val="bg1"/>
                </a:solidFill>
              </a:rPr>
              <a:t> load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Cache</a:t>
            </a:r>
          </a:p>
          <a:p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Service worker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858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FC99D-BF58-40C4-9930-7B1C6C93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da-DK" sz="4400"/>
              <a:t>Service worker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14A1EE-A1DC-4E97-8C59-762D447C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/>
                </a:solidFill>
              </a:rPr>
              <a:t>Script </a:t>
            </a:r>
          </a:p>
          <a:p>
            <a:r>
              <a:rPr lang="da-DK" dirty="0">
                <a:solidFill>
                  <a:schemeClr val="tx1"/>
                </a:solidFill>
              </a:rPr>
              <a:t>Cache</a:t>
            </a:r>
          </a:p>
          <a:p>
            <a:r>
              <a:rPr lang="da-DK" dirty="0">
                <a:solidFill>
                  <a:schemeClr val="tx1"/>
                </a:solidFill>
              </a:rPr>
              <a:t>Offline</a:t>
            </a:r>
          </a:p>
          <a:p>
            <a:r>
              <a:rPr lang="da-DK" dirty="0">
                <a:solidFill>
                  <a:schemeClr val="tx1"/>
                </a:solidFill>
              </a:rPr>
              <a:t>Progressive forbedring</a:t>
            </a:r>
          </a:p>
          <a:p>
            <a:pPr lvl="1"/>
            <a:endParaRPr lang="da-DK" dirty="0">
              <a:solidFill>
                <a:schemeClr val="tx1"/>
              </a:solidFill>
            </a:endParaRPr>
          </a:p>
        </p:txBody>
      </p:sp>
      <p:pic>
        <p:nvPicPr>
          <p:cNvPr id="23554" name="Picture 2" descr="冖 一 二 ㄖ 一 ">
            <a:extLst>
              <a:ext uri="{FF2B5EF4-FFF2-40B4-BE49-F238E27FC236}">
                <a16:creationId xmlns:a16="http://schemas.microsoft.com/office/drawing/2014/main" id="{C8105BC3-9475-41D1-88AD-55C0295C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193" y="1467495"/>
            <a:ext cx="5176744" cy="394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5150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B5B9318-0044-42CD-A09D-BD067B02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172" y="965199"/>
            <a:ext cx="5029350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241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1533A-AE46-4EBE-B716-82F15077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Web </a:t>
            </a:r>
            <a:r>
              <a:rPr lang="da-DK" dirty="0" err="1"/>
              <a:t>storage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26C284-6E2B-4DF6-84FA-4281E9BA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Main web </a:t>
            </a:r>
            <a:r>
              <a:rPr lang="da-DK" dirty="0" err="1"/>
              <a:t>storage</a:t>
            </a:r>
            <a:r>
              <a:rPr lang="da-DK" dirty="0"/>
              <a:t> typer: </a:t>
            </a:r>
          </a:p>
          <a:p>
            <a:pPr lvl="1"/>
            <a:r>
              <a:rPr lang="da-DK" dirty="0" err="1"/>
              <a:t>localStorage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SessionStorage</a:t>
            </a:r>
            <a:endParaRPr lang="da-DK" dirty="0"/>
          </a:p>
          <a:p>
            <a:r>
              <a:rPr lang="da-DK" dirty="0" err="1"/>
              <a:t>IndexDB</a:t>
            </a:r>
            <a:endParaRPr lang="da-DK" dirty="0"/>
          </a:p>
          <a:p>
            <a:pPr lvl="1"/>
            <a:r>
              <a:rPr lang="da-DK" dirty="0"/>
              <a:t>Søger efter objekter</a:t>
            </a:r>
          </a:p>
          <a:p>
            <a:r>
              <a:rPr lang="da-DK" dirty="0" err="1"/>
              <a:t>LocalForage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IndexDB</a:t>
            </a:r>
            <a:r>
              <a:rPr lang="da-DK" dirty="0"/>
              <a:t> &amp; </a:t>
            </a:r>
            <a:r>
              <a:rPr lang="da-DK" dirty="0" err="1"/>
              <a:t>LocalStorage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29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E5A9CF-A5E2-4844-BD6F-22D7B3FB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/>
              <a:t>Angular cli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B3A0D80-E5FE-467D-89BF-0D327361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dirty="0">
                <a:solidFill>
                  <a:srgbClr val="2A1A00"/>
                </a:solidFill>
              </a:rPr>
              <a:t>Command line program</a:t>
            </a:r>
          </a:p>
        </p:txBody>
      </p:sp>
    </p:spTree>
    <p:extLst>
      <p:ext uri="{BB962C8B-B14F-4D97-AF65-F5344CB8AC3E}">
        <p14:creationId xmlns:p14="http://schemas.microsoft.com/office/powerpoint/2010/main" val="21283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387E8-664E-484D-A9C4-EC315896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da-DK" sz="4400"/>
              <a:t>Pwa med react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716856-064C-4F3F-A260-855C297C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 fontScale="92500" lnSpcReduction="10000"/>
          </a:bodyPr>
          <a:lstStyle/>
          <a:p>
            <a:r>
              <a:rPr lang="en-DK" dirty="0"/>
              <a:t>Workbox</a:t>
            </a:r>
          </a:p>
          <a:p>
            <a:pPr lvl="1"/>
            <a:r>
              <a:rPr lang="da-DK" dirty="0"/>
              <a:t>P</a:t>
            </a:r>
            <a:r>
              <a:rPr lang="en-DK" dirty="0"/>
              <a:t>recache</a:t>
            </a:r>
            <a:endParaRPr lang="da-DK" dirty="0"/>
          </a:p>
          <a:p>
            <a:r>
              <a:rPr lang="da-DK" dirty="0"/>
              <a:t>Bygge en PWA med </a:t>
            </a:r>
            <a:r>
              <a:rPr lang="da-DK" dirty="0" err="1"/>
              <a:t>React</a:t>
            </a:r>
            <a:r>
              <a:rPr lang="da-DK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sz="1800" dirty="0" err="1">
                <a:effectLst/>
                <a:latin typeface="Calibri" panose="020F0502020204030204" pitchFamily="34" charset="0"/>
              </a:rPr>
              <a:t>npx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create</a:t>
            </a:r>
            <a:r>
              <a:rPr lang="da-DK" sz="1800" dirty="0">
                <a:effectLst/>
                <a:latin typeface="Calibri" panose="020F0502020204030204" pitchFamily="34" charset="0"/>
              </a:rPr>
              <a:t>-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react</a:t>
            </a:r>
            <a:r>
              <a:rPr lang="da-DK" sz="1800" dirty="0">
                <a:effectLst/>
                <a:latin typeface="Calibri" panose="020F0502020204030204" pitchFamily="34" charset="0"/>
              </a:rPr>
              <a:t>-app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pwa</a:t>
            </a:r>
            <a:r>
              <a:rPr lang="da-DK" sz="1800" dirty="0">
                <a:effectLst/>
                <a:latin typeface="Calibri" panose="020F0502020204030204" pitchFamily="34" charset="0"/>
              </a:rPr>
              <a:t>-simple --template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cra</a:t>
            </a:r>
            <a:r>
              <a:rPr lang="da-DK" sz="1800" dirty="0">
                <a:effectLst/>
                <a:latin typeface="Calibri" panose="020F0502020204030204" pitchFamily="34" charset="0"/>
              </a:rPr>
              <a:t>-template-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pwa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da-DK" dirty="0">
                <a:latin typeface="Calibri" panose="020F0502020204030204" pitchFamily="34" charset="0"/>
              </a:rPr>
              <a:t>Aktiver SW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dirty="0">
                <a:latin typeface="Calibri" panose="020F0502020204030204" pitchFamily="34" charset="0"/>
              </a:rPr>
              <a:t>Tilpas SW </a:t>
            </a:r>
            <a:r>
              <a:rPr lang="da-DK" dirty="0" err="1">
                <a:latin typeface="Calibri" panose="020F0502020204030204" pitchFamily="34" charset="0"/>
              </a:rPr>
              <a:t>registration</a:t>
            </a:r>
            <a:endParaRPr lang="da-DK" dirty="0"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da-DK" dirty="0" err="1"/>
              <a:t>Static</a:t>
            </a:r>
            <a:r>
              <a:rPr lang="da-DK" dirty="0"/>
              <a:t> files + 3. party </a:t>
            </a:r>
            <a:r>
              <a:rPr lang="da-DK" dirty="0" err="1"/>
              <a:t>libraries</a:t>
            </a:r>
            <a:r>
              <a:rPr lang="da-DK" dirty="0"/>
              <a:t> </a:t>
            </a:r>
            <a:endParaRPr lang="en-DK" dirty="0"/>
          </a:p>
          <a:p>
            <a:r>
              <a:rPr lang="en-DK" dirty="0"/>
              <a:t>Stale-while revalidate</a:t>
            </a:r>
          </a:p>
          <a:p>
            <a:r>
              <a:rPr lang="en-DK" dirty="0"/>
              <a:t>Cache first</a:t>
            </a:r>
          </a:p>
          <a:p>
            <a:endParaRPr lang="da-DK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709753B-C71E-4ACE-98EF-65FC73116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93" y="1278055"/>
            <a:ext cx="5176744" cy="2083639"/>
          </a:xfrm>
          <a:prstGeom prst="rect">
            <a:avLst/>
          </a:prstGeom>
        </p:spPr>
      </p:pic>
      <p:pic>
        <p:nvPicPr>
          <p:cNvPr id="5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515E638-61AA-4239-9F43-7C47070CD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193" y="3522563"/>
            <a:ext cx="5176744" cy="19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223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AAE497-1B55-4141-8EC3-CBB4CC49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spc="800"/>
              <a:t>Code demo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944F1F-16DC-423F-A1FE-0652615C31D1}"/>
              </a:ext>
            </a:extLst>
          </p:cNvPr>
          <p:cNvSpPr>
            <a:spLocks noGrp="1"/>
          </p:cNvSpPr>
          <p:nvPr/>
        </p:nvSpPr>
        <p:spPr>
          <a:xfrm>
            <a:off x="3204642" y="1775434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600" dirty="0">
                <a:solidFill>
                  <a:srgbClr val="080808"/>
                </a:solidFill>
                <a:latin typeface="+mn-lt"/>
                <a:cs typeface="Times New Roman" panose="02020603050405020304" pitchFamily="18" charset="0"/>
              </a:rPr>
              <a:t>AFE #10 -  Native Web Component </a:t>
            </a:r>
            <a:endParaRPr lang="en-US" sz="3600" kern="1200" dirty="0">
              <a:solidFill>
                <a:srgbClr val="080808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Undertitel 6">
            <a:extLst>
              <a:ext uri="{FF2B5EF4-FFF2-40B4-BE49-F238E27FC236}">
                <a16:creationId xmlns:a16="http://schemas.microsoft.com/office/drawing/2014/main" id="{A0086BC6-394F-44FE-9FF5-67A98DFF4C23}"/>
              </a:ext>
            </a:extLst>
          </p:cNvPr>
          <p:cNvSpPr>
            <a:spLocks noGrp="1"/>
          </p:cNvSpPr>
          <p:nvPr/>
        </p:nvSpPr>
        <p:spPr>
          <a:xfrm>
            <a:off x="4439633" y="3940716"/>
            <a:ext cx="3312734" cy="11418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Quynh Trang Mac</a:t>
            </a:r>
          </a:p>
          <a:p>
            <a:r>
              <a:rPr lang="da-DK" sz="2000" dirty="0">
                <a:solidFill>
                  <a:srgbClr val="080808"/>
                </a:solidFill>
                <a:cs typeface="Times New Roman" panose="02020603050405020304" pitchFamily="18" charset="0"/>
              </a:rPr>
              <a:t> 201810269 – AU583669 </a:t>
            </a:r>
          </a:p>
        </p:txBody>
      </p:sp>
    </p:spTree>
    <p:extLst>
      <p:ext uri="{BB962C8B-B14F-4D97-AF65-F5344CB8AC3E}">
        <p14:creationId xmlns:p14="http://schemas.microsoft.com/office/powerpoint/2010/main" val="2578324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28803-518C-4D9D-9F79-F30FDC63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da-DK" sz="4000"/>
              <a:t>agenda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737D9CDD-E788-4AF3-8095-4D8400AC0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70914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02918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4" name="Rectangle 8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5" name="Rectangle 85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6" name="Freeform: Shape 87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3D3566-4F2B-4D85-87E7-68C81C39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 err="1">
                <a:solidFill>
                  <a:srgbClr val="2A1A00"/>
                </a:solidFill>
              </a:rPr>
              <a:t>Hvad</a:t>
            </a:r>
            <a:r>
              <a:rPr lang="en-US" sz="2400" spc="800" dirty="0">
                <a:solidFill>
                  <a:srgbClr val="2A1A00"/>
                </a:solidFill>
              </a:rPr>
              <a:t> er Web component?</a:t>
            </a:r>
          </a:p>
        </p:txBody>
      </p:sp>
      <p:pic>
        <p:nvPicPr>
          <p:cNvPr id="21" name="Picture 2" descr="Et billede, der indeholder tekst&#10;&#10;Automatisk genereret beskrivelse">
            <a:extLst>
              <a:ext uri="{FF2B5EF4-FFF2-40B4-BE49-F238E27FC236}">
                <a16:creationId xmlns:a16="http://schemas.microsoft.com/office/drawing/2014/main" id="{FA9D2E78-E223-4BAF-91B0-1BB611DAB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1482" y="643467"/>
            <a:ext cx="6489036" cy="392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077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F5B32-BB23-46B3-B822-FF46007A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Custom Elements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3F79C8C-EC9E-4DF7-8581-4A71C7CF7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Navngivning </a:t>
            </a:r>
          </a:p>
          <a:p>
            <a:r>
              <a:rPr lang="da-DK" dirty="0"/>
              <a:t>To typer: </a:t>
            </a:r>
          </a:p>
          <a:p>
            <a:pPr lvl="1"/>
            <a:r>
              <a:rPr lang="da-DK" dirty="0" err="1"/>
              <a:t>Autonomous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Customized</a:t>
            </a:r>
            <a:r>
              <a:rPr lang="da-DK" dirty="0"/>
              <a:t> </a:t>
            </a:r>
            <a:r>
              <a:rPr lang="da-DK" dirty="0" err="1"/>
              <a:t>build</a:t>
            </a:r>
            <a:r>
              <a:rPr lang="da-DK" dirty="0"/>
              <a:t>-in elements </a:t>
            </a:r>
          </a:p>
          <a:p>
            <a:r>
              <a:rPr lang="da-DK" dirty="0"/>
              <a:t>Browser understøttelse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97700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E8A8C-6960-4E50-B3EE-803E5C8E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HTML template </a:t>
            </a:r>
          </a:p>
        </p:txBody>
      </p:sp>
      <p:pic>
        <p:nvPicPr>
          <p:cNvPr id="5" name="Pladsholder til indhold 4" descr="Webdesign med massiv udfyldning">
            <a:extLst>
              <a:ext uri="{FF2B5EF4-FFF2-40B4-BE49-F238E27FC236}">
                <a16:creationId xmlns:a16="http://schemas.microsoft.com/office/drawing/2014/main" id="{2BB1203E-2C0C-4992-91A9-91778F13E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6858" y="1371146"/>
            <a:ext cx="4547961" cy="4547961"/>
          </a:xfrm>
        </p:spPr>
      </p:pic>
    </p:spTree>
    <p:extLst>
      <p:ext uri="{BB962C8B-B14F-4D97-AF65-F5344CB8AC3E}">
        <p14:creationId xmlns:p14="http://schemas.microsoft.com/office/powerpoint/2010/main" val="39315482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506F415-DF57-4A19-A073-632CB0A31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715000"/>
            <a:ext cx="8045373" cy="660679"/>
          </a:xfrm>
        </p:spPr>
        <p:txBody>
          <a:bodyPr>
            <a:normAutofit/>
          </a:bodyPr>
          <a:lstStyle/>
          <a:p>
            <a:r>
              <a:rPr lang="da-DK" sz="2000" dirty="0" err="1"/>
              <a:t>Shadow</a:t>
            </a:r>
            <a:r>
              <a:rPr lang="da-DK" sz="2000" dirty="0"/>
              <a:t> dom</a:t>
            </a:r>
            <a:endParaRPr lang="da-DK" dirty="0"/>
          </a:p>
        </p:txBody>
      </p:sp>
      <p:sp>
        <p:nvSpPr>
          <p:cNvPr id="82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4" descr="Chapter 8. The Shadow DOM - Web Components in Action">
            <a:extLst>
              <a:ext uri="{FF2B5EF4-FFF2-40B4-BE49-F238E27FC236}">
                <a16:creationId xmlns:a16="http://schemas.microsoft.com/office/drawing/2014/main" id="{F05F4730-9EAF-404A-B8AA-1708A78E3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9875" y="1134049"/>
            <a:ext cx="7806914" cy="409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47215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995FF-8670-4725-B2B0-C864A9C7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Browser’en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F51F739-C37E-45FD-AFA0-E250BAF75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Kræver disse funktionaliteter</a:t>
            </a:r>
          </a:p>
        </p:txBody>
      </p:sp>
    </p:spTree>
    <p:extLst>
      <p:ext uri="{BB962C8B-B14F-4D97-AF65-F5344CB8AC3E}">
        <p14:creationId xmlns:p14="http://schemas.microsoft.com/office/powerpoint/2010/main" val="31715824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1516E-DCF9-4002-97A8-8954881C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Fordele og ulemper ved </a:t>
            </a:r>
            <a:r>
              <a:rPr lang="da-DK" dirty="0" err="1"/>
              <a:t>native</a:t>
            </a:r>
            <a:r>
              <a:rPr lang="da-DK" dirty="0"/>
              <a:t> web component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97171D-6B9F-4535-822D-348779397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a-DK" dirty="0"/>
              <a:t>Fordele 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E1F0131-1BF1-4874-8FA3-8B9EB8A20D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Logikken er indkapslet</a:t>
            </a:r>
          </a:p>
          <a:p>
            <a:r>
              <a:rPr lang="da-DK" dirty="0"/>
              <a:t>Framework uafhængig </a:t>
            </a:r>
          </a:p>
          <a:p>
            <a:r>
              <a:rPr lang="da-DK" dirty="0"/>
              <a:t>Standardiseret</a:t>
            </a:r>
          </a:p>
          <a:p>
            <a:r>
              <a:rPr lang="da-DK" dirty="0" err="1"/>
              <a:t>Reusable</a:t>
            </a:r>
            <a:r>
              <a:rPr lang="da-DK" dirty="0"/>
              <a:t> </a:t>
            </a:r>
          </a:p>
          <a:p>
            <a:r>
              <a:rPr lang="da-DK" dirty="0"/>
              <a:t>UI </a:t>
            </a:r>
            <a:r>
              <a:rPr lang="da-DK" dirty="0" err="1"/>
              <a:t>libraries</a:t>
            </a:r>
            <a:r>
              <a:rPr lang="da-DK" dirty="0"/>
              <a:t>: 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1DE5E3E-1500-4F21-9ED0-EEBAD43C5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a-DK" dirty="0"/>
              <a:t>Ulemper 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D4A77B-D7B0-4750-8CEA-9D34245845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/>
              <a:t>Besværlig at opsætte</a:t>
            </a:r>
          </a:p>
          <a:p>
            <a:r>
              <a:rPr lang="da-DK" dirty="0"/>
              <a:t>JavaScript </a:t>
            </a:r>
          </a:p>
          <a:p>
            <a:r>
              <a:rPr lang="da-DK" dirty="0"/>
              <a:t>Version-styring</a:t>
            </a:r>
          </a:p>
        </p:txBody>
      </p:sp>
      <p:pic>
        <p:nvPicPr>
          <p:cNvPr id="8" name="Grafik 7" descr="Badge Stop med at følge med massiv udfyldning">
            <a:extLst>
              <a:ext uri="{FF2B5EF4-FFF2-40B4-BE49-F238E27FC236}">
                <a16:creationId xmlns:a16="http://schemas.microsoft.com/office/drawing/2014/main" id="{4B851378-9A1E-4DAB-808B-BF2279396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6964" y="5081337"/>
            <a:ext cx="914400" cy="914400"/>
          </a:xfrm>
          <a:prstGeom prst="rect">
            <a:avLst/>
          </a:prstGeom>
        </p:spPr>
      </p:pic>
      <p:pic>
        <p:nvPicPr>
          <p:cNvPr id="10" name="Grafik 9" descr="Badge Følg med massiv udfyldning">
            <a:extLst>
              <a:ext uri="{FF2B5EF4-FFF2-40B4-BE49-F238E27FC236}">
                <a16:creationId xmlns:a16="http://schemas.microsoft.com/office/drawing/2014/main" id="{78574CBB-614D-49EA-95FB-BCB5B55D5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4778" y="50813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4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A8ADE-D4FF-4FA3-B8E0-F53E5BB4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ECFB7A4-26C6-4271-ACAC-6623F523F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Gennemgang af Credit card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1750063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6567A-BF98-40E8-AEFF-D46B16B3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code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2C76BF0-65F0-4E9A-ADE0-5DB7FB8C5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Hvordan bygger man dem?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1136055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rugerdefineret 2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DEFD3"/>
      </a:accent1>
      <a:accent2>
        <a:srgbClr val="FCE0A7"/>
      </a:accent2>
      <a:accent3>
        <a:srgbClr val="FAD17A"/>
      </a:accent3>
      <a:accent4>
        <a:srgbClr val="CD8D06"/>
      </a:accent4>
      <a:accent5>
        <a:srgbClr val="D9EFF0"/>
      </a:accent5>
      <a:accent6>
        <a:srgbClr val="B4E0E2"/>
      </a:accent6>
      <a:hlink>
        <a:srgbClr val="348587"/>
      </a:hlink>
      <a:folHlink>
        <a:srgbClr val="22595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14288</TotalTime>
  <Words>12277</Words>
  <Application>Microsoft Office PowerPoint</Application>
  <PresentationFormat>Widescreen</PresentationFormat>
  <Paragraphs>1964</Paragraphs>
  <Slides>90</Slides>
  <Notes>88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90</vt:i4>
      </vt:variant>
    </vt:vector>
  </HeadingPairs>
  <TitlesOfParts>
    <vt:vector size="106" baseType="lpstr">
      <vt:lpstr>charter</vt:lpstr>
      <vt:lpstr>inherit</vt:lpstr>
      <vt:lpstr>Roboto Mono</vt:lpstr>
      <vt:lpstr>SF Pro Display</vt:lpstr>
      <vt:lpstr>Whitney</vt:lpstr>
      <vt:lpstr>Arial</vt:lpstr>
      <vt:lpstr>Arial</vt:lpstr>
      <vt:lpstr>Calibri</vt:lpstr>
      <vt:lpstr>Calibri Light</vt:lpstr>
      <vt:lpstr>Consolas</vt:lpstr>
      <vt:lpstr>Courier New</vt:lpstr>
      <vt:lpstr>Gill Sans MT</vt:lpstr>
      <vt:lpstr>Impact</vt:lpstr>
      <vt:lpstr>Open Sans</vt:lpstr>
      <vt:lpstr>Wingdings</vt:lpstr>
      <vt:lpstr>Badge</vt:lpstr>
      <vt:lpstr>PowerPoint-præsentation</vt:lpstr>
      <vt:lpstr>Agenda</vt:lpstr>
      <vt:lpstr>Angular overview</vt:lpstr>
      <vt:lpstr>modules</vt:lpstr>
      <vt:lpstr>Services</vt:lpstr>
      <vt:lpstr>Directives</vt:lpstr>
      <vt:lpstr>Data binding</vt:lpstr>
      <vt:lpstr>Angular cli</vt:lpstr>
      <vt:lpstr>kode</vt:lpstr>
      <vt:lpstr>PowerPoint-præsentation</vt:lpstr>
      <vt:lpstr>agenda</vt:lpstr>
      <vt:lpstr>Angular overview</vt:lpstr>
      <vt:lpstr>Reactive programming</vt:lpstr>
      <vt:lpstr>Reactivex</vt:lpstr>
      <vt:lpstr>RxJS eksempel </vt:lpstr>
      <vt:lpstr>Reactive programming - RxJS</vt:lpstr>
      <vt:lpstr>Network communication</vt:lpstr>
      <vt:lpstr>Kode </vt:lpstr>
      <vt:lpstr>PowerPoint-præsentation</vt:lpstr>
      <vt:lpstr>agenda</vt:lpstr>
      <vt:lpstr>Angular overview</vt:lpstr>
      <vt:lpstr>Single page application (Spa)</vt:lpstr>
      <vt:lpstr>routing</vt:lpstr>
      <vt:lpstr>Routing interface</vt:lpstr>
      <vt:lpstr>Lazy loading</vt:lpstr>
      <vt:lpstr>Routes guards </vt:lpstr>
      <vt:lpstr>Code demo</vt:lpstr>
      <vt:lpstr>PowerPoint-præsentation</vt:lpstr>
      <vt:lpstr>Agenda </vt:lpstr>
      <vt:lpstr>forms</vt:lpstr>
      <vt:lpstr>Template-driven forms</vt:lpstr>
      <vt:lpstr>Reactive forms</vt:lpstr>
      <vt:lpstr>Dynamic forms</vt:lpstr>
      <vt:lpstr>PowerPoint-præsentation</vt:lpstr>
      <vt:lpstr>Template-driven vs. Reactive forms</vt:lpstr>
      <vt:lpstr>kode</vt:lpstr>
      <vt:lpstr>PowerPoint-præsentation</vt:lpstr>
      <vt:lpstr>Agenda</vt:lpstr>
      <vt:lpstr>Angular overview</vt:lpstr>
      <vt:lpstr>Responsive web design</vt:lpstr>
      <vt:lpstr>ngrx</vt:lpstr>
      <vt:lpstr>SHARI principper</vt:lpstr>
      <vt:lpstr>Angular Material</vt:lpstr>
      <vt:lpstr>Angular Flex</vt:lpstr>
      <vt:lpstr>demo</vt:lpstr>
      <vt:lpstr>PowerPoint-præsentation</vt:lpstr>
      <vt:lpstr>agenda</vt:lpstr>
      <vt:lpstr>PowerPoint-præsentation</vt:lpstr>
      <vt:lpstr>React components </vt:lpstr>
      <vt:lpstr>React components </vt:lpstr>
      <vt:lpstr>PowerPoint-præsentation</vt:lpstr>
      <vt:lpstr>Hooks</vt:lpstr>
      <vt:lpstr>routing</vt:lpstr>
      <vt:lpstr>Code demo</vt:lpstr>
      <vt:lpstr>PowerPoint-præsentation</vt:lpstr>
      <vt:lpstr>agenda</vt:lpstr>
      <vt:lpstr>PowerPoint-præsentation</vt:lpstr>
      <vt:lpstr>Components </vt:lpstr>
      <vt:lpstr>Managing state</vt:lpstr>
      <vt:lpstr>caching</vt:lpstr>
      <vt:lpstr>Context API</vt:lpstr>
      <vt:lpstr>Redux </vt:lpstr>
      <vt:lpstr>Code demo</vt:lpstr>
      <vt:lpstr>PowerPoint-præsentation</vt:lpstr>
      <vt:lpstr>Agenda</vt:lpstr>
      <vt:lpstr>RESTful </vt:lpstr>
      <vt:lpstr>GraphQL</vt:lpstr>
      <vt:lpstr>GraphQL</vt:lpstr>
      <vt:lpstr>GraphQL Integrity Principper</vt:lpstr>
      <vt:lpstr>ApolloClient</vt:lpstr>
      <vt:lpstr>Rest vs GraphQL</vt:lpstr>
      <vt:lpstr>Code demo</vt:lpstr>
      <vt:lpstr>PowerPoint-præsentation</vt:lpstr>
      <vt:lpstr>agenda</vt:lpstr>
      <vt:lpstr>Progressive Web Apps (PWA)</vt:lpstr>
      <vt:lpstr>App shell</vt:lpstr>
      <vt:lpstr>Service worker</vt:lpstr>
      <vt:lpstr>PowerPoint-præsentation</vt:lpstr>
      <vt:lpstr>Web storage</vt:lpstr>
      <vt:lpstr>Pwa med react</vt:lpstr>
      <vt:lpstr>Code demo</vt:lpstr>
      <vt:lpstr>PowerPoint-præsentation</vt:lpstr>
      <vt:lpstr>agenda</vt:lpstr>
      <vt:lpstr>Hvad er Web component?</vt:lpstr>
      <vt:lpstr>Custom Elements </vt:lpstr>
      <vt:lpstr>HTML template </vt:lpstr>
      <vt:lpstr>PowerPoint-præsentation</vt:lpstr>
      <vt:lpstr>Browser’en</vt:lpstr>
      <vt:lpstr>Fordele og ulemper ved native web component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Thi Quynh Trang Mac</dc:creator>
  <cp:lastModifiedBy>Thi Quynh Trang Mac</cp:lastModifiedBy>
  <cp:revision>206</cp:revision>
  <dcterms:created xsi:type="dcterms:W3CDTF">2022-01-09T13:20:17Z</dcterms:created>
  <dcterms:modified xsi:type="dcterms:W3CDTF">2022-01-19T11:55:54Z</dcterms:modified>
</cp:coreProperties>
</file>