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  <p:sldMasterId id="2147483876" r:id="rId2"/>
  </p:sldMasterIdLst>
  <p:notesMasterIdLst>
    <p:notesMasterId r:id="rId10"/>
  </p:notesMasterIdLst>
  <p:sldIdLst>
    <p:sldId id="256" r:id="rId3"/>
    <p:sldId id="266" r:id="rId4"/>
    <p:sldId id="270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3352-874C-4398-A249-15DEDC298D06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7A6EE-9ACF-4764-A15D-E74898604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A6EE-9ACF-4764-A15D-E748986042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7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A6EE-9ACF-4764-A15D-E748986042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5F4D81-AC8D-4D53-A091-265C999554F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6120-AA8F-4F88-BC92-105CCD763F4A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8E24-689F-4725-BA06-C68DAA534E7B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FE-12B2-4D75-8CC2-84902697E46E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3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2329-4D1C-43AD-979D-7A2D6DF94DCB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9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4CA-C530-4A67-A604-0CA5D0011BBE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6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3CE-3CDD-4DAB-8820-E81C821F12A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3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7556-F91D-44F8-8AC1-967AE8BC2C72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1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6D0F-49BC-43D6-A8A8-71E1571BB652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78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4427-AB6A-4546-9E98-596068F5AA3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5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CFD-F67F-4E72-B97D-2919B27050CC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6A31-486F-4E20-BB53-7B3A0AB6F5E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27AF-97C2-4AF7-B054-267C86E4055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42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C625-1DAD-4BBE-96C1-98CEA4118746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519-84C4-4DF7-8087-0BDA5E0261AC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0CD-EBDF-4DD6-889B-E81ECEEDC214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22B3-DE3D-4F88-883B-E401C9ED0683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2207-8D91-450C-939A-960132AD541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92FE-01E3-4488-8A66-58E1C9DC7CF0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314-E1A4-4FA9-A775-9689C8001C0B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F620-16CD-4394-A3F9-26D05D5099F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2AF-3FDD-4763-B3FB-656A15C4DC03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2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1B0B50-64F4-451B-AE86-B0BB8CAD324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0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0C0B-1ED4-4C76-B549-A8B386B7D96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31975"/>
            <a:ext cx="7772400" cy="1463040"/>
          </a:xfrm>
        </p:spPr>
        <p:txBody>
          <a:bodyPr/>
          <a:lstStyle/>
          <a:p>
            <a:r>
              <a:rPr lang="en-GB" dirty="0" smtClean="0"/>
              <a:t>Integrated Sensor Network </a:t>
            </a:r>
            <a:br>
              <a:rPr lang="en-GB" dirty="0" smtClean="0"/>
            </a:br>
            <a:r>
              <a:rPr lang="en-GB" dirty="0"/>
              <a:t>(</a:t>
            </a:r>
            <a:r>
              <a:rPr lang="en-GB" dirty="0" smtClean="0"/>
              <a:t>for an IIoT service)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Name: </a:t>
            </a:r>
            <a:r>
              <a:rPr lang="en-GB" b="1" dirty="0" smtClean="0"/>
              <a:t>Rushi James Macwan</a:t>
            </a:r>
          </a:p>
          <a:p>
            <a:r>
              <a:rPr lang="en-GB" dirty="0" smtClean="0"/>
              <a:t>ECEN 5613 – Embedded System Design </a:t>
            </a:r>
            <a:r>
              <a:rPr lang="en-GB" i="1" dirty="0" smtClean="0"/>
              <a:t>(Spring-2019)</a:t>
            </a:r>
            <a:endParaRPr lang="en-GB" dirty="0" smtClean="0"/>
          </a:p>
          <a:p>
            <a:r>
              <a:rPr lang="en-GB" b="1" dirty="0" smtClean="0"/>
              <a:t>Final </a:t>
            </a:r>
            <a:r>
              <a:rPr lang="en-GB" b="1" dirty="0" smtClean="0"/>
              <a:t>Project Presentation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7D0-EA04-4C1A-8370-EA7C60B648C5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About the project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project is focussed on understanding a typical Industrial Internet-of-Things product.</a:t>
            </a:r>
          </a:p>
          <a:p>
            <a:r>
              <a:rPr lang="en-GB" sz="2400" dirty="0" smtClean="0"/>
              <a:t>The idea is to provide valuable information to the subscribers of the service through a wireless platform (e.g. e-mail communication).</a:t>
            </a:r>
          </a:p>
          <a:p>
            <a:r>
              <a:rPr lang="en-GB" sz="2400" dirty="0" smtClean="0"/>
              <a:t>In this project, an emphasis is laid on understanding how information is collected from sensors. </a:t>
            </a:r>
          </a:p>
          <a:p>
            <a:r>
              <a:rPr lang="en-GB" sz="2400" dirty="0" smtClean="0"/>
              <a:t>The complexity of this project lies mostly in understanding the firmware design that can bring up the hardware components together.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4E6-780B-4200-BAE3-8A283923C50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18852"/>
            <a:ext cx="10668000" cy="6337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2490663"/>
            <a:ext cx="10515600" cy="1325563"/>
          </a:xfrm>
        </p:spPr>
        <p:txBody>
          <a:bodyPr/>
          <a:lstStyle/>
          <a:p>
            <a:r>
              <a:rPr lang="en-GB" b="1" dirty="0" smtClean="0"/>
              <a:t>Block Diagram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AE6F-A23F-48A5-AC58-6B5787A91AF6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642" y="927653"/>
            <a:ext cx="8658276" cy="5611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80" y="82309"/>
            <a:ext cx="10515600" cy="1325563"/>
          </a:xfrm>
        </p:spPr>
        <p:txBody>
          <a:bodyPr/>
          <a:lstStyle/>
          <a:p>
            <a:r>
              <a:rPr lang="en-GB" b="1" dirty="0" smtClean="0"/>
              <a:t>Reduced Block Diagram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784F-A4FD-4291-8911-FE25A194954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Hardware Elements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72EE-F707-4848-A3E9-D3EE9904AE01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246"/>
            <a:ext cx="12192000" cy="30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Elements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62C-5A59-4CBE-B732-30CC1DA8A8FB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8" y="1974367"/>
            <a:ext cx="10874472" cy="29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580"/>
            <a:ext cx="10515600" cy="1325563"/>
          </a:xfrm>
        </p:spPr>
        <p:txBody>
          <a:bodyPr/>
          <a:lstStyle/>
          <a:p>
            <a:r>
              <a:rPr lang="en-GB" b="1" dirty="0" smtClean="0"/>
              <a:t>Challenges</a:t>
            </a:r>
            <a:endParaRPr lang="en-GB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8" y="2205886"/>
            <a:ext cx="11921404" cy="27323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A4BE-8E3E-4A70-B91F-083C57749BC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Rushi James Macwan (Integrated Sensor Network)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178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Tw Cen MT Condensed</vt:lpstr>
      <vt:lpstr>Wingdings 3</vt:lpstr>
      <vt:lpstr>Integral</vt:lpstr>
      <vt:lpstr>1_Office Theme</vt:lpstr>
      <vt:lpstr>Integrated Sensor Network  (for an IIoT service)</vt:lpstr>
      <vt:lpstr>About the project</vt:lpstr>
      <vt:lpstr>Block Diagram</vt:lpstr>
      <vt:lpstr>Reduced Block Diagram</vt:lpstr>
      <vt:lpstr>Hardware Elements</vt:lpstr>
      <vt:lpstr>Software Elements</vt:lpstr>
      <vt:lpstr>Challenges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 Macwan</dc:creator>
  <cp:lastModifiedBy>Rushi Macwan</cp:lastModifiedBy>
  <cp:revision>16</cp:revision>
  <dcterms:created xsi:type="dcterms:W3CDTF">2019-03-11T05:34:13Z</dcterms:created>
  <dcterms:modified xsi:type="dcterms:W3CDTF">2019-04-29T04:46:41Z</dcterms:modified>
</cp:coreProperties>
</file>