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66398-140F-272E-E84E-CBA3834BBA81}" v="2323" dt="2024-11-07T22:20:45.960"/>
    <p1510:client id="{23FFC384-04AF-4827-8203-4EC61A365958}" v="29" dt="2024-11-07T19:52:50.780"/>
    <p1510:client id="{30CCAC86-51A0-7610-2C72-00A0338D563A}" v="286" dt="2024-11-09T14:36:39.689"/>
    <p1510:client id="{961CF141-E802-48C2-A123-B749EC29A71F}" v="17" dt="2024-11-07T20:01:57.969"/>
    <p1510:client id="{BC8D1D29-0D63-45C7-A19A-A5EC7D2DBD7D}" v="84" dt="2024-11-07T19:48:52.679"/>
    <p1510:client id="{C0C4446E-FC06-4094-8141-CFD44509CB86}" v="327" dt="2024-11-08T23:58:04.099"/>
    <p1510:client id="{E18D0E20-0E78-47BE-B4D7-1EA442361409}" v="66" dt="2024-11-07T18:10:39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ED976-B31A-46A8-ABFE-D79C341640A8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8C4FE2-E67A-486B-885D-70F7A879A083}">
      <dgm:prSet/>
      <dgm:spPr/>
      <dgm:t>
        <a:bodyPr/>
        <a:lstStyle/>
        <a:p>
          <a:r>
            <a:rPr lang="pt-BR" b="1"/>
            <a:t>Detalhes e Melhorias Possiveis </a:t>
          </a:r>
          <a:endParaRPr lang="en-US"/>
        </a:p>
      </dgm:t>
    </dgm:pt>
    <dgm:pt modelId="{62C96259-EA36-40B8-9163-97411B3572F1}" type="parTrans" cxnId="{A7F6F903-700C-4B53-A73B-857C0EA68C29}">
      <dgm:prSet/>
      <dgm:spPr/>
      <dgm:t>
        <a:bodyPr/>
        <a:lstStyle/>
        <a:p>
          <a:endParaRPr lang="en-US"/>
        </a:p>
      </dgm:t>
    </dgm:pt>
    <dgm:pt modelId="{526DF9CA-69E4-4768-B6DF-B0148D54A49A}" type="sibTrans" cxnId="{A7F6F903-700C-4B53-A73B-857C0EA68C29}">
      <dgm:prSet/>
      <dgm:spPr/>
      <dgm:t>
        <a:bodyPr/>
        <a:lstStyle/>
        <a:p>
          <a:endParaRPr lang="en-US"/>
        </a:p>
      </dgm:t>
    </dgm:pt>
    <dgm:pt modelId="{18221D1B-7742-440D-922B-5407D34AD07D}">
      <dgm:prSet/>
      <dgm:spPr/>
      <dgm:t>
        <a:bodyPr/>
        <a:lstStyle/>
        <a:p>
          <a:r>
            <a:rPr lang="pt-BR"/>
            <a:t>Adição de novos alertas </a:t>
          </a:r>
          <a:endParaRPr lang="en-US"/>
        </a:p>
      </dgm:t>
    </dgm:pt>
    <dgm:pt modelId="{92CAF68C-C81E-422F-9930-3377830A60EA}" type="parTrans" cxnId="{A87236D9-C2B6-444D-9DE2-144FDDCDB178}">
      <dgm:prSet/>
      <dgm:spPr/>
      <dgm:t>
        <a:bodyPr/>
        <a:lstStyle/>
        <a:p>
          <a:endParaRPr lang="en-US"/>
        </a:p>
      </dgm:t>
    </dgm:pt>
    <dgm:pt modelId="{3EBF4DA8-CE0F-4661-8A84-46A196198A29}" type="sibTrans" cxnId="{A87236D9-C2B6-444D-9DE2-144FDDCDB178}">
      <dgm:prSet/>
      <dgm:spPr/>
      <dgm:t>
        <a:bodyPr/>
        <a:lstStyle/>
        <a:p>
          <a:endParaRPr lang="en-US"/>
        </a:p>
      </dgm:t>
    </dgm:pt>
    <dgm:pt modelId="{6F21DF73-A791-4E15-8079-2FC2C9E335CD}">
      <dgm:prSet/>
      <dgm:spPr/>
      <dgm:t>
        <a:bodyPr/>
        <a:lstStyle/>
        <a:p>
          <a:r>
            <a:rPr lang="pt-BR"/>
            <a:t>Integração com outros sensores </a:t>
          </a:r>
          <a:endParaRPr lang="en-US"/>
        </a:p>
      </dgm:t>
    </dgm:pt>
    <dgm:pt modelId="{1AC0A28A-18F7-406E-8443-439B1767A4F6}" type="parTrans" cxnId="{B310F17C-9DC2-4C8C-9735-65041782AC08}">
      <dgm:prSet/>
      <dgm:spPr/>
      <dgm:t>
        <a:bodyPr/>
        <a:lstStyle/>
        <a:p>
          <a:endParaRPr lang="en-US"/>
        </a:p>
      </dgm:t>
    </dgm:pt>
    <dgm:pt modelId="{E830255A-5429-4A3E-B095-3B69AB7ED171}" type="sibTrans" cxnId="{B310F17C-9DC2-4C8C-9735-65041782AC08}">
      <dgm:prSet/>
      <dgm:spPr/>
      <dgm:t>
        <a:bodyPr/>
        <a:lstStyle/>
        <a:p>
          <a:endParaRPr lang="en-US"/>
        </a:p>
      </dgm:t>
    </dgm:pt>
    <dgm:pt modelId="{5A06A91C-F00E-47ED-82B2-A208B7B149F8}">
      <dgm:prSet/>
      <dgm:spPr/>
      <dgm:t>
        <a:bodyPr/>
        <a:lstStyle/>
        <a:p>
          <a:r>
            <a:rPr lang="pt-BR"/>
            <a:t>Calibração automatica </a:t>
          </a:r>
          <a:endParaRPr lang="en-US"/>
        </a:p>
      </dgm:t>
    </dgm:pt>
    <dgm:pt modelId="{B98FCF42-8923-4B56-BB39-4C66B22A9526}" type="parTrans" cxnId="{61A1209D-76A1-437F-9C5F-4FA3C5983D71}">
      <dgm:prSet/>
      <dgm:spPr/>
      <dgm:t>
        <a:bodyPr/>
        <a:lstStyle/>
        <a:p>
          <a:endParaRPr lang="en-US"/>
        </a:p>
      </dgm:t>
    </dgm:pt>
    <dgm:pt modelId="{5CE4204C-B764-4148-BC92-DB393EB95F38}" type="sibTrans" cxnId="{61A1209D-76A1-437F-9C5F-4FA3C5983D71}">
      <dgm:prSet/>
      <dgm:spPr/>
      <dgm:t>
        <a:bodyPr/>
        <a:lstStyle/>
        <a:p>
          <a:endParaRPr lang="en-US"/>
        </a:p>
      </dgm:t>
    </dgm:pt>
    <dgm:pt modelId="{686280DA-B44F-4117-95AC-C61E77416D4E}">
      <dgm:prSet/>
      <dgm:spPr/>
      <dgm:t>
        <a:bodyPr/>
        <a:lstStyle/>
        <a:p>
          <a:r>
            <a:rPr lang="pt-BR" b="1"/>
            <a:t>Benefícios da solução </a:t>
          </a:r>
          <a:endParaRPr lang="en-US"/>
        </a:p>
      </dgm:t>
    </dgm:pt>
    <dgm:pt modelId="{88499DAE-6FB2-45D0-B327-D0BAC9007DB4}" type="parTrans" cxnId="{EE000B48-6710-4C35-9A3B-90DD1AFAAC77}">
      <dgm:prSet/>
      <dgm:spPr/>
      <dgm:t>
        <a:bodyPr/>
        <a:lstStyle/>
        <a:p>
          <a:endParaRPr lang="en-US"/>
        </a:p>
      </dgm:t>
    </dgm:pt>
    <dgm:pt modelId="{15B32234-FD63-4137-BAC2-617D6409F01C}" type="sibTrans" cxnId="{EE000B48-6710-4C35-9A3B-90DD1AFAAC77}">
      <dgm:prSet/>
      <dgm:spPr/>
      <dgm:t>
        <a:bodyPr/>
        <a:lstStyle/>
        <a:p>
          <a:endParaRPr lang="en-US"/>
        </a:p>
      </dgm:t>
    </dgm:pt>
    <dgm:pt modelId="{E590A6A3-D246-49EA-AC79-B920C63C868C}">
      <dgm:prSet/>
      <dgm:spPr/>
      <dgm:t>
        <a:bodyPr/>
        <a:lstStyle/>
        <a:p>
          <a:r>
            <a:rPr lang="pt-BR"/>
            <a:t>Monitoramento em tempo real</a:t>
          </a:r>
          <a:endParaRPr lang="en-US"/>
        </a:p>
      </dgm:t>
    </dgm:pt>
    <dgm:pt modelId="{74EAE82B-6B63-4A05-9AA7-5BF3C56A2BA4}" type="parTrans" cxnId="{69E47047-2A28-46F2-ADF8-351123DB840F}">
      <dgm:prSet/>
      <dgm:spPr/>
      <dgm:t>
        <a:bodyPr/>
        <a:lstStyle/>
        <a:p>
          <a:endParaRPr lang="en-US"/>
        </a:p>
      </dgm:t>
    </dgm:pt>
    <dgm:pt modelId="{0428E893-2D15-4F44-B873-FB5E28A20143}" type="sibTrans" cxnId="{69E47047-2A28-46F2-ADF8-351123DB840F}">
      <dgm:prSet/>
      <dgm:spPr/>
      <dgm:t>
        <a:bodyPr/>
        <a:lstStyle/>
        <a:p>
          <a:endParaRPr lang="en-US"/>
        </a:p>
      </dgm:t>
    </dgm:pt>
    <dgm:pt modelId="{49B87C76-CFBC-4835-B827-9FDCD71118CA}">
      <dgm:prSet/>
      <dgm:spPr/>
      <dgm:t>
        <a:bodyPr/>
        <a:lstStyle/>
        <a:p>
          <a:r>
            <a:rPr lang="pt-BR"/>
            <a:t>Automacao de alertas </a:t>
          </a:r>
          <a:endParaRPr lang="en-US"/>
        </a:p>
      </dgm:t>
    </dgm:pt>
    <dgm:pt modelId="{FCD823BD-7C3A-4CA8-9D66-1220B23BF63B}" type="parTrans" cxnId="{5E79B38D-70AB-400B-B1BB-23C435E5F600}">
      <dgm:prSet/>
      <dgm:spPr/>
      <dgm:t>
        <a:bodyPr/>
        <a:lstStyle/>
        <a:p>
          <a:endParaRPr lang="en-US"/>
        </a:p>
      </dgm:t>
    </dgm:pt>
    <dgm:pt modelId="{9EDE84AA-1C64-46CF-97A3-70598FC2C0FD}" type="sibTrans" cxnId="{5E79B38D-70AB-400B-B1BB-23C435E5F600}">
      <dgm:prSet/>
      <dgm:spPr/>
      <dgm:t>
        <a:bodyPr/>
        <a:lstStyle/>
        <a:p>
          <a:endParaRPr lang="en-US"/>
        </a:p>
      </dgm:t>
    </dgm:pt>
    <dgm:pt modelId="{F4F83A0E-E437-40BB-A6D1-CEB766234FD1}">
      <dgm:prSet/>
      <dgm:spPr/>
      <dgm:t>
        <a:bodyPr/>
        <a:lstStyle/>
        <a:p>
          <a:r>
            <a:rPr lang="pt-BR"/>
            <a:t>Facil de implementar </a:t>
          </a:r>
          <a:endParaRPr lang="en-US"/>
        </a:p>
      </dgm:t>
    </dgm:pt>
    <dgm:pt modelId="{9836C467-7EE7-4D3F-9027-271684010D79}" type="parTrans" cxnId="{170C2347-E36D-4F04-9CCB-2F644F1BA9DA}">
      <dgm:prSet/>
      <dgm:spPr/>
      <dgm:t>
        <a:bodyPr/>
        <a:lstStyle/>
        <a:p>
          <a:endParaRPr lang="en-US"/>
        </a:p>
      </dgm:t>
    </dgm:pt>
    <dgm:pt modelId="{E3A0D173-CEB3-463B-84ED-EAEF9CF9FBFC}" type="sibTrans" cxnId="{170C2347-E36D-4F04-9CCB-2F644F1BA9DA}">
      <dgm:prSet/>
      <dgm:spPr/>
      <dgm:t>
        <a:bodyPr/>
        <a:lstStyle/>
        <a:p>
          <a:endParaRPr lang="en-US"/>
        </a:p>
      </dgm:t>
    </dgm:pt>
    <dgm:pt modelId="{C104B043-3648-44A2-BC73-2426F56E500C}">
      <dgm:prSet/>
      <dgm:spPr/>
      <dgm:t>
        <a:bodyPr/>
        <a:lstStyle/>
        <a:p>
          <a:r>
            <a:rPr lang="pt-BR"/>
            <a:t>A solucao pode ser adaptada para diversas aplicacoes ,como controle de estacionamento e seguranca em areas restritas </a:t>
          </a:r>
          <a:endParaRPr lang="en-US"/>
        </a:p>
      </dgm:t>
    </dgm:pt>
    <dgm:pt modelId="{6B813EFB-29D2-48C3-8ADF-B4F516174781}" type="parTrans" cxnId="{50CE77D4-D8E5-4972-BA8A-AD115307B623}">
      <dgm:prSet/>
      <dgm:spPr/>
      <dgm:t>
        <a:bodyPr/>
        <a:lstStyle/>
        <a:p>
          <a:endParaRPr lang="en-US"/>
        </a:p>
      </dgm:t>
    </dgm:pt>
    <dgm:pt modelId="{A2410C73-B534-4EDB-B1FA-682F53E03C61}" type="sibTrans" cxnId="{50CE77D4-D8E5-4972-BA8A-AD115307B623}">
      <dgm:prSet/>
      <dgm:spPr/>
      <dgm:t>
        <a:bodyPr/>
        <a:lstStyle/>
        <a:p>
          <a:endParaRPr lang="en-US"/>
        </a:p>
      </dgm:t>
    </dgm:pt>
    <dgm:pt modelId="{8ED5D005-08A1-4F3D-9249-5BDC3AA791E4}" type="pres">
      <dgm:prSet presAssocID="{968ED976-B31A-46A8-ABFE-D79C341640A8}" presName="cycle" presStyleCnt="0">
        <dgm:presLayoutVars>
          <dgm:dir/>
          <dgm:resizeHandles val="exact"/>
        </dgm:presLayoutVars>
      </dgm:prSet>
      <dgm:spPr/>
    </dgm:pt>
    <dgm:pt modelId="{603F5A91-21CE-48E4-821B-92B1CC7F2E76}" type="pres">
      <dgm:prSet presAssocID="{DF8C4FE2-E67A-486B-885D-70F7A879A083}" presName="node" presStyleLbl="node1" presStyleIdx="0" presStyleCnt="2">
        <dgm:presLayoutVars>
          <dgm:bulletEnabled val="1"/>
        </dgm:presLayoutVars>
      </dgm:prSet>
      <dgm:spPr/>
    </dgm:pt>
    <dgm:pt modelId="{00FCA58E-DA03-4962-BF6F-0C4BDF95421D}" type="pres">
      <dgm:prSet presAssocID="{526DF9CA-69E4-4768-B6DF-B0148D54A49A}" presName="sibTrans" presStyleLbl="sibTrans2D1" presStyleIdx="0" presStyleCnt="2"/>
      <dgm:spPr/>
    </dgm:pt>
    <dgm:pt modelId="{F6B7C1E5-93EB-4EC1-8D23-4F912AD0DAC6}" type="pres">
      <dgm:prSet presAssocID="{526DF9CA-69E4-4768-B6DF-B0148D54A49A}" presName="connectorText" presStyleLbl="sibTrans2D1" presStyleIdx="0" presStyleCnt="2"/>
      <dgm:spPr/>
    </dgm:pt>
    <dgm:pt modelId="{DFFB32A7-5445-47B3-B93F-A47960113978}" type="pres">
      <dgm:prSet presAssocID="{686280DA-B44F-4117-95AC-C61E77416D4E}" presName="node" presStyleLbl="node1" presStyleIdx="1" presStyleCnt="2">
        <dgm:presLayoutVars>
          <dgm:bulletEnabled val="1"/>
        </dgm:presLayoutVars>
      </dgm:prSet>
      <dgm:spPr/>
    </dgm:pt>
    <dgm:pt modelId="{ABC59828-B5C0-4C3E-8978-B925D2554196}" type="pres">
      <dgm:prSet presAssocID="{15B32234-FD63-4137-BAC2-617D6409F01C}" presName="sibTrans" presStyleLbl="sibTrans2D1" presStyleIdx="1" presStyleCnt="2"/>
      <dgm:spPr/>
    </dgm:pt>
    <dgm:pt modelId="{F71DA834-0640-4365-A125-9E891ECE06D3}" type="pres">
      <dgm:prSet presAssocID="{15B32234-FD63-4137-BAC2-617D6409F01C}" presName="connectorText" presStyleLbl="sibTrans2D1" presStyleIdx="1" presStyleCnt="2"/>
      <dgm:spPr/>
    </dgm:pt>
  </dgm:ptLst>
  <dgm:cxnLst>
    <dgm:cxn modelId="{A7F6F903-700C-4B53-A73B-857C0EA68C29}" srcId="{968ED976-B31A-46A8-ABFE-D79C341640A8}" destId="{DF8C4FE2-E67A-486B-885D-70F7A879A083}" srcOrd="0" destOrd="0" parTransId="{62C96259-EA36-40B8-9163-97411B3572F1}" sibTransId="{526DF9CA-69E4-4768-B6DF-B0148D54A49A}"/>
    <dgm:cxn modelId="{00790D60-577B-4AC7-9D10-9761D7B52A38}" type="presOf" srcId="{526DF9CA-69E4-4768-B6DF-B0148D54A49A}" destId="{00FCA58E-DA03-4962-BF6F-0C4BDF95421D}" srcOrd="0" destOrd="0" presId="urn:microsoft.com/office/officeart/2005/8/layout/cycle2"/>
    <dgm:cxn modelId="{170C2347-E36D-4F04-9CCB-2F644F1BA9DA}" srcId="{686280DA-B44F-4117-95AC-C61E77416D4E}" destId="{F4F83A0E-E437-40BB-A6D1-CEB766234FD1}" srcOrd="2" destOrd="0" parTransId="{9836C467-7EE7-4D3F-9027-271684010D79}" sibTransId="{E3A0D173-CEB3-463B-84ED-EAEF9CF9FBFC}"/>
    <dgm:cxn modelId="{69E47047-2A28-46F2-ADF8-351123DB840F}" srcId="{686280DA-B44F-4117-95AC-C61E77416D4E}" destId="{E590A6A3-D246-49EA-AC79-B920C63C868C}" srcOrd="0" destOrd="0" parTransId="{74EAE82B-6B63-4A05-9AA7-5BF3C56A2BA4}" sibTransId="{0428E893-2D15-4F44-B873-FB5E28A20143}"/>
    <dgm:cxn modelId="{EE000B48-6710-4C35-9A3B-90DD1AFAAC77}" srcId="{968ED976-B31A-46A8-ABFE-D79C341640A8}" destId="{686280DA-B44F-4117-95AC-C61E77416D4E}" srcOrd="1" destOrd="0" parTransId="{88499DAE-6FB2-45D0-B327-D0BAC9007DB4}" sibTransId="{15B32234-FD63-4137-BAC2-617D6409F01C}"/>
    <dgm:cxn modelId="{B6117549-7805-4D78-86F7-820CBDE265F4}" type="presOf" srcId="{15B32234-FD63-4137-BAC2-617D6409F01C}" destId="{F71DA834-0640-4365-A125-9E891ECE06D3}" srcOrd="1" destOrd="0" presId="urn:microsoft.com/office/officeart/2005/8/layout/cycle2"/>
    <dgm:cxn modelId="{5081644A-932A-4A4A-AA9E-6C0787DC8FA1}" type="presOf" srcId="{F4F83A0E-E437-40BB-A6D1-CEB766234FD1}" destId="{DFFB32A7-5445-47B3-B93F-A47960113978}" srcOrd="0" destOrd="3" presId="urn:microsoft.com/office/officeart/2005/8/layout/cycle2"/>
    <dgm:cxn modelId="{B310F17C-9DC2-4C8C-9735-65041782AC08}" srcId="{DF8C4FE2-E67A-486B-885D-70F7A879A083}" destId="{6F21DF73-A791-4E15-8079-2FC2C9E335CD}" srcOrd="1" destOrd="0" parTransId="{1AC0A28A-18F7-406E-8443-439B1767A4F6}" sibTransId="{E830255A-5429-4A3E-B095-3B69AB7ED171}"/>
    <dgm:cxn modelId="{822C918B-DEF0-4FB5-AC43-EAC14582251F}" type="presOf" srcId="{49B87C76-CFBC-4835-B827-9FDCD71118CA}" destId="{DFFB32A7-5445-47B3-B93F-A47960113978}" srcOrd="0" destOrd="2" presId="urn:microsoft.com/office/officeart/2005/8/layout/cycle2"/>
    <dgm:cxn modelId="{5E79B38D-70AB-400B-B1BB-23C435E5F600}" srcId="{686280DA-B44F-4117-95AC-C61E77416D4E}" destId="{49B87C76-CFBC-4835-B827-9FDCD71118CA}" srcOrd="1" destOrd="0" parTransId="{FCD823BD-7C3A-4CA8-9D66-1220B23BF63B}" sibTransId="{9EDE84AA-1C64-46CF-97A3-70598FC2C0FD}"/>
    <dgm:cxn modelId="{324C8D8F-F0DE-4B6E-B161-1D9ABFFE6409}" type="presOf" srcId="{C104B043-3648-44A2-BC73-2426F56E500C}" destId="{DFFB32A7-5445-47B3-B93F-A47960113978}" srcOrd="0" destOrd="4" presId="urn:microsoft.com/office/officeart/2005/8/layout/cycle2"/>
    <dgm:cxn modelId="{61A1209D-76A1-437F-9C5F-4FA3C5983D71}" srcId="{DF8C4FE2-E67A-486B-885D-70F7A879A083}" destId="{5A06A91C-F00E-47ED-82B2-A208B7B149F8}" srcOrd="2" destOrd="0" parTransId="{B98FCF42-8923-4B56-BB39-4C66B22A9526}" sibTransId="{5CE4204C-B764-4148-BC92-DB393EB95F38}"/>
    <dgm:cxn modelId="{5244D9A5-966E-4223-A29C-937717648C24}" type="presOf" srcId="{526DF9CA-69E4-4768-B6DF-B0148D54A49A}" destId="{F6B7C1E5-93EB-4EC1-8D23-4F912AD0DAC6}" srcOrd="1" destOrd="0" presId="urn:microsoft.com/office/officeart/2005/8/layout/cycle2"/>
    <dgm:cxn modelId="{7E9CC1B5-C9D5-465C-9197-9E88C784A4DA}" type="presOf" srcId="{18221D1B-7742-440D-922B-5407D34AD07D}" destId="{603F5A91-21CE-48E4-821B-92B1CC7F2E76}" srcOrd="0" destOrd="1" presId="urn:microsoft.com/office/officeart/2005/8/layout/cycle2"/>
    <dgm:cxn modelId="{1BB381B7-15D9-4AEE-95AF-488ADBBB6DAE}" type="presOf" srcId="{686280DA-B44F-4117-95AC-C61E77416D4E}" destId="{DFFB32A7-5445-47B3-B93F-A47960113978}" srcOrd="0" destOrd="0" presId="urn:microsoft.com/office/officeart/2005/8/layout/cycle2"/>
    <dgm:cxn modelId="{FCCD5EBA-AFD8-4193-A30E-599E1531A641}" type="presOf" srcId="{DF8C4FE2-E67A-486B-885D-70F7A879A083}" destId="{603F5A91-21CE-48E4-821B-92B1CC7F2E76}" srcOrd="0" destOrd="0" presId="urn:microsoft.com/office/officeart/2005/8/layout/cycle2"/>
    <dgm:cxn modelId="{50CE77D4-D8E5-4972-BA8A-AD115307B623}" srcId="{686280DA-B44F-4117-95AC-C61E77416D4E}" destId="{C104B043-3648-44A2-BC73-2426F56E500C}" srcOrd="3" destOrd="0" parTransId="{6B813EFB-29D2-48C3-8ADF-B4F516174781}" sibTransId="{A2410C73-B534-4EDB-B1FA-682F53E03C61}"/>
    <dgm:cxn modelId="{39601CD5-F8FE-4968-8303-91CFFB30F05E}" type="presOf" srcId="{15B32234-FD63-4137-BAC2-617D6409F01C}" destId="{ABC59828-B5C0-4C3E-8978-B925D2554196}" srcOrd="0" destOrd="0" presId="urn:microsoft.com/office/officeart/2005/8/layout/cycle2"/>
    <dgm:cxn modelId="{A87236D9-C2B6-444D-9DE2-144FDDCDB178}" srcId="{DF8C4FE2-E67A-486B-885D-70F7A879A083}" destId="{18221D1B-7742-440D-922B-5407D34AD07D}" srcOrd="0" destOrd="0" parTransId="{92CAF68C-C81E-422F-9930-3377830A60EA}" sibTransId="{3EBF4DA8-CE0F-4661-8A84-46A196198A29}"/>
    <dgm:cxn modelId="{2B916FDF-251A-4F46-A030-9753D7B6DE60}" type="presOf" srcId="{968ED976-B31A-46A8-ABFE-D79C341640A8}" destId="{8ED5D005-08A1-4F3D-9249-5BDC3AA791E4}" srcOrd="0" destOrd="0" presId="urn:microsoft.com/office/officeart/2005/8/layout/cycle2"/>
    <dgm:cxn modelId="{3749AFE3-4D51-4E7F-9A8A-51E676166502}" type="presOf" srcId="{E590A6A3-D246-49EA-AC79-B920C63C868C}" destId="{DFFB32A7-5445-47B3-B93F-A47960113978}" srcOrd="0" destOrd="1" presId="urn:microsoft.com/office/officeart/2005/8/layout/cycle2"/>
    <dgm:cxn modelId="{2612BBF2-043D-4A6D-91F6-7986AFE81879}" type="presOf" srcId="{6F21DF73-A791-4E15-8079-2FC2C9E335CD}" destId="{603F5A91-21CE-48E4-821B-92B1CC7F2E76}" srcOrd="0" destOrd="2" presId="urn:microsoft.com/office/officeart/2005/8/layout/cycle2"/>
    <dgm:cxn modelId="{072CE1F5-974D-4CA1-8BB5-962685847B4A}" type="presOf" srcId="{5A06A91C-F00E-47ED-82B2-A208B7B149F8}" destId="{603F5A91-21CE-48E4-821B-92B1CC7F2E76}" srcOrd="0" destOrd="3" presId="urn:microsoft.com/office/officeart/2005/8/layout/cycle2"/>
    <dgm:cxn modelId="{D1E2435F-380F-41B9-A510-1E5B3F298616}" type="presParOf" srcId="{8ED5D005-08A1-4F3D-9249-5BDC3AA791E4}" destId="{603F5A91-21CE-48E4-821B-92B1CC7F2E76}" srcOrd="0" destOrd="0" presId="urn:microsoft.com/office/officeart/2005/8/layout/cycle2"/>
    <dgm:cxn modelId="{CB30241F-3A44-4997-91CC-1FE148E9E806}" type="presParOf" srcId="{8ED5D005-08A1-4F3D-9249-5BDC3AA791E4}" destId="{00FCA58E-DA03-4962-BF6F-0C4BDF95421D}" srcOrd="1" destOrd="0" presId="urn:microsoft.com/office/officeart/2005/8/layout/cycle2"/>
    <dgm:cxn modelId="{EDA1435D-A3DA-4DE6-884B-31840A24D289}" type="presParOf" srcId="{00FCA58E-DA03-4962-BF6F-0C4BDF95421D}" destId="{F6B7C1E5-93EB-4EC1-8D23-4F912AD0DAC6}" srcOrd="0" destOrd="0" presId="urn:microsoft.com/office/officeart/2005/8/layout/cycle2"/>
    <dgm:cxn modelId="{8AEC7439-094A-4D4B-9E99-E1AAED875A34}" type="presParOf" srcId="{8ED5D005-08A1-4F3D-9249-5BDC3AA791E4}" destId="{DFFB32A7-5445-47B3-B93F-A47960113978}" srcOrd="2" destOrd="0" presId="urn:microsoft.com/office/officeart/2005/8/layout/cycle2"/>
    <dgm:cxn modelId="{3089194C-8370-4FD4-BC8F-1F51D4E7324D}" type="presParOf" srcId="{8ED5D005-08A1-4F3D-9249-5BDC3AA791E4}" destId="{ABC59828-B5C0-4C3E-8978-B925D2554196}" srcOrd="3" destOrd="0" presId="urn:microsoft.com/office/officeart/2005/8/layout/cycle2"/>
    <dgm:cxn modelId="{1327DD7B-E5B3-42B7-A03A-2F3BB5A5817C}" type="presParOf" srcId="{ABC59828-B5C0-4C3E-8978-B925D2554196}" destId="{F71DA834-0640-4365-A125-9E891ECE06D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E0DED-D385-4A3C-997A-56C4D6BCC21C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25E781D-3E83-45A1-A40A-79D502E13514}">
      <dgm:prSet/>
      <dgm:spPr/>
      <dgm:t>
        <a:bodyPr/>
        <a:lstStyle/>
        <a:p>
          <a:r>
            <a:rPr lang="pt-BR" b="1"/>
            <a:t>Viabilidade Comercial</a:t>
          </a:r>
          <a:endParaRPr lang="en-US"/>
        </a:p>
      </dgm:t>
    </dgm:pt>
    <dgm:pt modelId="{E9E481B5-3C74-4EDB-AA4A-48A7C462601D}" type="parTrans" cxnId="{7F9A420D-C188-4B46-9A26-445798B77E13}">
      <dgm:prSet/>
      <dgm:spPr/>
      <dgm:t>
        <a:bodyPr/>
        <a:lstStyle/>
        <a:p>
          <a:endParaRPr lang="en-US"/>
        </a:p>
      </dgm:t>
    </dgm:pt>
    <dgm:pt modelId="{6840F7B8-4F46-4A2A-AE98-7CCF1301237B}" type="sibTrans" cxnId="{7F9A420D-C188-4B46-9A26-445798B77E13}">
      <dgm:prSet/>
      <dgm:spPr/>
      <dgm:t>
        <a:bodyPr/>
        <a:lstStyle/>
        <a:p>
          <a:endParaRPr lang="en-US"/>
        </a:p>
      </dgm:t>
    </dgm:pt>
    <dgm:pt modelId="{F65D14AB-9B45-4AEA-8CAA-2BE8DD743522}">
      <dgm:prSet/>
      <dgm:spPr/>
      <dgm:t>
        <a:bodyPr/>
        <a:lstStyle/>
        <a:p>
          <a:r>
            <a:rPr lang="pt-BR"/>
            <a:t>Custo baixo de produção</a:t>
          </a:r>
          <a:endParaRPr lang="en-US"/>
        </a:p>
      </dgm:t>
    </dgm:pt>
    <dgm:pt modelId="{661204A6-3D2A-4EFC-96A0-860400C5A0E4}" type="parTrans" cxnId="{6015090D-70E3-491F-9793-1EF7D28C5F2A}">
      <dgm:prSet/>
      <dgm:spPr/>
      <dgm:t>
        <a:bodyPr/>
        <a:lstStyle/>
        <a:p>
          <a:endParaRPr lang="en-US"/>
        </a:p>
      </dgm:t>
    </dgm:pt>
    <dgm:pt modelId="{98344936-2979-4B6E-83B9-9F7A1D018FBE}" type="sibTrans" cxnId="{6015090D-70E3-491F-9793-1EF7D28C5F2A}">
      <dgm:prSet/>
      <dgm:spPr/>
      <dgm:t>
        <a:bodyPr/>
        <a:lstStyle/>
        <a:p>
          <a:endParaRPr lang="en-US"/>
        </a:p>
      </dgm:t>
    </dgm:pt>
    <dgm:pt modelId="{14F365CB-E2E4-46A3-8EB5-0367761DBEB1}">
      <dgm:prSet/>
      <dgm:spPr/>
      <dgm:t>
        <a:bodyPr/>
        <a:lstStyle/>
        <a:p>
          <a:r>
            <a:rPr lang="pt-BR"/>
            <a:t>Demanda crescente</a:t>
          </a:r>
          <a:endParaRPr lang="en-US"/>
        </a:p>
      </dgm:t>
    </dgm:pt>
    <dgm:pt modelId="{55C27229-3779-4344-BBE9-E3F904F6B8F8}" type="parTrans" cxnId="{2A46F6A9-EB3B-4483-B37D-CFA0FC7E549C}">
      <dgm:prSet/>
      <dgm:spPr/>
      <dgm:t>
        <a:bodyPr/>
        <a:lstStyle/>
        <a:p>
          <a:endParaRPr lang="en-US"/>
        </a:p>
      </dgm:t>
    </dgm:pt>
    <dgm:pt modelId="{54516960-EDF7-431A-83CF-F405DE748972}" type="sibTrans" cxnId="{2A46F6A9-EB3B-4483-B37D-CFA0FC7E549C}">
      <dgm:prSet/>
      <dgm:spPr/>
      <dgm:t>
        <a:bodyPr/>
        <a:lstStyle/>
        <a:p>
          <a:endParaRPr lang="en-US"/>
        </a:p>
      </dgm:t>
    </dgm:pt>
    <dgm:pt modelId="{B562E83B-8790-46ED-BB85-CE5281A6D047}">
      <dgm:prSet/>
      <dgm:spPr/>
      <dgm:t>
        <a:bodyPr/>
        <a:lstStyle/>
        <a:p>
          <a:r>
            <a:rPr lang="pt-BR"/>
            <a:t>Facilidade de personalização</a:t>
          </a:r>
          <a:endParaRPr lang="en-US"/>
        </a:p>
      </dgm:t>
    </dgm:pt>
    <dgm:pt modelId="{A60119D6-C684-454C-9C99-27C1E1619246}" type="parTrans" cxnId="{E3FC38D0-7105-4CC6-A978-7FE323F4A859}">
      <dgm:prSet/>
      <dgm:spPr/>
      <dgm:t>
        <a:bodyPr/>
        <a:lstStyle/>
        <a:p>
          <a:endParaRPr lang="en-US"/>
        </a:p>
      </dgm:t>
    </dgm:pt>
    <dgm:pt modelId="{DBE7CDE4-60AC-440D-B66A-A7A5376C48B5}" type="sibTrans" cxnId="{E3FC38D0-7105-4CC6-A978-7FE323F4A859}">
      <dgm:prSet/>
      <dgm:spPr/>
      <dgm:t>
        <a:bodyPr/>
        <a:lstStyle/>
        <a:p>
          <a:endParaRPr lang="en-US"/>
        </a:p>
      </dgm:t>
    </dgm:pt>
    <dgm:pt modelId="{CF3B722E-2D56-4563-8168-B719A26DC0DA}">
      <dgm:prSet/>
      <dgm:spPr/>
      <dgm:t>
        <a:bodyPr/>
        <a:lstStyle/>
        <a:p>
          <a:r>
            <a:rPr lang="pt-BR" b="1"/>
            <a:t>Integracao  com outras soluções IoT</a:t>
          </a:r>
          <a:endParaRPr lang="en-US"/>
        </a:p>
      </dgm:t>
    </dgm:pt>
    <dgm:pt modelId="{8AEF6AE6-9CF2-4E34-8AAB-E3FE6EEA4EA2}" type="parTrans" cxnId="{A271C1A8-9DC6-4B04-AA4D-95ED17BEB360}">
      <dgm:prSet/>
      <dgm:spPr/>
      <dgm:t>
        <a:bodyPr/>
        <a:lstStyle/>
        <a:p>
          <a:endParaRPr lang="en-US"/>
        </a:p>
      </dgm:t>
    </dgm:pt>
    <dgm:pt modelId="{BADE95CE-5154-48C8-9429-BA601440AA2D}" type="sibTrans" cxnId="{A271C1A8-9DC6-4B04-AA4D-95ED17BEB360}">
      <dgm:prSet/>
      <dgm:spPr/>
      <dgm:t>
        <a:bodyPr/>
        <a:lstStyle/>
        <a:p>
          <a:endParaRPr lang="en-US"/>
        </a:p>
      </dgm:t>
    </dgm:pt>
    <dgm:pt modelId="{5AA1454E-E0AD-4C72-957E-86FD95083E77}">
      <dgm:prSet/>
      <dgm:spPr/>
      <dgm:t>
        <a:bodyPr/>
        <a:lstStyle/>
        <a:p>
          <a:r>
            <a:rPr lang="pt-BR"/>
            <a:t>Plataformas de automação </a:t>
          </a:r>
          <a:endParaRPr lang="en-US"/>
        </a:p>
      </dgm:t>
    </dgm:pt>
    <dgm:pt modelId="{936F1CCD-6F1C-41BB-B36D-284240D10F53}" type="parTrans" cxnId="{C3C58BC1-057F-431E-B447-31F70BAEAA5C}">
      <dgm:prSet/>
      <dgm:spPr/>
      <dgm:t>
        <a:bodyPr/>
        <a:lstStyle/>
        <a:p>
          <a:endParaRPr lang="en-US"/>
        </a:p>
      </dgm:t>
    </dgm:pt>
    <dgm:pt modelId="{76E6D4F6-0789-4F7C-A13C-106C21D7B63B}" type="sibTrans" cxnId="{C3C58BC1-057F-431E-B447-31F70BAEAA5C}">
      <dgm:prSet/>
      <dgm:spPr/>
      <dgm:t>
        <a:bodyPr/>
        <a:lstStyle/>
        <a:p>
          <a:endParaRPr lang="en-US"/>
        </a:p>
      </dgm:t>
    </dgm:pt>
    <dgm:pt modelId="{5479F637-13DA-43DA-B881-6A2B139A7D2B}">
      <dgm:prSet/>
      <dgm:spPr/>
      <dgm:t>
        <a:bodyPr/>
        <a:lstStyle/>
        <a:p>
          <a:r>
            <a:rPr lang="pt-BR"/>
            <a:t>Controle de acesso</a:t>
          </a:r>
          <a:endParaRPr lang="en-US"/>
        </a:p>
      </dgm:t>
    </dgm:pt>
    <dgm:pt modelId="{A08A2B32-3DFD-4CC3-9ABC-2BFA0EF967DB}" type="parTrans" cxnId="{3EF0151D-0EA3-43FA-9714-6148C79D9164}">
      <dgm:prSet/>
      <dgm:spPr/>
      <dgm:t>
        <a:bodyPr/>
        <a:lstStyle/>
        <a:p>
          <a:endParaRPr lang="en-US"/>
        </a:p>
      </dgm:t>
    </dgm:pt>
    <dgm:pt modelId="{379074AC-AE71-42F6-AFA6-250007E52013}" type="sibTrans" cxnId="{3EF0151D-0EA3-43FA-9714-6148C79D9164}">
      <dgm:prSet/>
      <dgm:spPr/>
      <dgm:t>
        <a:bodyPr/>
        <a:lstStyle/>
        <a:p>
          <a:endParaRPr lang="en-US"/>
        </a:p>
      </dgm:t>
    </dgm:pt>
    <dgm:pt modelId="{5AA38E98-8DE4-467E-BABA-FDE05C1D3651}">
      <dgm:prSet/>
      <dgm:spPr/>
      <dgm:t>
        <a:bodyPr/>
        <a:lstStyle/>
        <a:p>
          <a:r>
            <a:rPr lang="pt-BR"/>
            <a:t>Monitoramento em larga escala</a:t>
          </a:r>
          <a:endParaRPr lang="en-US"/>
        </a:p>
      </dgm:t>
    </dgm:pt>
    <dgm:pt modelId="{ECAA156B-C4F1-4BCF-B461-3804AE0D5D8C}" type="parTrans" cxnId="{D68E49CF-3A3E-429B-AD44-7980C579778F}">
      <dgm:prSet/>
      <dgm:spPr/>
      <dgm:t>
        <a:bodyPr/>
        <a:lstStyle/>
        <a:p>
          <a:endParaRPr lang="en-US"/>
        </a:p>
      </dgm:t>
    </dgm:pt>
    <dgm:pt modelId="{0A2D80EE-A9E2-4E87-B74D-7B883BF9A617}" type="sibTrans" cxnId="{D68E49CF-3A3E-429B-AD44-7980C579778F}">
      <dgm:prSet/>
      <dgm:spPr/>
      <dgm:t>
        <a:bodyPr/>
        <a:lstStyle/>
        <a:p>
          <a:endParaRPr lang="en-US"/>
        </a:p>
      </dgm:t>
    </dgm:pt>
    <dgm:pt modelId="{88D822E9-F1AF-4ECB-8404-4F547ADC2889}" type="pres">
      <dgm:prSet presAssocID="{D72E0DED-D385-4A3C-997A-56C4D6BCC21C}" presName="cycle" presStyleCnt="0">
        <dgm:presLayoutVars>
          <dgm:dir/>
          <dgm:resizeHandles val="exact"/>
        </dgm:presLayoutVars>
      </dgm:prSet>
      <dgm:spPr/>
    </dgm:pt>
    <dgm:pt modelId="{BDBB859D-0D87-4400-9AD8-3B1B996D4388}" type="pres">
      <dgm:prSet presAssocID="{625E781D-3E83-45A1-A40A-79D502E13514}" presName="dummy" presStyleCnt="0"/>
      <dgm:spPr/>
    </dgm:pt>
    <dgm:pt modelId="{226C8B95-8E05-48C1-924B-7552607F1B54}" type="pres">
      <dgm:prSet presAssocID="{625E781D-3E83-45A1-A40A-79D502E13514}" presName="node" presStyleLbl="revTx" presStyleIdx="0" presStyleCnt="2">
        <dgm:presLayoutVars>
          <dgm:bulletEnabled val="1"/>
        </dgm:presLayoutVars>
      </dgm:prSet>
      <dgm:spPr/>
    </dgm:pt>
    <dgm:pt modelId="{3ABCB40C-02FD-4858-A875-7EF0965D9458}" type="pres">
      <dgm:prSet presAssocID="{6840F7B8-4F46-4A2A-AE98-7CCF1301237B}" presName="sibTrans" presStyleLbl="node1" presStyleIdx="0" presStyleCnt="2"/>
      <dgm:spPr/>
    </dgm:pt>
    <dgm:pt modelId="{357885BF-7EB2-436D-A8CD-22AB21CFBA0E}" type="pres">
      <dgm:prSet presAssocID="{CF3B722E-2D56-4563-8168-B719A26DC0DA}" presName="dummy" presStyleCnt="0"/>
      <dgm:spPr/>
    </dgm:pt>
    <dgm:pt modelId="{3C209145-1665-4620-9DA0-56F877221616}" type="pres">
      <dgm:prSet presAssocID="{CF3B722E-2D56-4563-8168-B719A26DC0DA}" presName="node" presStyleLbl="revTx" presStyleIdx="1" presStyleCnt="2">
        <dgm:presLayoutVars>
          <dgm:bulletEnabled val="1"/>
        </dgm:presLayoutVars>
      </dgm:prSet>
      <dgm:spPr/>
    </dgm:pt>
    <dgm:pt modelId="{DD21D27B-0D37-4032-ADD0-61BA5E581222}" type="pres">
      <dgm:prSet presAssocID="{BADE95CE-5154-48C8-9429-BA601440AA2D}" presName="sibTrans" presStyleLbl="node1" presStyleIdx="1" presStyleCnt="2"/>
      <dgm:spPr/>
    </dgm:pt>
  </dgm:ptLst>
  <dgm:cxnLst>
    <dgm:cxn modelId="{6015090D-70E3-491F-9793-1EF7D28C5F2A}" srcId="{625E781D-3E83-45A1-A40A-79D502E13514}" destId="{F65D14AB-9B45-4AEA-8CAA-2BE8DD743522}" srcOrd="0" destOrd="0" parTransId="{661204A6-3D2A-4EFC-96A0-860400C5A0E4}" sibTransId="{98344936-2979-4B6E-83B9-9F7A1D018FBE}"/>
    <dgm:cxn modelId="{7F9A420D-C188-4B46-9A26-445798B77E13}" srcId="{D72E0DED-D385-4A3C-997A-56C4D6BCC21C}" destId="{625E781D-3E83-45A1-A40A-79D502E13514}" srcOrd="0" destOrd="0" parTransId="{E9E481B5-3C74-4EDB-AA4A-48A7C462601D}" sibTransId="{6840F7B8-4F46-4A2A-AE98-7CCF1301237B}"/>
    <dgm:cxn modelId="{3EF0151D-0EA3-43FA-9714-6148C79D9164}" srcId="{CF3B722E-2D56-4563-8168-B719A26DC0DA}" destId="{5479F637-13DA-43DA-B881-6A2B139A7D2B}" srcOrd="1" destOrd="0" parTransId="{A08A2B32-3DFD-4CC3-9ABC-2BFA0EF967DB}" sibTransId="{379074AC-AE71-42F6-AFA6-250007E52013}"/>
    <dgm:cxn modelId="{1CAFA923-471F-4D7C-BE4A-B3BD60E860DB}" type="presOf" srcId="{CF3B722E-2D56-4563-8168-B719A26DC0DA}" destId="{3C209145-1665-4620-9DA0-56F877221616}" srcOrd="0" destOrd="0" presId="urn:microsoft.com/office/officeart/2005/8/layout/cycle1"/>
    <dgm:cxn modelId="{D972A22A-E5FD-4BCE-A755-A82547EFC6C9}" type="presOf" srcId="{B562E83B-8790-46ED-BB85-CE5281A6D047}" destId="{226C8B95-8E05-48C1-924B-7552607F1B54}" srcOrd="0" destOrd="3" presId="urn:microsoft.com/office/officeart/2005/8/layout/cycle1"/>
    <dgm:cxn modelId="{E01EDD2B-728B-4FF2-811E-0EE116B6009D}" type="presOf" srcId="{BADE95CE-5154-48C8-9429-BA601440AA2D}" destId="{DD21D27B-0D37-4032-ADD0-61BA5E581222}" srcOrd="0" destOrd="0" presId="urn:microsoft.com/office/officeart/2005/8/layout/cycle1"/>
    <dgm:cxn modelId="{D1FD1D5D-B063-4887-AB85-B6A732A70C96}" type="presOf" srcId="{6840F7B8-4F46-4A2A-AE98-7CCF1301237B}" destId="{3ABCB40C-02FD-4858-A875-7EF0965D9458}" srcOrd="0" destOrd="0" presId="urn:microsoft.com/office/officeart/2005/8/layout/cycle1"/>
    <dgm:cxn modelId="{F2F91942-B3FC-4C70-98E1-E1EDCB0B6A0B}" type="presOf" srcId="{D72E0DED-D385-4A3C-997A-56C4D6BCC21C}" destId="{88D822E9-F1AF-4ECB-8404-4F547ADC2889}" srcOrd="0" destOrd="0" presId="urn:microsoft.com/office/officeart/2005/8/layout/cycle1"/>
    <dgm:cxn modelId="{CB11656B-EE5B-48F6-AB81-4820340703D6}" type="presOf" srcId="{F65D14AB-9B45-4AEA-8CAA-2BE8DD743522}" destId="{226C8B95-8E05-48C1-924B-7552607F1B54}" srcOrd="0" destOrd="1" presId="urn:microsoft.com/office/officeart/2005/8/layout/cycle1"/>
    <dgm:cxn modelId="{89CA504E-EB8B-45F2-959F-1A7C01FC0905}" type="presOf" srcId="{14F365CB-E2E4-46A3-8EB5-0367761DBEB1}" destId="{226C8B95-8E05-48C1-924B-7552607F1B54}" srcOrd="0" destOrd="2" presId="urn:microsoft.com/office/officeart/2005/8/layout/cycle1"/>
    <dgm:cxn modelId="{26FD0A96-4740-46ED-B122-CE38EAE8917A}" type="presOf" srcId="{5AA38E98-8DE4-467E-BABA-FDE05C1D3651}" destId="{3C209145-1665-4620-9DA0-56F877221616}" srcOrd="0" destOrd="3" presId="urn:microsoft.com/office/officeart/2005/8/layout/cycle1"/>
    <dgm:cxn modelId="{A271C1A8-9DC6-4B04-AA4D-95ED17BEB360}" srcId="{D72E0DED-D385-4A3C-997A-56C4D6BCC21C}" destId="{CF3B722E-2D56-4563-8168-B719A26DC0DA}" srcOrd="1" destOrd="0" parTransId="{8AEF6AE6-9CF2-4E34-8AAB-E3FE6EEA4EA2}" sibTransId="{BADE95CE-5154-48C8-9429-BA601440AA2D}"/>
    <dgm:cxn modelId="{2A46F6A9-EB3B-4483-B37D-CFA0FC7E549C}" srcId="{625E781D-3E83-45A1-A40A-79D502E13514}" destId="{14F365CB-E2E4-46A3-8EB5-0367761DBEB1}" srcOrd="1" destOrd="0" parTransId="{55C27229-3779-4344-BBE9-E3F904F6B8F8}" sibTransId="{54516960-EDF7-431A-83CF-F405DE748972}"/>
    <dgm:cxn modelId="{260E26AF-7972-46C9-A4C5-C0273A421598}" type="presOf" srcId="{625E781D-3E83-45A1-A40A-79D502E13514}" destId="{226C8B95-8E05-48C1-924B-7552607F1B54}" srcOrd="0" destOrd="0" presId="urn:microsoft.com/office/officeart/2005/8/layout/cycle1"/>
    <dgm:cxn modelId="{C3C58BC1-057F-431E-B447-31F70BAEAA5C}" srcId="{CF3B722E-2D56-4563-8168-B719A26DC0DA}" destId="{5AA1454E-E0AD-4C72-957E-86FD95083E77}" srcOrd="0" destOrd="0" parTransId="{936F1CCD-6F1C-41BB-B36D-284240D10F53}" sibTransId="{76E6D4F6-0789-4F7C-A13C-106C21D7B63B}"/>
    <dgm:cxn modelId="{BA6503CD-AB51-4914-A4C1-317F570C7BB6}" type="presOf" srcId="{5479F637-13DA-43DA-B881-6A2B139A7D2B}" destId="{3C209145-1665-4620-9DA0-56F877221616}" srcOrd="0" destOrd="2" presId="urn:microsoft.com/office/officeart/2005/8/layout/cycle1"/>
    <dgm:cxn modelId="{D68E49CF-3A3E-429B-AD44-7980C579778F}" srcId="{CF3B722E-2D56-4563-8168-B719A26DC0DA}" destId="{5AA38E98-8DE4-467E-BABA-FDE05C1D3651}" srcOrd="2" destOrd="0" parTransId="{ECAA156B-C4F1-4BCF-B461-3804AE0D5D8C}" sibTransId="{0A2D80EE-A9E2-4E87-B74D-7B883BF9A617}"/>
    <dgm:cxn modelId="{E3FC38D0-7105-4CC6-A978-7FE323F4A859}" srcId="{625E781D-3E83-45A1-A40A-79D502E13514}" destId="{B562E83B-8790-46ED-BB85-CE5281A6D047}" srcOrd="2" destOrd="0" parTransId="{A60119D6-C684-454C-9C99-27C1E1619246}" sibTransId="{DBE7CDE4-60AC-440D-B66A-A7A5376C48B5}"/>
    <dgm:cxn modelId="{CE4E56D6-F003-4474-AB32-FFC1D88A65F8}" type="presOf" srcId="{5AA1454E-E0AD-4C72-957E-86FD95083E77}" destId="{3C209145-1665-4620-9DA0-56F877221616}" srcOrd="0" destOrd="1" presId="urn:microsoft.com/office/officeart/2005/8/layout/cycle1"/>
    <dgm:cxn modelId="{0D075A88-E829-48E3-BA17-67BC70BBB0A8}" type="presParOf" srcId="{88D822E9-F1AF-4ECB-8404-4F547ADC2889}" destId="{BDBB859D-0D87-4400-9AD8-3B1B996D4388}" srcOrd="0" destOrd="0" presId="urn:microsoft.com/office/officeart/2005/8/layout/cycle1"/>
    <dgm:cxn modelId="{EA096921-FF13-47CF-9F20-9DDECCB99573}" type="presParOf" srcId="{88D822E9-F1AF-4ECB-8404-4F547ADC2889}" destId="{226C8B95-8E05-48C1-924B-7552607F1B54}" srcOrd="1" destOrd="0" presId="urn:microsoft.com/office/officeart/2005/8/layout/cycle1"/>
    <dgm:cxn modelId="{58468156-09B0-47AF-A38E-6606118743FA}" type="presParOf" srcId="{88D822E9-F1AF-4ECB-8404-4F547ADC2889}" destId="{3ABCB40C-02FD-4858-A875-7EF0965D9458}" srcOrd="2" destOrd="0" presId="urn:microsoft.com/office/officeart/2005/8/layout/cycle1"/>
    <dgm:cxn modelId="{F4FC73CD-6199-4C71-A97E-068DEF676117}" type="presParOf" srcId="{88D822E9-F1AF-4ECB-8404-4F547ADC2889}" destId="{357885BF-7EB2-436D-A8CD-22AB21CFBA0E}" srcOrd="3" destOrd="0" presId="urn:microsoft.com/office/officeart/2005/8/layout/cycle1"/>
    <dgm:cxn modelId="{D5A6856E-C09C-4C66-8283-AA53E4FD8D58}" type="presParOf" srcId="{88D822E9-F1AF-4ECB-8404-4F547ADC2889}" destId="{3C209145-1665-4620-9DA0-56F877221616}" srcOrd="4" destOrd="0" presId="urn:microsoft.com/office/officeart/2005/8/layout/cycle1"/>
    <dgm:cxn modelId="{CFD5A260-D215-4AE0-A769-CE596FA1B459}" type="presParOf" srcId="{88D822E9-F1AF-4ECB-8404-4F547ADC2889}" destId="{DD21D27B-0D37-4032-ADD0-61BA5E58122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AB5DF-4EC4-418E-9F55-3D7DC9579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705F24-FED9-4981-8969-311EFBC21A37}">
      <dgm:prSet/>
      <dgm:spPr/>
      <dgm:t>
        <a:bodyPr/>
        <a:lstStyle/>
        <a:p>
          <a:r>
            <a:rPr lang="pt-BR" b="1"/>
            <a:t>Conclusão</a:t>
          </a:r>
          <a:r>
            <a:rPr lang="pt-BR"/>
            <a:t> </a:t>
          </a:r>
          <a:endParaRPr lang="en-US"/>
        </a:p>
      </dgm:t>
    </dgm:pt>
    <dgm:pt modelId="{ECA94C09-69DF-47D1-A181-3E80B56461A9}" type="parTrans" cxnId="{51B35CBF-6777-4A1A-843C-EA2F3467EC1E}">
      <dgm:prSet/>
      <dgm:spPr/>
      <dgm:t>
        <a:bodyPr/>
        <a:lstStyle/>
        <a:p>
          <a:endParaRPr lang="en-US"/>
        </a:p>
      </dgm:t>
    </dgm:pt>
    <dgm:pt modelId="{EDB944D0-B40C-4CCD-8FBF-7C7BCA38B59F}" type="sibTrans" cxnId="{51B35CBF-6777-4A1A-843C-EA2F3467EC1E}">
      <dgm:prSet/>
      <dgm:spPr/>
      <dgm:t>
        <a:bodyPr/>
        <a:lstStyle/>
        <a:p>
          <a:endParaRPr lang="en-US"/>
        </a:p>
      </dgm:t>
    </dgm:pt>
    <dgm:pt modelId="{BBCA8789-6F75-4A49-9104-A789048568FE}">
      <dgm:prSet/>
      <dgm:spPr/>
      <dgm:t>
        <a:bodyPr/>
        <a:lstStyle/>
        <a:p>
          <a:r>
            <a:rPr lang="pt-BR"/>
            <a:t>Esse sistema  de IoT pode ser um fator importante para prevenir acidentes e criar um ambiente mais seguro para  os motoristas e evitar os choques com objeto fora da linha de visão do motorista por meio de equipamentos com uma monitoração em tempo real de distancias e alertas intuitivos.</a:t>
          </a:r>
          <a:endParaRPr lang="en-US"/>
        </a:p>
      </dgm:t>
    </dgm:pt>
    <dgm:pt modelId="{B585C826-94CB-4425-8B50-92CBF46B36F8}" type="parTrans" cxnId="{F205F865-0549-4108-ADA9-DADCEFAAE495}">
      <dgm:prSet/>
      <dgm:spPr/>
      <dgm:t>
        <a:bodyPr/>
        <a:lstStyle/>
        <a:p>
          <a:endParaRPr lang="en-US"/>
        </a:p>
      </dgm:t>
    </dgm:pt>
    <dgm:pt modelId="{3EEE14AC-DFE0-4555-AD5C-6D57DB1BB951}" type="sibTrans" cxnId="{F205F865-0549-4108-ADA9-DADCEFAAE495}">
      <dgm:prSet/>
      <dgm:spPr/>
      <dgm:t>
        <a:bodyPr/>
        <a:lstStyle/>
        <a:p>
          <a:endParaRPr lang="en-US"/>
        </a:p>
      </dgm:t>
    </dgm:pt>
    <dgm:pt modelId="{D8D6B515-FA5C-44C7-AE37-1383B977069C}" type="pres">
      <dgm:prSet presAssocID="{A05AB5DF-4EC4-418E-9F55-3D7DC95794F9}" presName="root" presStyleCnt="0">
        <dgm:presLayoutVars>
          <dgm:dir/>
          <dgm:resizeHandles val="exact"/>
        </dgm:presLayoutVars>
      </dgm:prSet>
      <dgm:spPr/>
    </dgm:pt>
    <dgm:pt modelId="{962537E7-56E1-4378-84F2-2F6434A31B67}" type="pres">
      <dgm:prSet presAssocID="{42705F24-FED9-4981-8969-311EFBC21A37}" presName="compNode" presStyleCnt="0"/>
      <dgm:spPr/>
    </dgm:pt>
    <dgm:pt modelId="{A91968E4-096A-4AEC-9110-45AC60BD30C0}" type="pres">
      <dgm:prSet presAssocID="{42705F24-FED9-4981-8969-311EFBC21A37}" presName="bgRect" presStyleLbl="bgShp" presStyleIdx="0" presStyleCnt="2"/>
      <dgm:spPr/>
    </dgm:pt>
    <dgm:pt modelId="{E4290CD8-147D-4EFB-8043-E38D2960B20C}" type="pres">
      <dgm:prSet presAssocID="{42705F24-FED9-4981-8969-311EFBC21A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A236CC81-5B1B-4AB6-8EAC-64C8333856DB}" type="pres">
      <dgm:prSet presAssocID="{42705F24-FED9-4981-8969-311EFBC21A37}" presName="spaceRect" presStyleCnt="0"/>
      <dgm:spPr/>
    </dgm:pt>
    <dgm:pt modelId="{67C7D913-124C-436D-8CA8-A4D5CD7E8BC3}" type="pres">
      <dgm:prSet presAssocID="{42705F24-FED9-4981-8969-311EFBC21A37}" presName="parTx" presStyleLbl="revTx" presStyleIdx="0" presStyleCnt="2">
        <dgm:presLayoutVars>
          <dgm:chMax val="0"/>
          <dgm:chPref val="0"/>
        </dgm:presLayoutVars>
      </dgm:prSet>
      <dgm:spPr/>
    </dgm:pt>
    <dgm:pt modelId="{83C5A66D-4907-4DA8-BFE6-169643DF7804}" type="pres">
      <dgm:prSet presAssocID="{EDB944D0-B40C-4CCD-8FBF-7C7BCA38B59F}" presName="sibTrans" presStyleCnt="0"/>
      <dgm:spPr/>
    </dgm:pt>
    <dgm:pt modelId="{A0F6B935-F500-4149-B6B0-BEEB5ACE83E3}" type="pres">
      <dgm:prSet presAssocID="{BBCA8789-6F75-4A49-9104-A789048568FE}" presName="compNode" presStyleCnt="0"/>
      <dgm:spPr/>
    </dgm:pt>
    <dgm:pt modelId="{8E9A3171-9367-4937-965F-95DFC49F0D4B}" type="pres">
      <dgm:prSet presAssocID="{BBCA8789-6F75-4A49-9104-A789048568FE}" presName="bgRect" presStyleLbl="bgShp" presStyleIdx="1" presStyleCnt="2"/>
      <dgm:spPr/>
    </dgm:pt>
    <dgm:pt modelId="{0B8B1D7C-A3A6-4D28-908D-9DD0A719301E}" type="pres">
      <dgm:prSet presAssocID="{BBCA8789-6F75-4A49-9104-A789048568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8D9A843E-5742-4E4E-8F1D-2E713FD5BFC4}" type="pres">
      <dgm:prSet presAssocID="{BBCA8789-6F75-4A49-9104-A789048568FE}" presName="spaceRect" presStyleCnt="0"/>
      <dgm:spPr/>
    </dgm:pt>
    <dgm:pt modelId="{05CE828C-3546-474C-92A1-20925C7050C5}" type="pres">
      <dgm:prSet presAssocID="{BBCA8789-6F75-4A49-9104-A789048568F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17C4864-3A28-4733-85F2-105A74682D26}" type="presOf" srcId="{A05AB5DF-4EC4-418E-9F55-3D7DC95794F9}" destId="{D8D6B515-FA5C-44C7-AE37-1383B977069C}" srcOrd="0" destOrd="0" presId="urn:microsoft.com/office/officeart/2018/2/layout/IconVerticalSolidList"/>
    <dgm:cxn modelId="{F205F865-0549-4108-ADA9-DADCEFAAE495}" srcId="{A05AB5DF-4EC4-418E-9F55-3D7DC95794F9}" destId="{BBCA8789-6F75-4A49-9104-A789048568FE}" srcOrd="1" destOrd="0" parTransId="{B585C826-94CB-4425-8B50-92CBF46B36F8}" sibTransId="{3EEE14AC-DFE0-4555-AD5C-6D57DB1BB951}"/>
    <dgm:cxn modelId="{16DEECB9-EFD2-436E-B2F1-1FA65EC7F28A}" type="presOf" srcId="{BBCA8789-6F75-4A49-9104-A789048568FE}" destId="{05CE828C-3546-474C-92A1-20925C7050C5}" srcOrd="0" destOrd="0" presId="urn:microsoft.com/office/officeart/2018/2/layout/IconVerticalSolidList"/>
    <dgm:cxn modelId="{51B35CBF-6777-4A1A-843C-EA2F3467EC1E}" srcId="{A05AB5DF-4EC4-418E-9F55-3D7DC95794F9}" destId="{42705F24-FED9-4981-8969-311EFBC21A37}" srcOrd="0" destOrd="0" parTransId="{ECA94C09-69DF-47D1-A181-3E80B56461A9}" sibTransId="{EDB944D0-B40C-4CCD-8FBF-7C7BCA38B59F}"/>
    <dgm:cxn modelId="{CAC63EF2-BAD2-4EB9-B582-E3377973A2BB}" type="presOf" srcId="{42705F24-FED9-4981-8969-311EFBC21A37}" destId="{67C7D913-124C-436D-8CA8-A4D5CD7E8BC3}" srcOrd="0" destOrd="0" presId="urn:microsoft.com/office/officeart/2018/2/layout/IconVerticalSolidList"/>
    <dgm:cxn modelId="{CF05CA3E-9B42-4EB7-BA67-BF434F8BA4A0}" type="presParOf" srcId="{D8D6B515-FA5C-44C7-AE37-1383B977069C}" destId="{962537E7-56E1-4378-84F2-2F6434A31B67}" srcOrd="0" destOrd="0" presId="urn:microsoft.com/office/officeart/2018/2/layout/IconVerticalSolidList"/>
    <dgm:cxn modelId="{F3E51229-6AD7-45F1-B29B-C00459B28F8C}" type="presParOf" srcId="{962537E7-56E1-4378-84F2-2F6434A31B67}" destId="{A91968E4-096A-4AEC-9110-45AC60BD30C0}" srcOrd="0" destOrd="0" presId="urn:microsoft.com/office/officeart/2018/2/layout/IconVerticalSolidList"/>
    <dgm:cxn modelId="{85AA3CC8-CFEF-457F-B740-8C2BFE0A3AC9}" type="presParOf" srcId="{962537E7-56E1-4378-84F2-2F6434A31B67}" destId="{E4290CD8-147D-4EFB-8043-E38D2960B20C}" srcOrd="1" destOrd="0" presId="urn:microsoft.com/office/officeart/2018/2/layout/IconVerticalSolidList"/>
    <dgm:cxn modelId="{E49FBE89-B09F-4144-94C1-08190787BF76}" type="presParOf" srcId="{962537E7-56E1-4378-84F2-2F6434A31B67}" destId="{A236CC81-5B1B-4AB6-8EAC-64C8333856DB}" srcOrd="2" destOrd="0" presId="urn:microsoft.com/office/officeart/2018/2/layout/IconVerticalSolidList"/>
    <dgm:cxn modelId="{545AA1C4-2329-4573-9C8B-DAEAA743C9BB}" type="presParOf" srcId="{962537E7-56E1-4378-84F2-2F6434A31B67}" destId="{67C7D913-124C-436D-8CA8-A4D5CD7E8BC3}" srcOrd="3" destOrd="0" presId="urn:microsoft.com/office/officeart/2018/2/layout/IconVerticalSolidList"/>
    <dgm:cxn modelId="{BDA81230-7136-4FED-B960-95381812B61C}" type="presParOf" srcId="{D8D6B515-FA5C-44C7-AE37-1383B977069C}" destId="{83C5A66D-4907-4DA8-BFE6-169643DF7804}" srcOrd="1" destOrd="0" presId="urn:microsoft.com/office/officeart/2018/2/layout/IconVerticalSolidList"/>
    <dgm:cxn modelId="{7BB56E7A-6B98-417F-863B-8B3B09B95788}" type="presParOf" srcId="{D8D6B515-FA5C-44C7-AE37-1383B977069C}" destId="{A0F6B935-F500-4149-B6B0-BEEB5ACE83E3}" srcOrd="2" destOrd="0" presId="urn:microsoft.com/office/officeart/2018/2/layout/IconVerticalSolidList"/>
    <dgm:cxn modelId="{C64DD564-68D3-461B-8C5D-7E598E98DAF4}" type="presParOf" srcId="{A0F6B935-F500-4149-B6B0-BEEB5ACE83E3}" destId="{8E9A3171-9367-4937-965F-95DFC49F0D4B}" srcOrd="0" destOrd="0" presId="urn:microsoft.com/office/officeart/2018/2/layout/IconVerticalSolidList"/>
    <dgm:cxn modelId="{BB71CD32-1897-4358-8254-FBF966BCEA91}" type="presParOf" srcId="{A0F6B935-F500-4149-B6B0-BEEB5ACE83E3}" destId="{0B8B1D7C-A3A6-4D28-908D-9DD0A719301E}" srcOrd="1" destOrd="0" presId="urn:microsoft.com/office/officeart/2018/2/layout/IconVerticalSolidList"/>
    <dgm:cxn modelId="{6C7FB904-5109-425B-9A6A-D664171268CC}" type="presParOf" srcId="{A0F6B935-F500-4149-B6B0-BEEB5ACE83E3}" destId="{8D9A843E-5742-4E4E-8F1D-2E713FD5BFC4}" srcOrd="2" destOrd="0" presId="urn:microsoft.com/office/officeart/2018/2/layout/IconVerticalSolidList"/>
    <dgm:cxn modelId="{8891BF90-5C2A-4AF6-9FC1-A3956E833426}" type="presParOf" srcId="{A0F6B935-F500-4149-B6B0-BEEB5ACE83E3}" destId="{05CE828C-3546-474C-92A1-20925C7050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5A91-21CE-48E4-821B-92B1CC7F2E76}">
      <dsp:nvSpPr>
        <dsp:cNvPr id="0" name=""/>
        <dsp:cNvSpPr/>
      </dsp:nvSpPr>
      <dsp:spPr>
        <a:xfrm>
          <a:off x="867" y="1358698"/>
          <a:ext cx="2262296" cy="22622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Detalhes e Melhorias Possiveis 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Adição de novos alertas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Integração com outros sensores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Calibração automatica </a:t>
          </a:r>
          <a:endParaRPr lang="en-US" sz="900" kern="1200"/>
        </a:p>
      </dsp:txBody>
      <dsp:txXfrm>
        <a:off x="332173" y="1690004"/>
        <a:ext cx="1599684" cy="1599684"/>
      </dsp:txXfrm>
    </dsp:sp>
    <dsp:sp modelId="{00FCA58E-DA03-4962-BF6F-0C4BDF95421D}">
      <dsp:nvSpPr>
        <dsp:cNvPr id="0" name=""/>
        <dsp:cNvSpPr/>
      </dsp:nvSpPr>
      <dsp:spPr>
        <a:xfrm>
          <a:off x="2086891" y="1038960"/>
          <a:ext cx="1410420" cy="76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086891" y="1191665"/>
        <a:ext cx="1181363" cy="458115"/>
      </dsp:txXfrm>
    </dsp:sp>
    <dsp:sp modelId="{DFFB32A7-5445-47B3-B93F-A47960113978}">
      <dsp:nvSpPr>
        <dsp:cNvPr id="0" name=""/>
        <dsp:cNvSpPr/>
      </dsp:nvSpPr>
      <dsp:spPr>
        <a:xfrm>
          <a:off x="3400873" y="1358698"/>
          <a:ext cx="2262296" cy="22622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Benefícios da solução 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Monitoramento em tempo real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Automacao de alertas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Facil de implementar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A solucao pode ser adaptada para diversas aplicacoes ,como controle de estacionamento e seguranca em areas restritas </a:t>
          </a:r>
          <a:endParaRPr lang="en-US" sz="900" kern="1200"/>
        </a:p>
      </dsp:txBody>
      <dsp:txXfrm>
        <a:off x="3732179" y="1690004"/>
        <a:ext cx="1599684" cy="1599684"/>
      </dsp:txXfrm>
    </dsp:sp>
    <dsp:sp modelId="{ABC59828-B5C0-4C3E-8978-B925D2554196}">
      <dsp:nvSpPr>
        <dsp:cNvPr id="0" name=""/>
        <dsp:cNvSpPr/>
      </dsp:nvSpPr>
      <dsp:spPr>
        <a:xfrm rot="10800000">
          <a:off x="2166726" y="3177208"/>
          <a:ext cx="1410420" cy="76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395783" y="3329913"/>
        <a:ext cx="1181363" cy="458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C8B95-8E05-48C1-924B-7552607F1B54}">
      <dsp:nvSpPr>
        <dsp:cNvPr id="0" name=""/>
        <dsp:cNvSpPr/>
      </dsp:nvSpPr>
      <dsp:spPr>
        <a:xfrm>
          <a:off x="3479420" y="1296098"/>
          <a:ext cx="2128111" cy="2128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Viabilidade Comercial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Custo baixo de produção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Demanda crescente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Facilidade de personalização</a:t>
          </a:r>
          <a:endParaRPr lang="en-US" sz="1500" kern="1200"/>
        </a:p>
      </dsp:txBody>
      <dsp:txXfrm>
        <a:off x="3479420" y="1296098"/>
        <a:ext cx="2128111" cy="2128111"/>
      </dsp:txXfrm>
    </dsp:sp>
    <dsp:sp modelId="{3ABCB40C-02FD-4858-A875-7EF0965D9458}">
      <dsp:nvSpPr>
        <dsp:cNvPr id="0" name=""/>
        <dsp:cNvSpPr/>
      </dsp:nvSpPr>
      <dsp:spPr>
        <a:xfrm>
          <a:off x="616190" y="171729"/>
          <a:ext cx="4376849" cy="4376849"/>
        </a:xfrm>
        <a:prstGeom prst="circularArrow">
          <a:avLst>
            <a:gd name="adj1" fmla="val 9481"/>
            <a:gd name="adj2" fmla="val 684818"/>
            <a:gd name="adj3" fmla="val 7851445"/>
            <a:gd name="adj4" fmla="val 2263737"/>
            <a:gd name="adj5" fmla="val 1106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09145-1665-4620-9DA0-56F877221616}">
      <dsp:nvSpPr>
        <dsp:cNvPr id="0" name=""/>
        <dsp:cNvSpPr/>
      </dsp:nvSpPr>
      <dsp:spPr>
        <a:xfrm>
          <a:off x="1698" y="1296098"/>
          <a:ext cx="2128111" cy="2128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Integracao  com outras soluções IoT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Plataformas de automação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Controle de acesso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Monitoramento em larga escala</a:t>
          </a:r>
          <a:endParaRPr lang="en-US" sz="1500" kern="1200"/>
        </a:p>
      </dsp:txBody>
      <dsp:txXfrm>
        <a:off x="1698" y="1296098"/>
        <a:ext cx="2128111" cy="2128111"/>
      </dsp:txXfrm>
    </dsp:sp>
    <dsp:sp modelId="{DD21D27B-0D37-4032-ADD0-61BA5E581222}">
      <dsp:nvSpPr>
        <dsp:cNvPr id="0" name=""/>
        <dsp:cNvSpPr/>
      </dsp:nvSpPr>
      <dsp:spPr>
        <a:xfrm>
          <a:off x="616190" y="171729"/>
          <a:ext cx="4376849" cy="4376849"/>
        </a:xfrm>
        <a:prstGeom prst="circularArrow">
          <a:avLst>
            <a:gd name="adj1" fmla="val 9481"/>
            <a:gd name="adj2" fmla="val 684818"/>
            <a:gd name="adj3" fmla="val 18651445"/>
            <a:gd name="adj4" fmla="val 13063737"/>
            <a:gd name="adj5" fmla="val 1106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968E4-096A-4AEC-9110-45AC60BD30C0}">
      <dsp:nvSpPr>
        <dsp:cNvPr id="0" name=""/>
        <dsp:cNvSpPr/>
      </dsp:nvSpPr>
      <dsp:spPr>
        <a:xfrm>
          <a:off x="0" y="582167"/>
          <a:ext cx="6132236" cy="1746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0CD8-147D-4EFB-8043-E38D2960B20C}">
      <dsp:nvSpPr>
        <dsp:cNvPr id="0" name=""/>
        <dsp:cNvSpPr/>
      </dsp:nvSpPr>
      <dsp:spPr>
        <a:xfrm>
          <a:off x="528317" y="975131"/>
          <a:ext cx="960577" cy="960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7D913-124C-436D-8CA8-A4D5CD7E8BC3}">
      <dsp:nvSpPr>
        <dsp:cNvPr id="0" name=""/>
        <dsp:cNvSpPr/>
      </dsp:nvSpPr>
      <dsp:spPr>
        <a:xfrm>
          <a:off x="2017211" y="582167"/>
          <a:ext cx="4115025" cy="1746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38" tIns="184838" rIns="184838" bIns="1848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Conclusão</a:t>
          </a:r>
          <a:r>
            <a:rPr lang="pt-BR" sz="1400" kern="1200"/>
            <a:t> </a:t>
          </a:r>
          <a:endParaRPr lang="en-US" sz="1400" kern="1200"/>
        </a:p>
      </dsp:txBody>
      <dsp:txXfrm>
        <a:off x="2017211" y="582167"/>
        <a:ext cx="4115025" cy="1746503"/>
      </dsp:txXfrm>
    </dsp:sp>
    <dsp:sp modelId="{8E9A3171-9367-4937-965F-95DFC49F0D4B}">
      <dsp:nvSpPr>
        <dsp:cNvPr id="0" name=""/>
        <dsp:cNvSpPr/>
      </dsp:nvSpPr>
      <dsp:spPr>
        <a:xfrm>
          <a:off x="0" y="2706294"/>
          <a:ext cx="6132236" cy="1746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B1D7C-A3A6-4D28-908D-9DD0A719301E}">
      <dsp:nvSpPr>
        <dsp:cNvPr id="0" name=""/>
        <dsp:cNvSpPr/>
      </dsp:nvSpPr>
      <dsp:spPr>
        <a:xfrm>
          <a:off x="528317" y="3099257"/>
          <a:ext cx="960577" cy="960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E828C-3546-474C-92A1-20925C7050C5}">
      <dsp:nvSpPr>
        <dsp:cNvPr id="0" name=""/>
        <dsp:cNvSpPr/>
      </dsp:nvSpPr>
      <dsp:spPr>
        <a:xfrm>
          <a:off x="2017211" y="2706294"/>
          <a:ext cx="4115025" cy="1746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38" tIns="184838" rIns="184838" bIns="1848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Esse sistema  de IoT pode ser um fator importante para prevenir acidentes e criar um ambiente mais seguro para  os motoristas e evitar os choques com objeto fora da linha de visão do motorista por meio de equipamentos com uma monitoração em tempo real de distancias e alertas intuitivos.</a:t>
          </a:r>
          <a:endParaRPr lang="en-US" sz="1400" kern="1200"/>
        </a:p>
      </dsp:txBody>
      <dsp:txXfrm>
        <a:off x="2017211" y="2706294"/>
        <a:ext cx="4115025" cy="174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9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5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BA548B24-183F-F725-18F3-997C2495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40" r="1" b="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B0F6C8-8F11-DE1C-3E10-4592754B7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 fontScale="90000"/>
          </a:bodyPr>
          <a:lstStyle/>
          <a:p>
            <a:r>
              <a:rPr lang="pt-BR" sz="5400" dirty="0"/>
              <a:t>Sistema de prevenção de colisões em áreas de </a:t>
            </a:r>
            <a:r>
              <a:rPr lang="pt-BR" sz="5400" dirty="0" err="1"/>
              <a:t>parqueo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A9001-F1A1-CB2E-F53D-6478C436D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Abellard</a:t>
            </a:r>
            <a:r>
              <a:rPr lang="pt-BR" dirty="0"/>
              <a:t> C. </a:t>
            </a:r>
            <a:r>
              <a:rPr lang="pt-BR" dirty="0" err="1"/>
              <a:t>Mainviel</a:t>
            </a:r>
            <a:r>
              <a:rPr lang="pt-BR" dirty="0"/>
              <a:t> </a:t>
            </a:r>
          </a:p>
          <a:p>
            <a:r>
              <a:rPr lang="pt-BR" dirty="0"/>
              <a:t>Emmanuel P. Titus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D682D-D5A7-EBD8-A9CE-830E016F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3" y="6007608"/>
            <a:ext cx="704087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241EB-4AC0-EA2F-89EB-8EC1DE3C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55A6B0-AFBB-4D01-95BD-96F62FBC9A27}" type="datetime1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09/11/2024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4CA5E-E514-E23C-7F6E-726439DB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C0FA3EB3-F9E7-48CF-B25A-6BC0D702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2935" y="95288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C0E4B2-B821-64EA-2F25-42C14C9EDC6A}"/>
              </a:ext>
            </a:extLst>
          </p:cNvPr>
          <p:cNvSpPr txBox="1"/>
          <p:nvPr/>
        </p:nvSpPr>
        <p:spPr>
          <a:xfrm>
            <a:off x="758952" y="2441448"/>
            <a:ext cx="4197096" cy="31272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500" b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INTRODUCAO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Neste trabalho, Se conecta um ESP8266 com um sensor ultrassonico para enviar os dados para a plataforma Blynk levando a conta a distancia medida.A partir desta distancia, os LEDs virtuais no Blynk indicam o nível de proximidade ou seja, a sinalização das cores amarelas e vermelhas indicam alerta e perigo de colisão.  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047AABA-F85A-B8C6-8CFD-57B9B0BC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6" r="37191" b="-2"/>
          <a:stretch/>
        </p:blipFill>
        <p:spPr>
          <a:xfrm>
            <a:off x="7535649" y="10"/>
            <a:ext cx="4659270" cy="3650190"/>
          </a:xfrm>
          <a:custGeom>
            <a:avLst/>
            <a:gdLst/>
            <a:ahLst/>
            <a:cxnLst/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59D82FC4-EFED-1C6E-8FA8-345AABC7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2" r="31960" b="4"/>
          <a:stretch/>
        </p:blipFill>
        <p:spPr>
          <a:xfrm>
            <a:off x="4949085" y="2622277"/>
            <a:ext cx="3072384" cy="3072384"/>
          </a:xfrm>
          <a:custGeom>
            <a:avLst/>
            <a:gdLst/>
            <a:ahLst/>
            <a:cxnLst/>
            <a:rect l="l" t="t" r="r" b="b"/>
            <a:pathLst>
              <a:path w="3072384" h="3072384">
                <a:moveTo>
                  <a:pt x="1536192" y="0"/>
                </a:moveTo>
                <a:cubicBezTo>
                  <a:pt x="2384607" y="0"/>
                  <a:pt x="3072384" y="687777"/>
                  <a:pt x="3072384" y="1536192"/>
                </a:cubicBezTo>
                <a:cubicBezTo>
                  <a:pt x="3072384" y="2384607"/>
                  <a:pt x="2384607" y="3072384"/>
                  <a:pt x="1536192" y="3072384"/>
                </a:cubicBezTo>
                <a:cubicBezTo>
                  <a:pt x="687777" y="3072384"/>
                  <a:pt x="0" y="2384607"/>
                  <a:pt x="0" y="1536192"/>
                </a:cubicBezTo>
                <a:cubicBezTo>
                  <a:pt x="0" y="687777"/>
                  <a:pt x="687777" y="0"/>
                  <a:pt x="1536192" y="0"/>
                </a:cubicBezTo>
                <a:close/>
              </a:path>
            </a:pathLst>
          </a:cu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B13ECFB-A3B4-683D-87F2-20FEB32758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97" r="11664" b="2"/>
          <a:stretch/>
        </p:blipFill>
        <p:spPr>
          <a:xfrm>
            <a:off x="7781229" y="3651251"/>
            <a:ext cx="4410770" cy="3206749"/>
          </a:xfrm>
          <a:custGeom>
            <a:avLst/>
            <a:gdLst/>
            <a:ahLst/>
            <a:cxnLst/>
            <a:rect l="l" t="t" r="r" b="b"/>
            <a:pathLst>
              <a:path w="3227666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227666" y="557146"/>
                </a:lnTo>
                <a:lnTo>
                  <a:pt x="3227666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04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5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270226-C3CA-B232-D1A2-8C6352D6E42A}"/>
              </a:ext>
            </a:extLst>
          </p:cNvPr>
          <p:cNvSpPr txBox="1"/>
          <p:nvPr/>
        </p:nvSpPr>
        <p:spPr>
          <a:xfrm>
            <a:off x="758952" y="758951"/>
            <a:ext cx="4782039" cy="19807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Sensores e Dispositivos utilizados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F0B769-E579-2383-6D3F-8CDC56D0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32" r="21496" b="2"/>
          <a:stretch/>
        </p:blipFill>
        <p:spPr>
          <a:xfrm>
            <a:off x="6089904" y="10"/>
            <a:ext cx="3054096" cy="2954288"/>
          </a:xfrm>
          <a:prstGeom prst="rect">
            <a:avLst/>
          </a:prstGeom>
        </p:spPr>
      </p:pic>
      <p:cxnSp>
        <p:nvCxnSpPr>
          <p:cNvPr id="56" name="Straight Connector 42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8137" y="2968331"/>
            <a:ext cx="4572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CCA72A94-56B7-A807-342F-A52FB4F4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19" r="14324" b="-5"/>
          <a:stretch/>
        </p:blipFill>
        <p:spPr>
          <a:xfrm rot="5400000">
            <a:off x="9180786" y="-42883"/>
            <a:ext cx="2968331" cy="30540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1EDDCB-5391-7B7D-C59F-190361AB9B86}"/>
              </a:ext>
            </a:extLst>
          </p:cNvPr>
          <p:cNvSpPr txBox="1"/>
          <p:nvPr/>
        </p:nvSpPr>
        <p:spPr>
          <a:xfrm>
            <a:off x="758826" y="3196931"/>
            <a:ext cx="4782166" cy="25851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 lvl="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700" baseline="0">
                <a:solidFill>
                  <a:schemeClr val="tx1">
                    <a:lumMod val="85000"/>
                    <a:lumOff val="15000"/>
                  </a:schemeClr>
                </a:solidFill>
              </a:rPr>
              <a:t>Sensor </a:t>
            </a: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Ultrassónico​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Medição de Distancia  de (um ESP8266 com) um sensor ultrassónico para enviar  os dados para a plataforma Blynk. Os LEDs virtuais no Blynk com respeito na distância medida indicam o nível de proximidade: alerta(amarelo) e perigo (vermelho).Esse desenho pode aplicar para monitorar espaços ou detectar obstáculos.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ESP8266 :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O ESP8266 e um microship com capacidade Wi-Fi de baixo custo , usado em projetos Internet das Coisas (IoT) que conta com um processador de 32 bits,Pinos GPIO para conectar sensores e dispositivos.</a:t>
            </a:r>
          </a:p>
          <a:p>
            <a:pPr marL="182880" lvl="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700" baseline="0">
                <a:solidFill>
                  <a:schemeClr val="tx1">
                    <a:lumMod val="85000"/>
                    <a:lumOff val="15000"/>
                  </a:schemeClr>
                </a:solidFill>
              </a:rPr>
              <a:t>LEDs Virtuais</a:t>
            </a: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​</a:t>
            </a:r>
          </a:p>
          <a:p>
            <a:pPr marL="182880" lvl="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Buzzer Virtual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9F891E-5E32-CEA5-07CF-DA8E876AAB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13" b="26682"/>
          <a:stretch/>
        </p:blipFill>
        <p:spPr>
          <a:xfrm>
            <a:off x="6096000" y="2954301"/>
            <a:ext cx="6095998" cy="3903699"/>
          </a:xfrm>
          <a:prstGeom prst="rect">
            <a:avLst/>
          </a:prstGeom>
        </p:spPr>
      </p:pic>
      <p:sp>
        <p:nvSpPr>
          <p:cNvPr id="5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F3088F-4C49-8A1E-9D06-12D371964FB4}"/>
              </a:ext>
            </a:extLst>
          </p:cNvPr>
          <p:cNvSpPr txBox="1"/>
          <p:nvPr/>
        </p:nvSpPr>
        <p:spPr>
          <a:xfrm>
            <a:off x="758952" y="1128811"/>
            <a:ext cx="3447288" cy="33422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54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 e Funcionamento</a:t>
            </a:r>
          </a:p>
        </p:txBody>
      </p:sp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BC75665D-5033-1702-43E8-380A55ED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1" r="53392" b="19912"/>
          <a:stretch/>
        </p:blipFill>
        <p:spPr>
          <a:xfrm>
            <a:off x="6750119" y="1128811"/>
            <a:ext cx="3733161" cy="4657841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1" name="CaixaDeTexto 1">
            <a:extLst>
              <a:ext uri="{FF2B5EF4-FFF2-40B4-BE49-F238E27FC236}">
                <a16:creationId xmlns:a16="http://schemas.microsoft.com/office/drawing/2014/main" id="{8D406B0A-A22E-639A-CD39-E5EC06FC4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470019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93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CaixaDeTexto 1">
            <a:extLst>
              <a:ext uri="{FF2B5EF4-FFF2-40B4-BE49-F238E27FC236}">
                <a16:creationId xmlns:a16="http://schemas.microsoft.com/office/drawing/2014/main" id="{24A27163-356B-EB92-27DA-CC80EE4B2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815634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6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CaixaDeTexto 1">
            <a:extLst>
              <a:ext uri="{FF2B5EF4-FFF2-40B4-BE49-F238E27FC236}">
                <a16:creationId xmlns:a16="http://schemas.microsoft.com/office/drawing/2014/main" id="{CFB91294-7AAA-75FA-D560-A583B64FE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671517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45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HeadlinesVTI</vt:lpstr>
      <vt:lpstr>Sistema de prevenção de colisões em áreas de parqueo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632</cp:revision>
  <dcterms:created xsi:type="dcterms:W3CDTF">2024-11-07T17:51:28Z</dcterms:created>
  <dcterms:modified xsi:type="dcterms:W3CDTF">2024-11-09T14:39:13Z</dcterms:modified>
</cp:coreProperties>
</file>