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78" r:id="rId6"/>
    <p:sldId id="258" r:id="rId7"/>
    <p:sldId id="279" r:id="rId8"/>
    <p:sldId id="294" r:id="rId9"/>
    <p:sldId id="280" r:id="rId10"/>
    <p:sldId id="281" r:id="rId11"/>
    <p:sldId id="293" r:id="rId12"/>
    <p:sldId id="288" r:id="rId13"/>
    <p:sldId id="291" r:id="rId14"/>
    <p:sldId id="29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9942B-DDBF-4C8F-A34B-4528C0739AE9}" v="213" dt="2024-06-26T20:31:05.175"/>
    <p1510:client id="{2258CAF7-C9D7-4652-B31B-B1FED15325E7}" v="8" dt="2024-06-26T19:10:43.459"/>
    <p1510:client id="{96F383D3-3007-456F-8A8A-D9F5B33BC2FF}" v="87" dt="2024-06-27T12:58:5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EC3CB-B73A-4E80-8093-A650708A15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19BB-FD78-4569-B973-596F04C384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Otimizar o posicionamento dos </a:t>
          </a:r>
          <a:r>
            <a:rPr lang="pt-BR" b="0" dirty="0" err="1"/>
            <a:t>PBs</a:t>
          </a:r>
          <a:r>
            <a:rPr lang="pt-BR" b="0" dirty="0"/>
            <a:t> usando </a:t>
          </a:r>
          <a:r>
            <a:rPr lang="pt-BR" b="0" dirty="0" err="1"/>
            <a:t>Deep</a:t>
          </a:r>
          <a:r>
            <a:rPr lang="pt-BR" b="0" dirty="0"/>
            <a:t> </a:t>
          </a:r>
          <a:r>
            <a:rPr lang="pt-BR" dirty="0" err="1"/>
            <a:t>Q-Learning</a:t>
          </a:r>
          <a:r>
            <a:rPr lang="pt-BR" dirty="0"/>
            <a:t> (DQN) para maximizar a colheita de energia.</a:t>
          </a:r>
          <a:endParaRPr lang="en-US" dirty="0"/>
        </a:p>
      </dgm:t>
    </dgm:pt>
    <dgm:pt modelId="{E82CB449-1D1F-42CC-B528-D4C78DCBFBB6}" type="parTrans" cxnId="{94785772-27CE-48E1-9979-D7EF23157072}">
      <dgm:prSet/>
      <dgm:spPr/>
      <dgm:t>
        <a:bodyPr/>
        <a:lstStyle/>
        <a:p>
          <a:endParaRPr lang="en-US"/>
        </a:p>
      </dgm:t>
    </dgm:pt>
    <dgm:pt modelId="{2B86647E-32EA-44C1-A99B-0205986AFB55}" type="sibTrans" cxnId="{94785772-27CE-48E1-9979-D7EF231570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2B1D82-8BC3-414C-8E64-16B75443DB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Comparar o </a:t>
          </a:r>
          <a:r>
            <a:rPr lang="pt-BR" dirty="0"/>
            <a:t>desempenho do DQN com outros métodos, como </a:t>
          </a:r>
          <a:r>
            <a:rPr lang="pt-BR" dirty="0" err="1"/>
            <a:t>Particle</a:t>
          </a:r>
          <a:r>
            <a:rPr lang="pt-BR" dirty="0"/>
            <a:t> </a:t>
          </a:r>
          <a:r>
            <a:rPr lang="pt-BR" dirty="0" err="1"/>
            <a:t>Swarm</a:t>
          </a:r>
          <a:r>
            <a:rPr lang="pt-BR" dirty="0"/>
            <a:t> </a:t>
          </a:r>
          <a:r>
            <a:rPr lang="pt-BR" b="0" dirty="0" err="1"/>
            <a:t>Optimization</a:t>
          </a:r>
          <a:r>
            <a:rPr lang="pt-BR" b="0" dirty="0"/>
            <a:t> (PSO) e </a:t>
          </a:r>
          <a:r>
            <a:rPr lang="pt-BR" dirty="0"/>
            <a:t>Algoritmos Genéticos (GA).</a:t>
          </a:r>
        </a:p>
      </dgm:t>
    </dgm:pt>
    <dgm:pt modelId="{8BF352A8-5246-40DE-9AAB-3B921A3612C2}" type="parTrans" cxnId="{05AD1F25-196A-4F49-A768-1ECD12BF3507}">
      <dgm:prSet/>
      <dgm:spPr/>
    </dgm:pt>
    <dgm:pt modelId="{B3118C0C-9AEA-4D11-93F8-36ADA68A5ED1}" type="sibTrans" cxnId="{05AD1F25-196A-4F49-A768-1ECD12BF3507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2764E5E9-838F-4F2D-85B8-41F314554A9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0" dirty="0">
              <a:solidFill>
                <a:srgbClr val="000000"/>
              </a:solidFill>
              <a:latin typeface="Calibri"/>
              <a:cs typeface="Calibri"/>
            </a:rPr>
            <a:t>Desenvolver um ambiente de simulação para avaliar a eficácia de diferentes estratégias de posicionamento de </a:t>
          </a:r>
          <a:r>
            <a:rPr lang="pt-BR" b="0" dirty="0" err="1">
              <a:solidFill>
                <a:srgbClr val="000000"/>
              </a:solidFill>
              <a:latin typeface="Calibri"/>
              <a:cs typeface="Calibri"/>
            </a:rPr>
            <a:t>PBs</a:t>
          </a:r>
          <a:r>
            <a:rPr lang="pt-BR" b="0" dirty="0">
              <a:solidFill>
                <a:srgbClr val="000000"/>
              </a:solidFill>
              <a:latin typeface="Calibri"/>
              <a:cs typeface="Calibri"/>
            </a:rPr>
            <a:t>.</a:t>
          </a:r>
          <a:endParaRPr lang="pt-BR" b="0" dirty="0">
            <a:latin typeface="Aptos Display" panose="020F0302020204030204"/>
          </a:endParaRPr>
        </a:p>
      </dgm:t>
    </dgm:pt>
    <dgm:pt modelId="{201A8F7C-7398-4F58-B65A-91A52CE52421}" type="parTrans" cxnId="{982B95DC-EAEE-49CB-B02B-8A4CA50E364C}">
      <dgm:prSet/>
      <dgm:spPr/>
    </dgm:pt>
    <dgm:pt modelId="{4BF025C0-9D02-40D0-8BD2-C00FB78DEB62}" type="sibTrans" cxnId="{982B95DC-EAEE-49CB-B02B-8A4CA50E364C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7AF1FE7F-0BEA-4A75-AF5E-C5ABED6058A2}" type="pres">
      <dgm:prSet presAssocID="{830EC3CB-B73A-4E80-8093-A650708A1511}" presName="root" presStyleCnt="0">
        <dgm:presLayoutVars>
          <dgm:dir/>
          <dgm:resizeHandles val="exact"/>
        </dgm:presLayoutVars>
      </dgm:prSet>
      <dgm:spPr/>
    </dgm:pt>
    <dgm:pt modelId="{09BFD136-3A68-4006-B2C9-9E39E6510E80}" type="pres">
      <dgm:prSet presAssocID="{2764E5E9-838F-4F2D-85B8-41F314554A9E}" presName="compNode" presStyleCnt="0"/>
      <dgm:spPr/>
    </dgm:pt>
    <dgm:pt modelId="{C44B3E77-22F0-4347-88A3-28C10109401A}" type="pres">
      <dgm:prSet presAssocID="{2764E5E9-838F-4F2D-85B8-41F314554A9E}" presName="bgRect" presStyleLbl="bgShp" presStyleIdx="0" presStyleCnt="3"/>
      <dgm:spPr/>
    </dgm:pt>
    <dgm:pt modelId="{9545A9B0-EE51-4A2D-95AF-BB49A093275E}" type="pres">
      <dgm:prSet presAssocID="{2764E5E9-838F-4F2D-85B8-41F314554A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66EA67A-0C77-4C67-A967-EA8C156FB5A7}" type="pres">
      <dgm:prSet presAssocID="{2764E5E9-838F-4F2D-85B8-41F314554A9E}" presName="spaceRect" presStyleCnt="0"/>
      <dgm:spPr/>
    </dgm:pt>
    <dgm:pt modelId="{456494C5-DD3B-4E58-A461-F975685E61F5}" type="pres">
      <dgm:prSet presAssocID="{2764E5E9-838F-4F2D-85B8-41F314554A9E}" presName="parTx" presStyleLbl="revTx" presStyleIdx="0" presStyleCnt="3">
        <dgm:presLayoutVars>
          <dgm:chMax val="0"/>
          <dgm:chPref val="0"/>
        </dgm:presLayoutVars>
      </dgm:prSet>
      <dgm:spPr/>
    </dgm:pt>
    <dgm:pt modelId="{A1A96F78-7A3C-4882-9DB0-6045A44C6D11}" type="pres">
      <dgm:prSet presAssocID="{4BF025C0-9D02-40D0-8BD2-C00FB78DEB62}" presName="sibTrans" presStyleCnt="0"/>
      <dgm:spPr/>
    </dgm:pt>
    <dgm:pt modelId="{3C8C2C24-6C4B-4C79-ACD6-B28728B1D773}" type="pres">
      <dgm:prSet presAssocID="{51C119BB-FD78-4569-B973-596F04C3847F}" presName="compNode" presStyleCnt="0"/>
      <dgm:spPr/>
    </dgm:pt>
    <dgm:pt modelId="{893A19C2-FCB1-48FD-A1BB-3A9EC8AEAC4D}" type="pres">
      <dgm:prSet presAssocID="{51C119BB-FD78-4569-B973-596F04C3847F}" presName="bgRect" presStyleLbl="bgShp" presStyleIdx="1" presStyleCnt="3"/>
      <dgm:spPr/>
    </dgm:pt>
    <dgm:pt modelId="{752C8798-1CC1-49B8-AF0B-90A9AAE690C3}" type="pres">
      <dgm:prSet presAssocID="{51C119BB-FD78-4569-B973-596F04C384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2CC8099-E1F0-4D54-A26D-FA0502FE3BDD}" type="pres">
      <dgm:prSet presAssocID="{51C119BB-FD78-4569-B973-596F04C3847F}" presName="spaceRect" presStyleCnt="0"/>
      <dgm:spPr/>
    </dgm:pt>
    <dgm:pt modelId="{05A28700-C1DC-4D47-99DC-7E0FF89C4B0C}" type="pres">
      <dgm:prSet presAssocID="{51C119BB-FD78-4569-B973-596F04C3847F}" presName="parTx" presStyleLbl="revTx" presStyleIdx="1" presStyleCnt="3">
        <dgm:presLayoutVars>
          <dgm:chMax val="0"/>
          <dgm:chPref val="0"/>
        </dgm:presLayoutVars>
      </dgm:prSet>
      <dgm:spPr/>
    </dgm:pt>
    <dgm:pt modelId="{CDCBF14C-7417-4127-B359-2902C8BEFF7D}" type="pres">
      <dgm:prSet presAssocID="{2B86647E-32EA-44C1-A99B-0205986AFB55}" presName="sibTrans" presStyleCnt="0"/>
      <dgm:spPr/>
    </dgm:pt>
    <dgm:pt modelId="{105EB941-BF19-4352-9CC8-9C8F5199C07A}" type="pres">
      <dgm:prSet presAssocID="{B72B1D82-8BC3-414C-8E64-16B75443DBF1}" presName="compNode" presStyleCnt="0"/>
      <dgm:spPr/>
    </dgm:pt>
    <dgm:pt modelId="{8836F44E-6D6A-42E2-988A-A39D37023309}" type="pres">
      <dgm:prSet presAssocID="{B72B1D82-8BC3-414C-8E64-16B75443DBF1}" presName="bgRect" presStyleLbl="bgShp" presStyleIdx="2" presStyleCnt="3"/>
      <dgm:spPr/>
    </dgm:pt>
    <dgm:pt modelId="{98D452E1-D990-4F08-B088-EF493085D3E0}" type="pres">
      <dgm:prSet presAssocID="{B72B1D82-8BC3-414C-8E64-16B75443DB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8FEB5E-331E-49ED-B765-4C877F0A509D}" type="pres">
      <dgm:prSet presAssocID="{B72B1D82-8BC3-414C-8E64-16B75443DBF1}" presName="spaceRect" presStyleCnt="0"/>
      <dgm:spPr/>
    </dgm:pt>
    <dgm:pt modelId="{3DAF5475-320A-4CCF-A1C7-77C3F934572B}" type="pres">
      <dgm:prSet presAssocID="{B72B1D82-8BC3-414C-8E64-16B75443DB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AD1F25-196A-4F49-A768-1ECD12BF3507}" srcId="{830EC3CB-B73A-4E80-8093-A650708A1511}" destId="{B72B1D82-8BC3-414C-8E64-16B75443DBF1}" srcOrd="2" destOrd="0" parTransId="{8BF352A8-5246-40DE-9AAB-3B921A3612C2}" sibTransId="{B3118C0C-9AEA-4D11-93F8-36ADA68A5ED1}"/>
    <dgm:cxn modelId="{9D96C53F-6B5F-4377-B053-AD08C3223FC9}" type="presOf" srcId="{830EC3CB-B73A-4E80-8093-A650708A1511}" destId="{7AF1FE7F-0BEA-4A75-AF5E-C5ABED6058A2}" srcOrd="0" destOrd="0" presId="urn:microsoft.com/office/officeart/2018/2/layout/IconVerticalSolidList"/>
    <dgm:cxn modelId="{94785772-27CE-48E1-9979-D7EF23157072}" srcId="{830EC3CB-B73A-4E80-8093-A650708A1511}" destId="{51C119BB-FD78-4569-B973-596F04C3847F}" srcOrd="1" destOrd="0" parTransId="{E82CB449-1D1F-42CC-B528-D4C78DCBFBB6}" sibTransId="{2B86647E-32EA-44C1-A99B-0205986AFB55}"/>
    <dgm:cxn modelId="{8068F381-8274-46F4-8E8A-91622E98F03D}" type="presOf" srcId="{2764E5E9-838F-4F2D-85B8-41F314554A9E}" destId="{456494C5-DD3B-4E58-A461-F975685E61F5}" srcOrd="0" destOrd="0" presId="urn:microsoft.com/office/officeart/2018/2/layout/IconVerticalSolidList"/>
    <dgm:cxn modelId="{A10EC39A-4BB8-4583-8702-0A20022DD154}" type="presOf" srcId="{B72B1D82-8BC3-414C-8E64-16B75443DBF1}" destId="{3DAF5475-320A-4CCF-A1C7-77C3F934572B}" srcOrd="0" destOrd="0" presId="urn:microsoft.com/office/officeart/2018/2/layout/IconVerticalSolidList"/>
    <dgm:cxn modelId="{982B95DC-EAEE-49CB-B02B-8A4CA50E364C}" srcId="{830EC3CB-B73A-4E80-8093-A650708A1511}" destId="{2764E5E9-838F-4F2D-85B8-41F314554A9E}" srcOrd="0" destOrd="0" parTransId="{201A8F7C-7398-4F58-B65A-91A52CE52421}" sibTransId="{4BF025C0-9D02-40D0-8BD2-C00FB78DEB62}"/>
    <dgm:cxn modelId="{49FE56E7-DA00-469B-81C0-74FAE5B9ED13}" type="presOf" srcId="{51C119BB-FD78-4569-B973-596F04C3847F}" destId="{05A28700-C1DC-4D47-99DC-7E0FF89C4B0C}" srcOrd="0" destOrd="0" presId="urn:microsoft.com/office/officeart/2018/2/layout/IconVerticalSolidList"/>
    <dgm:cxn modelId="{51359940-95DD-432E-87D5-6B09C69CB088}" type="presParOf" srcId="{7AF1FE7F-0BEA-4A75-AF5E-C5ABED6058A2}" destId="{09BFD136-3A68-4006-B2C9-9E39E6510E80}" srcOrd="0" destOrd="0" presId="urn:microsoft.com/office/officeart/2018/2/layout/IconVerticalSolidList"/>
    <dgm:cxn modelId="{3F7EAE12-070F-4F67-82A9-6AA4025E2867}" type="presParOf" srcId="{09BFD136-3A68-4006-B2C9-9E39E6510E80}" destId="{C44B3E77-22F0-4347-88A3-28C10109401A}" srcOrd="0" destOrd="0" presId="urn:microsoft.com/office/officeart/2018/2/layout/IconVerticalSolidList"/>
    <dgm:cxn modelId="{3546F700-71B9-40E8-A02F-549D9D74CB20}" type="presParOf" srcId="{09BFD136-3A68-4006-B2C9-9E39E6510E80}" destId="{9545A9B0-EE51-4A2D-95AF-BB49A093275E}" srcOrd="1" destOrd="0" presId="urn:microsoft.com/office/officeart/2018/2/layout/IconVerticalSolidList"/>
    <dgm:cxn modelId="{2D7B2629-B927-4E44-B4DB-06319C6C111D}" type="presParOf" srcId="{09BFD136-3A68-4006-B2C9-9E39E6510E80}" destId="{766EA67A-0C77-4C67-A967-EA8C156FB5A7}" srcOrd="2" destOrd="0" presId="urn:microsoft.com/office/officeart/2018/2/layout/IconVerticalSolidList"/>
    <dgm:cxn modelId="{45B28854-A6C5-4DBF-BD73-24D7C91D86F5}" type="presParOf" srcId="{09BFD136-3A68-4006-B2C9-9E39E6510E80}" destId="{456494C5-DD3B-4E58-A461-F975685E61F5}" srcOrd="3" destOrd="0" presId="urn:microsoft.com/office/officeart/2018/2/layout/IconVerticalSolidList"/>
    <dgm:cxn modelId="{129A14E8-C230-46B8-812B-169FCC688375}" type="presParOf" srcId="{7AF1FE7F-0BEA-4A75-AF5E-C5ABED6058A2}" destId="{A1A96F78-7A3C-4882-9DB0-6045A44C6D11}" srcOrd="1" destOrd="0" presId="urn:microsoft.com/office/officeart/2018/2/layout/IconVerticalSolidList"/>
    <dgm:cxn modelId="{E708F01C-8E4E-4C69-8F60-F240C1BCD7DC}" type="presParOf" srcId="{7AF1FE7F-0BEA-4A75-AF5E-C5ABED6058A2}" destId="{3C8C2C24-6C4B-4C79-ACD6-B28728B1D773}" srcOrd="2" destOrd="0" presId="urn:microsoft.com/office/officeart/2018/2/layout/IconVerticalSolidList"/>
    <dgm:cxn modelId="{FA46CEAE-A6E6-4203-8791-57DF4330AF41}" type="presParOf" srcId="{3C8C2C24-6C4B-4C79-ACD6-B28728B1D773}" destId="{893A19C2-FCB1-48FD-A1BB-3A9EC8AEAC4D}" srcOrd="0" destOrd="0" presId="urn:microsoft.com/office/officeart/2018/2/layout/IconVerticalSolidList"/>
    <dgm:cxn modelId="{8D6819BF-6717-4402-81BB-78E6BA60D4FC}" type="presParOf" srcId="{3C8C2C24-6C4B-4C79-ACD6-B28728B1D773}" destId="{752C8798-1CC1-49B8-AF0B-90A9AAE690C3}" srcOrd="1" destOrd="0" presId="urn:microsoft.com/office/officeart/2018/2/layout/IconVerticalSolidList"/>
    <dgm:cxn modelId="{D9CACE04-96C7-434E-9A47-095F43137D89}" type="presParOf" srcId="{3C8C2C24-6C4B-4C79-ACD6-B28728B1D773}" destId="{B2CC8099-E1F0-4D54-A26D-FA0502FE3BDD}" srcOrd="2" destOrd="0" presId="urn:microsoft.com/office/officeart/2018/2/layout/IconVerticalSolidList"/>
    <dgm:cxn modelId="{54952D80-F650-484C-9DB6-E2BF305D034A}" type="presParOf" srcId="{3C8C2C24-6C4B-4C79-ACD6-B28728B1D773}" destId="{05A28700-C1DC-4D47-99DC-7E0FF89C4B0C}" srcOrd="3" destOrd="0" presId="urn:microsoft.com/office/officeart/2018/2/layout/IconVerticalSolidList"/>
    <dgm:cxn modelId="{11FFACF0-9E90-48FE-AE7B-24E1145D9B86}" type="presParOf" srcId="{7AF1FE7F-0BEA-4A75-AF5E-C5ABED6058A2}" destId="{CDCBF14C-7417-4127-B359-2902C8BEFF7D}" srcOrd="3" destOrd="0" presId="urn:microsoft.com/office/officeart/2018/2/layout/IconVerticalSolidList"/>
    <dgm:cxn modelId="{C8A01826-D664-4D7A-8E1E-E7FC3CDE612D}" type="presParOf" srcId="{7AF1FE7F-0BEA-4A75-AF5E-C5ABED6058A2}" destId="{105EB941-BF19-4352-9CC8-9C8F5199C07A}" srcOrd="4" destOrd="0" presId="urn:microsoft.com/office/officeart/2018/2/layout/IconVerticalSolidList"/>
    <dgm:cxn modelId="{D24FDC1E-1CDE-4FF7-8D0F-C8CA525C471E}" type="presParOf" srcId="{105EB941-BF19-4352-9CC8-9C8F5199C07A}" destId="{8836F44E-6D6A-42E2-988A-A39D37023309}" srcOrd="0" destOrd="0" presId="urn:microsoft.com/office/officeart/2018/2/layout/IconVerticalSolidList"/>
    <dgm:cxn modelId="{41A66DB3-5C3F-4AB5-BD6E-8409364CCF0E}" type="presParOf" srcId="{105EB941-BF19-4352-9CC8-9C8F5199C07A}" destId="{98D452E1-D990-4F08-B088-EF493085D3E0}" srcOrd="1" destOrd="0" presId="urn:microsoft.com/office/officeart/2018/2/layout/IconVerticalSolidList"/>
    <dgm:cxn modelId="{0766EC56-8AD1-471D-B7AB-A54738C06E8D}" type="presParOf" srcId="{105EB941-BF19-4352-9CC8-9C8F5199C07A}" destId="{878FEB5E-331E-49ED-B765-4C877F0A509D}" srcOrd="2" destOrd="0" presId="urn:microsoft.com/office/officeart/2018/2/layout/IconVerticalSolidList"/>
    <dgm:cxn modelId="{C1599EE2-D53C-472A-8C5B-567E2EDFB116}" type="presParOf" srcId="{105EB941-BF19-4352-9CC8-9C8F5199C07A}" destId="{3DAF5475-320A-4CCF-A1C7-77C3F9345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A686F-CA2B-4CB5-ABAA-0F3C3769F30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07840-C8D1-4B5E-8010-3BD49E7A768B}">
      <dgm:prSet/>
      <dgm:spPr/>
      <dgm:t>
        <a:bodyPr/>
        <a:lstStyle/>
        <a:p>
          <a:r>
            <a:rPr lang="pt-BR" b="1" dirty="0"/>
            <a:t>Liang et al. (2019)</a:t>
          </a:r>
          <a:r>
            <a:rPr lang="pt-BR" b="0" dirty="0"/>
            <a:t>:</a:t>
          </a:r>
          <a:r>
            <a:rPr lang="pt-BR" dirty="0"/>
            <a:t> "Non-</a:t>
          </a:r>
          <a:r>
            <a:rPr lang="pt-BR" dirty="0" err="1"/>
            <a:t>uniform</a:t>
          </a:r>
          <a:r>
            <a:rPr lang="pt-BR" dirty="0"/>
            <a:t> </a:t>
          </a:r>
          <a:r>
            <a:rPr lang="pt-BR" dirty="0" err="1"/>
            <a:t>deployment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power</a:t>
          </a:r>
          <a:r>
            <a:rPr lang="pt-BR" dirty="0"/>
            <a:t> beacons in wireless </a:t>
          </a:r>
          <a:r>
            <a:rPr lang="pt-BR" dirty="0" err="1"/>
            <a:t>powered</a:t>
          </a:r>
          <a:r>
            <a:rPr lang="pt-BR" dirty="0"/>
            <a:t> communication networks."</a:t>
          </a:r>
        </a:p>
      </dgm:t>
    </dgm:pt>
    <dgm:pt modelId="{C58CF2DF-DA20-4285-8344-25ADEFCA4F27}" type="parTrans" cxnId="{519FBADB-F4C8-4A28-85A3-AE7BE53E13E6}">
      <dgm:prSet/>
      <dgm:spPr/>
      <dgm:t>
        <a:bodyPr/>
        <a:lstStyle/>
        <a:p>
          <a:endParaRPr lang="en-US"/>
        </a:p>
      </dgm:t>
    </dgm:pt>
    <dgm:pt modelId="{59836602-2F9E-4CFB-B26B-F7D5502CA67E}" type="sibTrans" cxnId="{519FBADB-F4C8-4A28-85A3-AE7BE53E13E6}">
      <dgm:prSet/>
      <dgm:spPr/>
      <dgm:t>
        <a:bodyPr/>
        <a:lstStyle/>
        <a:p>
          <a:endParaRPr lang="en-US"/>
        </a:p>
      </dgm:t>
    </dgm:pt>
    <dgm:pt modelId="{DC68EF17-930B-428E-8DA0-BFBAEB5FE2EE}">
      <dgm:prSet phldr="0"/>
      <dgm:spPr/>
      <dgm:t>
        <a:bodyPr/>
        <a:lstStyle/>
        <a:p>
          <a:r>
            <a:rPr lang="pt-BR" dirty="0"/>
            <a:t>Este trabalho explora a implantação não uniforme de </a:t>
          </a:r>
          <a:r>
            <a:rPr lang="pt-BR" dirty="0" err="1"/>
            <a:t>power</a:t>
          </a:r>
          <a:r>
            <a:rPr lang="pt-BR" dirty="0"/>
            <a:t> beacons em redes de comunicação alimentadas sem fio, propondo métodos para melhorar a eficiência da rede através de posicionamentos estratégicos.</a:t>
          </a:r>
          <a:endParaRPr lang="en-US" dirty="0"/>
        </a:p>
      </dgm:t>
    </dgm:pt>
    <dgm:pt modelId="{4E58D828-C8D6-408B-9658-C22A919B6F9E}" type="parTrans" cxnId="{AD0E4245-04F6-4E84-BF8D-B5293701358D}">
      <dgm:prSet/>
      <dgm:spPr/>
    </dgm:pt>
    <dgm:pt modelId="{274E98A8-6E1D-4A49-AB52-96012982D011}" type="sibTrans" cxnId="{AD0E4245-04F6-4E84-BF8D-B5293701358D}">
      <dgm:prSet/>
      <dgm:spPr/>
      <dgm:t>
        <a:bodyPr/>
        <a:lstStyle/>
        <a:p>
          <a:endParaRPr lang="en-US"/>
        </a:p>
      </dgm:t>
    </dgm:pt>
    <dgm:pt modelId="{14E81320-1C5A-4A66-8E35-5A690951018E}">
      <dgm:prSet phldr="0"/>
      <dgm:spPr/>
      <dgm:t>
        <a:bodyPr/>
        <a:lstStyle/>
        <a:p>
          <a:pPr rtl="0"/>
          <a:r>
            <a:rPr lang="pt-BR" dirty="0" err="1">
              <a:latin typeface="Aptos Display" panose="020F0302020204030204"/>
            </a:rPr>
            <a:t>Wet</a:t>
          </a:r>
          <a:r>
            <a:rPr lang="pt-BR" dirty="0">
              <a:latin typeface="Aptos Display" panose="020F0302020204030204"/>
            </a:rPr>
            <a:t> </a:t>
          </a:r>
          <a:r>
            <a:rPr lang="pt-BR" dirty="0" err="1">
              <a:latin typeface="Aptos Display" panose="020F0302020204030204"/>
            </a:rPr>
            <a:t>with</a:t>
          </a:r>
          <a:r>
            <a:rPr lang="pt-BR" dirty="0">
              <a:latin typeface="Aptos Display" panose="020F0302020204030204"/>
            </a:rPr>
            <a:t> DQL</a:t>
          </a:r>
          <a:endParaRPr lang="pt-BR" dirty="0"/>
        </a:p>
      </dgm:t>
    </dgm:pt>
    <dgm:pt modelId="{BEEEFA8E-F2D1-4436-A5C5-B8BE6F144BFB}" type="parTrans" cxnId="{8798C638-FB5E-4D95-B3A1-4B19E52B569F}">
      <dgm:prSet/>
      <dgm:spPr/>
    </dgm:pt>
    <dgm:pt modelId="{14E6C5A9-AA01-4E1F-B802-D5736D81FC13}" type="sibTrans" cxnId="{8798C638-FB5E-4D95-B3A1-4B19E52B569F}">
      <dgm:prSet/>
      <dgm:spPr/>
      <dgm:t>
        <a:bodyPr/>
        <a:lstStyle/>
        <a:p>
          <a:endParaRPr lang="en-US"/>
        </a:p>
      </dgm:t>
    </dgm:pt>
    <dgm:pt modelId="{323DB6BE-847A-4EF0-9D19-D924B9666F06}">
      <dgm:prSet phldr="0"/>
      <dgm:spPr/>
      <dgm:t>
        <a:bodyPr/>
        <a:lstStyle/>
        <a:p>
          <a:pPr rtl="0"/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Souto et al. (2023): "Otimização do Tempo de Recarga com Transmissão de Energia sem Fio Usando Beamforming Analógico Baseado nas Estatísticas do Canal."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48E3E29F-7CC1-4336-A83C-DD932C9C856B}" type="parTrans" cxnId="{38D5C00E-AD8F-400E-BC8F-67738FE3B9B0}">
      <dgm:prSet/>
      <dgm:spPr/>
    </dgm:pt>
    <dgm:pt modelId="{3B7AF6CC-8432-461C-BB35-96DC7D490C2F}" type="sibTrans" cxnId="{38D5C00E-AD8F-400E-BC8F-67738FE3B9B0}">
      <dgm:prSet/>
      <dgm:spPr/>
    </dgm:pt>
    <dgm:pt modelId="{7DA1DC7F-5429-45AD-80E8-0D21C5D27358}">
      <dgm:prSet phldr="0"/>
      <dgm:spPr/>
      <dgm:t>
        <a:bodyPr/>
        <a:lstStyle/>
        <a:p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Este estudo foca na otimização do tempo de recarga utilizando beamforming analógico, demonstrando a importância do conhecimento das estatísticas do canal para otimizar a transferência de energia.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CD3965C6-095F-4B12-BD07-CA19E2201C0D}" type="parTrans" cxnId="{2474D0F2-C4BD-4158-AF50-F0B3CF719470}">
      <dgm:prSet/>
      <dgm:spPr/>
    </dgm:pt>
    <dgm:pt modelId="{3BD3FE6E-5256-4B81-88AE-1D230B77874C}" type="sibTrans" cxnId="{2474D0F2-C4BD-4158-AF50-F0B3CF719470}">
      <dgm:prSet/>
      <dgm:spPr/>
    </dgm:pt>
    <dgm:pt modelId="{B19C14C8-1EFF-4F67-8DA1-C8F6CF1164C8}">
      <dgm:prSet phldr="0"/>
      <dgm:spPr/>
      <dgm:t>
        <a:bodyPr/>
        <a:lstStyle/>
        <a:p>
          <a:pPr rtl="0"/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Zhou et al. (2023): "On the deployment of clustered power beacons in random wireless powered communication."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D38DC195-400E-4916-953B-06D84B7574FC}" type="parTrans" cxnId="{11174BC8-5612-48BD-B760-86E2946183B1}">
      <dgm:prSet/>
      <dgm:spPr/>
    </dgm:pt>
    <dgm:pt modelId="{1A45CB76-6FB3-4C04-A711-A800F4E47646}" type="sibTrans" cxnId="{11174BC8-5612-48BD-B760-86E2946183B1}">
      <dgm:prSet/>
      <dgm:spPr/>
    </dgm:pt>
    <dgm:pt modelId="{492755CE-1AD2-430E-949E-F1D584145487}">
      <dgm:prSet phldr="0"/>
      <dgm:spPr/>
      <dgm:t>
        <a:bodyPr/>
        <a:lstStyle/>
        <a:p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Pesquisa sobre a implantação de power beacons agrupados em comunicações sem fio, destacando estratégias para melhorar a eficiência da transferência de energia em cenários de comunicação sem fio aleatórios.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D92926A1-3CDF-42A7-A6B9-CF21BA566834}" type="parTrans" cxnId="{56BBE268-58D3-4AA3-8042-29D84028FF02}">
      <dgm:prSet/>
      <dgm:spPr/>
    </dgm:pt>
    <dgm:pt modelId="{5B24C155-1514-42C1-90A0-58F8361DA8A1}" type="sibTrans" cxnId="{56BBE268-58D3-4AA3-8042-29D84028FF02}">
      <dgm:prSet/>
      <dgm:spPr/>
    </dgm:pt>
    <dgm:pt modelId="{79478902-E2F4-48E7-A612-E5A2597137BE}">
      <dgm:prSet phldr="0"/>
      <dgm:spPr/>
      <dgm:t>
        <a:bodyPr/>
        <a:lstStyle/>
        <a:p>
          <a:pPr rtl="0"/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Rosabal et al. (2021): "On the optimal deployment of power beacons for massive wireless energy transfer."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5110D43C-9B18-414F-961C-88B6B95A748D}" type="parTrans" cxnId="{11431910-7043-46B9-A062-707AD83C33DD}">
      <dgm:prSet/>
      <dgm:spPr/>
    </dgm:pt>
    <dgm:pt modelId="{EDAD31D0-AC0B-4105-B6F1-0510EFE82386}" type="sibTrans" cxnId="{11431910-7043-46B9-A062-707AD83C33DD}">
      <dgm:prSet/>
      <dgm:spPr/>
    </dgm:pt>
    <dgm:pt modelId="{F82B6697-DD82-44FB-BECC-97912AA54E6A}">
      <dgm:prSet phldr="0"/>
      <dgm:spPr/>
      <dgm:t>
        <a:bodyPr/>
        <a:lstStyle/>
        <a:p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Estudo que investiga a implantação ótima de power beacons para transferência massiva de energia sem fio, utilizando otimização para maximizar a coleta de energia em redes IoT.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776D4E7B-CA0D-4319-8CB9-64D9B571C0B8}" type="parTrans" cxnId="{BD1B21CD-B44C-4843-89F2-252C720DB06B}">
      <dgm:prSet/>
      <dgm:spPr/>
    </dgm:pt>
    <dgm:pt modelId="{FA538645-4264-4EC9-A28F-EB7780C1A50D}" type="sibTrans" cxnId="{BD1B21CD-B44C-4843-89F2-252C720DB06B}">
      <dgm:prSet/>
      <dgm:spPr/>
    </dgm:pt>
    <dgm:pt modelId="{1E02E530-B5D9-4931-86B2-113A67120867}" type="pres">
      <dgm:prSet presAssocID="{FB3A686F-CA2B-4CB5-ABAA-0F3C3769F30B}" presName="Name0" presStyleCnt="0">
        <dgm:presLayoutVars>
          <dgm:dir/>
          <dgm:resizeHandles val="exact"/>
        </dgm:presLayoutVars>
      </dgm:prSet>
      <dgm:spPr/>
    </dgm:pt>
    <dgm:pt modelId="{AD9F3AAB-AE78-4E58-B82A-56F5A7B92833}" type="pres">
      <dgm:prSet presAssocID="{AE707840-C8D1-4B5E-8010-3BD49E7A768B}" presName="parAndChTx" presStyleLbl="node1" presStyleIdx="0" presStyleCnt="5">
        <dgm:presLayoutVars>
          <dgm:bulletEnabled val="1"/>
        </dgm:presLayoutVars>
      </dgm:prSet>
      <dgm:spPr/>
    </dgm:pt>
    <dgm:pt modelId="{9CB0F00C-8691-4307-8025-CC83CE76FE85}" type="pres">
      <dgm:prSet presAssocID="{59836602-2F9E-4CFB-B26B-F7D5502CA67E}" presName="parAndChSpace" presStyleCnt="0"/>
      <dgm:spPr/>
    </dgm:pt>
    <dgm:pt modelId="{AE8F179C-DB87-4321-A089-7725AE2420E1}" type="pres">
      <dgm:prSet presAssocID="{79478902-E2F4-48E7-A612-E5A2597137BE}" presName="parAndChTx" presStyleLbl="node1" presStyleIdx="1" presStyleCnt="5">
        <dgm:presLayoutVars>
          <dgm:bulletEnabled val="1"/>
        </dgm:presLayoutVars>
      </dgm:prSet>
      <dgm:spPr/>
    </dgm:pt>
    <dgm:pt modelId="{F518D69A-49FE-4A49-8B37-5BB0F77D642D}" type="pres">
      <dgm:prSet presAssocID="{EDAD31D0-AC0B-4105-B6F1-0510EFE82386}" presName="parAndChSpace" presStyleCnt="0"/>
      <dgm:spPr/>
    </dgm:pt>
    <dgm:pt modelId="{CD9B9BCC-76DB-4D9E-8D4C-D649E4625142}" type="pres">
      <dgm:prSet presAssocID="{B19C14C8-1EFF-4F67-8DA1-C8F6CF1164C8}" presName="parAndChTx" presStyleLbl="node1" presStyleIdx="2" presStyleCnt="5">
        <dgm:presLayoutVars>
          <dgm:bulletEnabled val="1"/>
        </dgm:presLayoutVars>
      </dgm:prSet>
      <dgm:spPr/>
    </dgm:pt>
    <dgm:pt modelId="{247037AC-EBE7-4B4B-A68D-D54A9C16B0A0}" type="pres">
      <dgm:prSet presAssocID="{1A45CB76-6FB3-4C04-A711-A800F4E47646}" presName="parAndChSpace" presStyleCnt="0"/>
      <dgm:spPr/>
    </dgm:pt>
    <dgm:pt modelId="{338EA400-0B5D-43DE-9E02-D53171375260}" type="pres">
      <dgm:prSet presAssocID="{323DB6BE-847A-4EF0-9D19-D924B9666F06}" presName="parAndChTx" presStyleLbl="node1" presStyleIdx="3" presStyleCnt="5">
        <dgm:presLayoutVars>
          <dgm:bulletEnabled val="1"/>
        </dgm:presLayoutVars>
      </dgm:prSet>
      <dgm:spPr/>
    </dgm:pt>
    <dgm:pt modelId="{61AE836E-53B4-4727-A6A6-D7B33858BF07}" type="pres">
      <dgm:prSet presAssocID="{3B7AF6CC-8432-461C-BB35-96DC7D490C2F}" presName="parAndChSpace" presStyleCnt="0"/>
      <dgm:spPr/>
    </dgm:pt>
    <dgm:pt modelId="{A58F4127-0A19-4B37-97AA-CCF26CEED645}" type="pres">
      <dgm:prSet presAssocID="{14E81320-1C5A-4A66-8E35-5A690951018E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5670950D-DC93-45D1-8AAD-4D5FD45BA7EC}" type="presOf" srcId="{492755CE-1AD2-430E-949E-F1D584145487}" destId="{CD9B9BCC-76DB-4D9E-8D4C-D649E4625142}" srcOrd="0" destOrd="1" presId="urn:microsoft.com/office/officeart/2005/8/layout/hChevron3"/>
    <dgm:cxn modelId="{38D5C00E-AD8F-400E-BC8F-67738FE3B9B0}" srcId="{FB3A686F-CA2B-4CB5-ABAA-0F3C3769F30B}" destId="{323DB6BE-847A-4EF0-9D19-D924B9666F06}" srcOrd="3" destOrd="0" parTransId="{48E3E29F-7CC1-4336-A83C-DD932C9C856B}" sibTransId="{3B7AF6CC-8432-461C-BB35-96DC7D490C2F}"/>
    <dgm:cxn modelId="{11431910-7043-46B9-A062-707AD83C33DD}" srcId="{FB3A686F-CA2B-4CB5-ABAA-0F3C3769F30B}" destId="{79478902-E2F4-48E7-A612-E5A2597137BE}" srcOrd="1" destOrd="0" parTransId="{5110D43C-9B18-414F-961C-88B6B95A748D}" sibTransId="{EDAD31D0-AC0B-4105-B6F1-0510EFE82386}"/>
    <dgm:cxn modelId="{467FC81E-1D97-496C-9695-2AEC654C31B4}" type="presOf" srcId="{14E81320-1C5A-4A66-8E35-5A690951018E}" destId="{A58F4127-0A19-4B37-97AA-CCF26CEED645}" srcOrd="0" destOrd="0" presId="urn:microsoft.com/office/officeart/2005/8/layout/hChevron3"/>
    <dgm:cxn modelId="{EF9A4A26-7245-4182-AD1C-0BB37398BD89}" type="presOf" srcId="{79478902-E2F4-48E7-A612-E5A2597137BE}" destId="{AE8F179C-DB87-4321-A089-7725AE2420E1}" srcOrd="0" destOrd="0" presId="urn:microsoft.com/office/officeart/2005/8/layout/hChevron3"/>
    <dgm:cxn modelId="{0F07C034-3D19-438F-BEFC-9085CAFD55DC}" type="presOf" srcId="{323DB6BE-847A-4EF0-9D19-D924B9666F06}" destId="{338EA400-0B5D-43DE-9E02-D53171375260}" srcOrd="0" destOrd="0" presId="urn:microsoft.com/office/officeart/2005/8/layout/hChevron3"/>
    <dgm:cxn modelId="{8798C638-FB5E-4D95-B3A1-4B19E52B569F}" srcId="{FB3A686F-CA2B-4CB5-ABAA-0F3C3769F30B}" destId="{14E81320-1C5A-4A66-8E35-5A690951018E}" srcOrd="4" destOrd="0" parTransId="{BEEEFA8E-F2D1-4436-A5C5-B8BE6F144BFB}" sibTransId="{14E6C5A9-AA01-4E1F-B802-D5736D81FC13}"/>
    <dgm:cxn modelId="{AD0E4245-04F6-4E84-BF8D-B5293701358D}" srcId="{AE707840-C8D1-4B5E-8010-3BD49E7A768B}" destId="{DC68EF17-930B-428E-8DA0-BFBAEB5FE2EE}" srcOrd="0" destOrd="0" parTransId="{4E58D828-C8D6-408B-9658-C22A919B6F9E}" sibTransId="{274E98A8-6E1D-4A49-AB52-96012982D011}"/>
    <dgm:cxn modelId="{56BBE268-58D3-4AA3-8042-29D84028FF02}" srcId="{B19C14C8-1EFF-4F67-8DA1-C8F6CF1164C8}" destId="{492755CE-1AD2-430E-949E-F1D584145487}" srcOrd="0" destOrd="0" parTransId="{D92926A1-3CDF-42A7-A6B9-CF21BA566834}" sibTransId="{5B24C155-1514-42C1-90A0-58F8361DA8A1}"/>
    <dgm:cxn modelId="{689BD650-29AF-43FB-9920-94242076C9D5}" type="presOf" srcId="{F82B6697-DD82-44FB-BECC-97912AA54E6A}" destId="{AE8F179C-DB87-4321-A089-7725AE2420E1}" srcOrd="0" destOrd="1" presId="urn:microsoft.com/office/officeart/2005/8/layout/hChevron3"/>
    <dgm:cxn modelId="{101F0880-8813-4085-96B6-7ADB1A43AD07}" type="presOf" srcId="{7DA1DC7F-5429-45AD-80E8-0D21C5D27358}" destId="{338EA400-0B5D-43DE-9E02-D53171375260}" srcOrd="0" destOrd="1" presId="urn:microsoft.com/office/officeart/2005/8/layout/hChevron3"/>
    <dgm:cxn modelId="{45C78E90-0EB2-442E-BB30-6F224D274D39}" type="presOf" srcId="{DC68EF17-930B-428E-8DA0-BFBAEB5FE2EE}" destId="{AD9F3AAB-AE78-4E58-B82A-56F5A7B92833}" srcOrd="0" destOrd="1" presId="urn:microsoft.com/office/officeart/2005/8/layout/hChevron3"/>
    <dgm:cxn modelId="{8B4591BC-E290-43F3-8277-715B240A1ABE}" type="presOf" srcId="{B19C14C8-1EFF-4F67-8DA1-C8F6CF1164C8}" destId="{CD9B9BCC-76DB-4D9E-8D4C-D649E4625142}" srcOrd="0" destOrd="0" presId="urn:microsoft.com/office/officeart/2005/8/layout/hChevron3"/>
    <dgm:cxn modelId="{11174BC8-5612-48BD-B760-86E2946183B1}" srcId="{FB3A686F-CA2B-4CB5-ABAA-0F3C3769F30B}" destId="{B19C14C8-1EFF-4F67-8DA1-C8F6CF1164C8}" srcOrd="2" destOrd="0" parTransId="{D38DC195-400E-4916-953B-06D84B7574FC}" sibTransId="{1A45CB76-6FB3-4C04-A711-A800F4E47646}"/>
    <dgm:cxn modelId="{BD1B21CD-B44C-4843-89F2-252C720DB06B}" srcId="{79478902-E2F4-48E7-A612-E5A2597137BE}" destId="{F82B6697-DD82-44FB-BECC-97912AA54E6A}" srcOrd="0" destOrd="0" parTransId="{776D4E7B-CA0D-4319-8CB9-64D9B571C0B8}" sibTransId="{FA538645-4264-4EC9-A28F-EB7780C1A50D}"/>
    <dgm:cxn modelId="{68A752D6-9F0D-44A7-BA5B-9E37DA4E600A}" type="presOf" srcId="{FB3A686F-CA2B-4CB5-ABAA-0F3C3769F30B}" destId="{1E02E530-B5D9-4931-86B2-113A67120867}" srcOrd="0" destOrd="0" presId="urn:microsoft.com/office/officeart/2005/8/layout/hChevron3"/>
    <dgm:cxn modelId="{519FBADB-F4C8-4A28-85A3-AE7BE53E13E6}" srcId="{FB3A686F-CA2B-4CB5-ABAA-0F3C3769F30B}" destId="{AE707840-C8D1-4B5E-8010-3BD49E7A768B}" srcOrd="0" destOrd="0" parTransId="{C58CF2DF-DA20-4285-8344-25ADEFCA4F27}" sibTransId="{59836602-2F9E-4CFB-B26B-F7D5502CA67E}"/>
    <dgm:cxn modelId="{66A51BE9-719F-4152-A8D6-C2EA7564BA0A}" type="presOf" srcId="{AE707840-C8D1-4B5E-8010-3BD49E7A768B}" destId="{AD9F3AAB-AE78-4E58-B82A-56F5A7B92833}" srcOrd="0" destOrd="0" presId="urn:microsoft.com/office/officeart/2005/8/layout/hChevron3"/>
    <dgm:cxn modelId="{2474D0F2-C4BD-4158-AF50-F0B3CF719470}" srcId="{323DB6BE-847A-4EF0-9D19-D924B9666F06}" destId="{7DA1DC7F-5429-45AD-80E8-0D21C5D27358}" srcOrd="0" destOrd="0" parTransId="{CD3965C6-095F-4B12-BD07-CA19E2201C0D}" sibTransId="{3BD3FE6E-5256-4B81-88AE-1D230B77874C}"/>
    <dgm:cxn modelId="{38731FDD-204A-4C15-AF09-504DAD6DC5C2}" type="presParOf" srcId="{1E02E530-B5D9-4931-86B2-113A67120867}" destId="{AD9F3AAB-AE78-4E58-B82A-56F5A7B92833}" srcOrd="0" destOrd="0" presId="urn:microsoft.com/office/officeart/2005/8/layout/hChevron3"/>
    <dgm:cxn modelId="{05B86D99-FC44-4520-A7A8-849EB1D77D57}" type="presParOf" srcId="{1E02E530-B5D9-4931-86B2-113A67120867}" destId="{9CB0F00C-8691-4307-8025-CC83CE76FE85}" srcOrd="1" destOrd="0" presId="urn:microsoft.com/office/officeart/2005/8/layout/hChevron3"/>
    <dgm:cxn modelId="{1719FB28-CBF9-47D2-ADA9-7D0036A8DD43}" type="presParOf" srcId="{1E02E530-B5D9-4931-86B2-113A67120867}" destId="{AE8F179C-DB87-4321-A089-7725AE2420E1}" srcOrd="2" destOrd="0" presId="urn:microsoft.com/office/officeart/2005/8/layout/hChevron3"/>
    <dgm:cxn modelId="{F40D96BD-966F-4C84-A28A-11984C5E902A}" type="presParOf" srcId="{1E02E530-B5D9-4931-86B2-113A67120867}" destId="{F518D69A-49FE-4A49-8B37-5BB0F77D642D}" srcOrd="3" destOrd="0" presId="urn:microsoft.com/office/officeart/2005/8/layout/hChevron3"/>
    <dgm:cxn modelId="{8F76C2DF-7FFE-473F-A6FE-AF85F252A0E0}" type="presParOf" srcId="{1E02E530-B5D9-4931-86B2-113A67120867}" destId="{CD9B9BCC-76DB-4D9E-8D4C-D649E4625142}" srcOrd="4" destOrd="0" presId="urn:microsoft.com/office/officeart/2005/8/layout/hChevron3"/>
    <dgm:cxn modelId="{EE152449-B7EE-4C91-8860-669469CC1762}" type="presParOf" srcId="{1E02E530-B5D9-4931-86B2-113A67120867}" destId="{247037AC-EBE7-4B4B-A68D-D54A9C16B0A0}" srcOrd="5" destOrd="0" presId="urn:microsoft.com/office/officeart/2005/8/layout/hChevron3"/>
    <dgm:cxn modelId="{39657E69-27E7-4242-A3D4-8D2B7C84E27B}" type="presParOf" srcId="{1E02E530-B5D9-4931-86B2-113A67120867}" destId="{338EA400-0B5D-43DE-9E02-D53171375260}" srcOrd="6" destOrd="0" presId="urn:microsoft.com/office/officeart/2005/8/layout/hChevron3"/>
    <dgm:cxn modelId="{0157607D-9AAE-43EF-94AD-5641EF338179}" type="presParOf" srcId="{1E02E530-B5D9-4931-86B2-113A67120867}" destId="{61AE836E-53B4-4727-A6A6-D7B33858BF07}" srcOrd="7" destOrd="0" presId="urn:microsoft.com/office/officeart/2005/8/layout/hChevron3"/>
    <dgm:cxn modelId="{5D8A073B-E4FC-4120-BFEA-54D4138237AF}" type="presParOf" srcId="{1E02E530-B5D9-4931-86B2-113A67120867}" destId="{A58F4127-0A19-4B37-97AA-CCF26CEED64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A686F-CA2B-4CB5-ABAA-0F3C3769F3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707840-C8D1-4B5E-8010-3BD49E7A768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Ambiente de Simulação:</a:t>
          </a:r>
          <a:r>
            <a:rPr lang="pt-BR" dirty="0"/>
            <a:t> Um plano 2D onde os dispositivos IoT e </a:t>
          </a:r>
          <a:r>
            <a:rPr lang="pt-BR" dirty="0" err="1"/>
            <a:t>PBs</a:t>
          </a:r>
          <a:r>
            <a:rPr lang="pt-BR" dirty="0"/>
            <a:t> são posicionados</a:t>
          </a:r>
          <a:r>
            <a:rPr lang="pt-BR" b="0" dirty="0"/>
            <a:t>.</a:t>
          </a:r>
        </a:p>
      </dgm:t>
    </dgm:pt>
    <dgm:pt modelId="{C58CF2DF-DA20-4285-8344-25ADEFCA4F27}" type="parTrans" cxnId="{519FBADB-F4C8-4A28-85A3-AE7BE53E13E6}">
      <dgm:prSet/>
      <dgm:spPr/>
      <dgm:t>
        <a:bodyPr/>
        <a:lstStyle/>
        <a:p>
          <a:endParaRPr lang="en-US"/>
        </a:p>
      </dgm:t>
    </dgm:pt>
    <dgm:pt modelId="{59836602-2F9E-4CFB-B26B-F7D5502CA67E}" type="sibTrans" cxnId="{519FBADB-F4C8-4A28-85A3-AE7BE53E13E6}">
      <dgm:prSet/>
      <dgm:spPr/>
      <dgm:t>
        <a:bodyPr/>
        <a:lstStyle/>
        <a:p>
          <a:endParaRPr lang="en-US"/>
        </a:p>
      </dgm:t>
    </dgm:pt>
    <dgm:pt modelId="{DC68EF17-930B-428E-8DA0-BFBAEB5FE2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Parâmetros:</a:t>
          </a:r>
          <a:r>
            <a:rPr lang="pt-BR" dirty="0"/>
            <a:t> Número de dispositivos IoT, número de </a:t>
          </a:r>
          <a:r>
            <a:rPr lang="pt-BR" dirty="0" err="1"/>
            <a:t>PBs</a:t>
          </a:r>
          <a:r>
            <a:rPr lang="pt-BR" dirty="0"/>
            <a:t>, potência de transmissão, frequência de operação, etc.</a:t>
          </a:r>
          <a:endParaRPr lang="en-US" dirty="0"/>
        </a:p>
      </dgm:t>
    </dgm:pt>
    <dgm:pt modelId="{4E58D828-C8D6-408B-9658-C22A919B6F9E}" type="parTrans" cxnId="{AD0E4245-04F6-4E84-BF8D-B5293701358D}">
      <dgm:prSet/>
      <dgm:spPr/>
    </dgm:pt>
    <dgm:pt modelId="{274E98A8-6E1D-4A49-AB52-96012982D011}" type="sibTrans" cxnId="{AD0E4245-04F6-4E84-BF8D-B5293701358D}">
      <dgm:prSet/>
      <dgm:spPr/>
      <dgm:t>
        <a:bodyPr/>
        <a:lstStyle/>
        <a:p>
          <a:endParaRPr lang="en-US"/>
        </a:p>
      </dgm:t>
    </dgm:pt>
    <dgm:pt modelId="{323DB6BE-847A-4EF0-9D19-D924B9666F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Modelo de Sistema:</a:t>
          </a:r>
          <a:r>
            <a:rPr lang="pt-BR" dirty="0"/>
            <a:t> Descrição do ambiente, representação do estado, espaço de ação, função de recompensa, modelo de perda de caminho, e modelo de canal.</a:t>
          </a:r>
          <a:endParaRPr lang="en-US" dirty="0"/>
        </a:p>
      </dgm:t>
    </dgm:pt>
    <dgm:pt modelId="{48E3E29F-7CC1-4336-A83C-DD932C9C856B}" type="parTrans" cxnId="{38D5C00E-AD8F-400E-BC8F-67738FE3B9B0}">
      <dgm:prSet/>
      <dgm:spPr/>
    </dgm:pt>
    <dgm:pt modelId="{3B7AF6CC-8432-461C-BB35-96DC7D490C2F}" type="sibTrans" cxnId="{38D5C00E-AD8F-400E-BC8F-67738FE3B9B0}">
      <dgm:prSet/>
      <dgm:spPr/>
    </dgm:pt>
    <dgm:pt modelId="{492755CE-1AD2-430E-949E-F1D5841454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Algoritmo DQN:</a:t>
          </a:r>
          <a:r>
            <a:rPr lang="pt-BR" dirty="0"/>
            <a:t> Utiliza redes neurais para aprender as posições ótimas dos </a:t>
          </a:r>
          <a:r>
            <a:rPr lang="pt-BR" dirty="0" err="1"/>
            <a:t>PBs</a:t>
          </a:r>
          <a:r>
            <a:rPr lang="pt-BR" dirty="0"/>
            <a:t> através da interação com o ambiente.</a:t>
          </a:r>
          <a:endParaRPr lang="en-US" dirty="0"/>
        </a:p>
      </dgm:t>
    </dgm:pt>
    <dgm:pt modelId="{D92926A1-3CDF-42A7-A6B9-CF21BA566834}" type="parTrans" cxnId="{56BBE268-58D3-4AA3-8042-29D84028FF02}">
      <dgm:prSet/>
      <dgm:spPr/>
    </dgm:pt>
    <dgm:pt modelId="{5B24C155-1514-42C1-90A0-58F8361DA8A1}" type="sibTrans" cxnId="{56BBE268-58D3-4AA3-8042-29D84028FF02}">
      <dgm:prSet/>
      <dgm:spPr/>
    </dgm:pt>
    <dgm:pt modelId="{238436AE-D44C-4880-9E1C-E4208C86F208}" type="pres">
      <dgm:prSet presAssocID="{FB3A686F-CA2B-4CB5-ABAA-0F3C3769F30B}" presName="root" presStyleCnt="0">
        <dgm:presLayoutVars>
          <dgm:dir/>
          <dgm:resizeHandles val="exact"/>
        </dgm:presLayoutVars>
      </dgm:prSet>
      <dgm:spPr/>
    </dgm:pt>
    <dgm:pt modelId="{FD69C622-5229-4932-B7D7-2F61B77246AB}" type="pres">
      <dgm:prSet presAssocID="{AE707840-C8D1-4B5E-8010-3BD49E7A768B}" presName="compNode" presStyleCnt="0"/>
      <dgm:spPr/>
    </dgm:pt>
    <dgm:pt modelId="{693D84E0-4BAD-4E10-B1FC-63430760ED90}" type="pres">
      <dgm:prSet presAssocID="{AE707840-C8D1-4B5E-8010-3BD49E7A768B}" presName="bgRect" presStyleLbl="bgShp" presStyleIdx="0" presStyleCnt="4"/>
      <dgm:spPr/>
    </dgm:pt>
    <dgm:pt modelId="{46240CE9-8D1D-4CE9-870B-A4A6F752F4CA}" type="pres">
      <dgm:prSet presAssocID="{AE707840-C8D1-4B5E-8010-3BD49E7A76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E67F8A7-D1B3-481F-A7B9-C96438BAF93E}" type="pres">
      <dgm:prSet presAssocID="{AE707840-C8D1-4B5E-8010-3BD49E7A768B}" presName="spaceRect" presStyleCnt="0"/>
      <dgm:spPr/>
    </dgm:pt>
    <dgm:pt modelId="{5B624F7D-30D7-4208-B40A-C703BC3AA9E1}" type="pres">
      <dgm:prSet presAssocID="{AE707840-C8D1-4B5E-8010-3BD49E7A768B}" presName="parTx" presStyleLbl="revTx" presStyleIdx="0" presStyleCnt="4">
        <dgm:presLayoutVars>
          <dgm:chMax val="0"/>
          <dgm:chPref val="0"/>
        </dgm:presLayoutVars>
      </dgm:prSet>
      <dgm:spPr/>
    </dgm:pt>
    <dgm:pt modelId="{D5A26DC2-94CD-433D-B0DE-4E4D0A1BD2C9}" type="pres">
      <dgm:prSet presAssocID="{59836602-2F9E-4CFB-B26B-F7D5502CA67E}" presName="sibTrans" presStyleCnt="0"/>
      <dgm:spPr/>
    </dgm:pt>
    <dgm:pt modelId="{C4A76A1D-D46B-4221-AA14-BCD73FC39F94}" type="pres">
      <dgm:prSet presAssocID="{DC68EF17-930B-428E-8DA0-BFBAEB5FE2EE}" presName="compNode" presStyleCnt="0"/>
      <dgm:spPr/>
    </dgm:pt>
    <dgm:pt modelId="{2FFE4B7B-8A7E-4553-9156-568CDAF24F6A}" type="pres">
      <dgm:prSet presAssocID="{DC68EF17-930B-428E-8DA0-BFBAEB5FE2EE}" presName="bgRect" presStyleLbl="bgShp" presStyleIdx="1" presStyleCnt="4"/>
      <dgm:spPr/>
    </dgm:pt>
    <dgm:pt modelId="{03FC4FDE-CE69-4CE5-AD2D-00FBF3B62DCC}" type="pres">
      <dgm:prSet presAssocID="{DC68EF17-930B-428E-8DA0-BFBAEB5FE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"/>
        </a:ext>
      </dgm:extLst>
    </dgm:pt>
    <dgm:pt modelId="{C9DBE9E5-D532-4092-B773-D725F9B499C1}" type="pres">
      <dgm:prSet presAssocID="{DC68EF17-930B-428E-8DA0-BFBAEB5FE2EE}" presName="spaceRect" presStyleCnt="0"/>
      <dgm:spPr/>
    </dgm:pt>
    <dgm:pt modelId="{75C06E0E-159D-458F-A073-46E01B853FE3}" type="pres">
      <dgm:prSet presAssocID="{DC68EF17-930B-428E-8DA0-BFBAEB5FE2EE}" presName="parTx" presStyleLbl="revTx" presStyleIdx="1" presStyleCnt="4">
        <dgm:presLayoutVars>
          <dgm:chMax val="0"/>
          <dgm:chPref val="0"/>
        </dgm:presLayoutVars>
      </dgm:prSet>
      <dgm:spPr/>
    </dgm:pt>
    <dgm:pt modelId="{FE60A896-480B-41DA-AE2D-FF70D9D0991B}" type="pres">
      <dgm:prSet presAssocID="{274E98A8-6E1D-4A49-AB52-96012982D011}" presName="sibTrans" presStyleCnt="0"/>
      <dgm:spPr/>
    </dgm:pt>
    <dgm:pt modelId="{DFE14A5F-0648-47AE-BFC8-2CC67338B5E9}" type="pres">
      <dgm:prSet presAssocID="{492755CE-1AD2-430E-949E-F1D584145487}" presName="compNode" presStyleCnt="0"/>
      <dgm:spPr/>
    </dgm:pt>
    <dgm:pt modelId="{A9EC0D28-E07D-4FE5-861C-8A28EEE7A92E}" type="pres">
      <dgm:prSet presAssocID="{492755CE-1AD2-430E-949E-F1D584145487}" presName="bgRect" presStyleLbl="bgShp" presStyleIdx="2" presStyleCnt="4"/>
      <dgm:spPr/>
    </dgm:pt>
    <dgm:pt modelId="{9786BA9A-50A6-4928-9F25-DAB0AD218FE3}" type="pres">
      <dgm:prSet presAssocID="{492755CE-1AD2-430E-949E-F1D5841454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ixa de Opções"/>
        </a:ext>
      </dgm:extLst>
    </dgm:pt>
    <dgm:pt modelId="{9A35E8BA-9098-43B6-AC30-E12C5D1D70FC}" type="pres">
      <dgm:prSet presAssocID="{492755CE-1AD2-430E-949E-F1D584145487}" presName="spaceRect" presStyleCnt="0"/>
      <dgm:spPr/>
    </dgm:pt>
    <dgm:pt modelId="{3307CC03-7120-4AB9-8224-0E56FCE2CD61}" type="pres">
      <dgm:prSet presAssocID="{492755CE-1AD2-430E-949E-F1D584145487}" presName="parTx" presStyleLbl="revTx" presStyleIdx="2" presStyleCnt="4">
        <dgm:presLayoutVars>
          <dgm:chMax val="0"/>
          <dgm:chPref val="0"/>
        </dgm:presLayoutVars>
      </dgm:prSet>
      <dgm:spPr/>
    </dgm:pt>
    <dgm:pt modelId="{6099AA08-F628-4CDA-9A8C-569D5A9E621A}" type="pres">
      <dgm:prSet presAssocID="{5B24C155-1514-42C1-90A0-58F8361DA8A1}" presName="sibTrans" presStyleCnt="0"/>
      <dgm:spPr/>
    </dgm:pt>
    <dgm:pt modelId="{93176206-01F8-4F2A-9651-D5A21128DC6F}" type="pres">
      <dgm:prSet presAssocID="{323DB6BE-847A-4EF0-9D19-D924B9666F06}" presName="compNode" presStyleCnt="0"/>
      <dgm:spPr/>
    </dgm:pt>
    <dgm:pt modelId="{54414D3F-57E6-4FB4-B80B-DED93265B3EB}" type="pres">
      <dgm:prSet presAssocID="{323DB6BE-847A-4EF0-9D19-D924B9666F06}" presName="bgRect" presStyleLbl="bgShp" presStyleIdx="3" presStyleCnt="4"/>
      <dgm:spPr/>
    </dgm:pt>
    <dgm:pt modelId="{E4B09CFD-0171-4283-8A19-D8EC66D86C14}" type="pres">
      <dgm:prSet presAssocID="{323DB6BE-847A-4EF0-9D19-D924B9666F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9F81FC0-0CD4-421F-9D25-0F87B64B4BB6}" type="pres">
      <dgm:prSet presAssocID="{323DB6BE-847A-4EF0-9D19-D924B9666F06}" presName="spaceRect" presStyleCnt="0"/>
      <dgm:spPr/>
    </dgm:pt>
    <dgm:pt modelId="{161AAC44-54D6-4587-BEAD-B8C6B1E0C21F}" type="pres">
      <dgm:prSet presAssocID="{323DB6BE-847A-4EF0-9D19-D924B9666F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458C01-B283-48C0-8E9A-9282EB6EDD09}" type="presOf" srcId="{492755CE-1AD2-430E-949E-F1D584145487}" destId="{3307CC03-7120-4AB9-8224-0E56FCE2CD61}" srcOrd="0" destOrd="0" presId="urn:microsoft.com/office/officeart/2018/2/layout/IconVerticalSolidList"/>
    <dgm:cxn modelId="{38D5C00E-AD8F-400E-BC8F-67738FE3B9B0}" srcId="{FB3A686F-CA2B-4CB5-ABAA-0F3C3769F30B}" destId="{323DB6BE-847A-4EF0-9D19-D924B9666F06}" srcOrd="3" destOrd="0" parTransId="{48E3E29F-7CC1-4336-A83C-DD932C9C856B}" sibTransId="{3B7AF6CC-8432-461C-BB35-96DC7D490C2F}"/>
    <dgm:cxn modelId="{A58B3C3F-CC8C-4AFB-A6EB-2B576DA106E3}" type="presOf" srcId="{AE707840-C8D1-4B5E-8010-3BD49E7A768B}" destId="{5B624F7D-30D7-4208-B40A-C703BC3AA9E1}" srcOrd="0" destOrd="0" presId="urn:microsoft.com/office/officeart/2018/2/layout/IconVerticalSolidList"/>
    <dgm:cxn modelId="{6482D25D-360A-4FE2-B648-A1AC835BFC34}" type="presOf" srcId="{323DB6BE-847A-4EF0-9D19-D924B9666F06}" destId="{161AAC44-54D6-4587-BEAD-B8C6B1E0C21F}" srcOrd="0" destOrd="0" presId="urn:microsoft.com/office/officeart/2018/2/layout/IconVerticalSolidList"/>
    <dgm:cxn modelId="{AD0E4245-04F6-4E84-BF8D-B5293701358D}" srcId="{FB3A686F-CA2B-4CB5-ABAA-0F3C3769F30B}" destId="{DC68EF17-930B-428E-8DA0-BFBAEB5FE2EE}" srcOrd="1" destOrd="0" parTransId="{4E58D828-C8D6-408B-9658-C22A919B6F9E}" sibTransId="{274E98A8-6E1D-4A49-AB52-96012982D011}"/>
    <dgm:cxn modelId="{56BBE268-58D3-4AA3-8042-29D84028FF02}" srcId="{FB3A686F-CA2B-4CB5-ABAA-0F3C3769F30B}" destId="{492755CE-1AD2-430E-949E-F1D584145487}" srcOrd="2" destOrd="0" parTransId="{D92926A1-3CDF-42A7-A6B9-CF21BA566834}" sibTransId="{5B24C155-1514-42C1-90A0-58F8361DA8A1}"/>
    <dgm:cxn modelId="{FEA4D29E-5B94-4BD5-AE3C-9B385E693468}" type="presOf" srcId="{DC68EF17-930B-428E-8DA0-BFBAEB5FE2EE}" destId="{75C06E0E-159D-458F-A073-46E01B853FE3}" srcOrd="0" destOrd="0" presId="urn:microsoft.com/office/officeart/2018/2/layout/IconVerticalSolidList"/>
    <dgm:cxn modelId="{135E0DA0-196C-4445-A2E1-425C4B310330}" type="presOf" srcId="{FB3A686F-CA2B-4CB5-ABAA-0F3C3769F30B}" destId="{238436AE-D44C-4880-9E1C-E4208C86F208}" srcOrd="0" destOrd="0" presId="urn:microsoft.com/office/officeart/2018/2/layout/IconVerticalSolidList"/>
    <dgm:cxn modelId="{519FBADB-F4C8-4A28-85A3-AE7BE53E13E6}" srcId="{FB3A686F-CA2B-4CB5-ABAA-0F3C3769F30B}" destId="{AE707840-C8D1-4B5E-8010-3BD49E7A768B}" srcOrd="0" destOrd="0" parTransId="{C58CF2DF-DA20-4285-8344-25ADEFCA4F27}" sibTransId="{59836602-2F9E-4CFB-B26B-F7D5502CA67E}"/>
    <dgm:cxn modelId="{9C9C1CAA-55A3-412B-814D-6B7E66B6D328}" type="presParOf" srcId="{238436AE-D44C-4880-9E1C-E4208C86F208}" destId="{FD69C622-5229-4932-B7D7-2F61B77246AB}" srcOrd="0" destOrd="0" presId="urn:microsoft.com/office/officeart/2018/2/layout/IconVerticalSolidList"/>
    <dgm:cxn modelId="{9FB010BB-4968-4A1E-81C6-C0632C562DB6}" type="presParOf" srcId="{FD69C622-5229-4932-B7D7-2F61B77246AB}" destId="{693D84E0-4BAD-4E10-B1FC-63430760ED90}" srcOrd="0" destOrd="0" presId="urn:microsoft.com/office/officeart/2018/2/layout/IconVerticalSolidList"/>
    <dgm:cxn modelId="{645B8570-A319-4A7E-A5FF-AA3CFF2243EE}" type="presParOf" srcId="{FD69C622-5229-4932-B7D7-2F61B77246AB}" destId="{46240CE9-8D1D-4CE9-870B-A4A6F752F4CA}" srcOrd="1" destOrd="0" presId="urn:microsoft.com/office/officeart/2018/2/layout/IconVerticalSolidList"/>
    <dgm:cxn modelId="{E1CE3CDA-ACE7-46C5-A29E-37105DA3E6AC}" type="presParOf" srcId="{FD69C622-5229-4932-B7D7-2F61B77246AB}" destId="{5E67F8A7-D1B3-481F-A7B9-C96438BAF93E}" srcOrd="2" destOrd="0" presId="urn:microsoft.com/office/officeart/2018/2/layout/IconVerticalSolidList"/>
    <dgm:cxn modelId="{15FB8FD6-20F6-43C4-983A-783E9A0C89BF}" type="presParOf" srcId="{FD69C622-5229-4932-B7D7-2F61B77246AB}" destId="{5B624F7D-30D7-4208-B40A-C703BC3AA9E1}" srcOrd="3" destOrd="0" presId="urn:microsoft.com/office/officeart/2018/2/layout/IconVerticalSolidList"/>
    <dgm:cxn modelId="{D0D66A46-E69C-45A4-ABBA-40C6A791A7D3}" type="presParOf" srcId="{238436AE-D44C-4880-9E1C-E4208C86F208}" destId="{D5A26DC2-94CD-433D-B0DE-4E4D0A1BD2C9}" srcOrd="1" destOrd="0" presId="urn:microsoft.com/office/officeart/2018/2/layout/IconVerticalSolidList"/>
    <dgm:cxn modelId="{E5878470-87B3-4BBA-AD03-FDA17E6488EE}" type="presParOf" srcId="{238436AE-D44C-4880-9E1C-E4208C86F208}" destId="{C4A76A1D-D46B-4221-AA14-BCD73FC39F94}" srcOrd="2" destOrd="0" presId="urn:microsoft.com/office/officeart/2018/2/layout/IconVerticalSolidList"/>
    <dgm:cxn modelId="{71A15A92-200C-40C2-8DC0-BA018437D04C}" type="presParOf" srcId="{C4A76A1D-D46B-4221-AA14-BCD73FC39F94}" destId="{2FFE4B7B-8A7E-4553-9156-568CDAF24F6A}" srcOrd="0" destOrd="0" presId="urn:microsoft.com/office/officeart/2018/2/layout/IconVerticalSolidList"/>
    <dgm:cxn modelId="{59E880C1-111C-4008-9555-B7D62A1DE4F8}" type="presParOf" srcId="{C4A76A1D-D46B-4221-AA14-BCD73FC39F94}" destId="{03FC4FDE-CE69-4CE5-AD2D-00FBF3B62DCC}" srcOrd="1" destOrd="0" presId="urn:microsoft.com/office/officeart/2018/2/layout/IconVerticalSolidList"/>
    <dgm:cxn modelId="{A99255E1-605F-443C-A840-A07625A2DC5F}" type="presParOf" srcId="{C4A76A1D-D46B-4221-AA14-BCD73FC39F94}" destId="{C9DBE9E5-D532-4092-B773-D725F9B499C1}" srcOrd="2" destOrd="0" presId="urn:microsoft.com/office/officeart/2018/2/layout/IconVerticalSolidList"/>
    <dgm:cxn modelId="{AF3F1EDE-D654-4734-AF02-AFF051D9CC6D}" type="presParOf" srcId="{C4A76A1D-D46B-4221-AA14-BCD73FC39F94}" destId="{75C06E0E-159D-458F-A073-46E01B853FE3}" srcOrd="3" destOrd="0" presId="urn:microsoft.com/office/officeart/2018/2/layout/IconVerticalSolidList"/>
    <dgm:cxn modelId="{2C5C3677-43A6-4762-812B-7ECBE6C2ED18}" type="presParOf" srcId="{238436AE-D44C-4880-9E1C-E4208C86F208}" destId="{FE60A896-480B-41DA-AE2D-FF70D9D0991B}" srcOrd="3" destOrd="0" presId="urn:microsoft.com/office/officeart/2018/2/layout/IconVerticalSolidList"/>
    <dgm:cxn modelId="{B7FA45AB-EC42-4FA3-A8C9-B4ACE93E04A8}" type="presParOf" srcId="{238436AE-D44C-4880-9E1C-E4208C86F208}" destId="{DFE14A5F-0648-47AE-BFC8-2CC67338B5E9}" srcOrd="4" destOrd="0" presId="urn:microsoft.com/office/officeart/2018/2/layout/IconVerticalSolidList"/>
    <dgm:cxn modelId="{1D62EE35-A377-47E6-AB39-833D1592BEAA}" type="presParOf" srcId="{DFE14A5F-0648-47AE-BFC8-2CC67338B5E9}" destId="{A9EC0D28-E07D-4FE5-861C-8A28EEE7A92E}" srcOrd="0" destOrd="0" presId="urn:microsoft.com/office/officeart/2018/2/layout/IconVerticalSolidList"/>
    <dgm:cxn modelId="{3DDFC73E-9869-4932-8E92-336F82E72566}" type="presParOf" srcId="{DFE14A5F-0648-47AE-BFC8-2CC67338B5E9}" destId="{9786BA9A-50A6-4928-9F25-DAB0AD218FE3}" srcOrd="1" destOrd="0" presId="urn:microsoft.com/office/officeart/2018/2/layout/IconVerticalSolidList"/>
    <dgm:cxn modelId="{36BA9347-E89F-406B-B1AD-3472164CC1A9}" type="presParOf" srcId="{DFE14A5F-0648-47AE-BFC8-2CC67338B5E9}" destId="{9A35E8BA-9098-43B6-AC30-E12C5D1D70FC}" srcOrd="2" destOrd="0" presId="urn:microsoft.com/office/officeart/2018/2/layout/IconVerticalSolidList"/>
    <dgm:cxn modelId="{CCD128A3-EA3B-40E4-A192-1E7DD521F1A1}" type="presParOf" srcId="{DFE14A5F-0648-47AE-BFC8-2CC67338B5E9}" destId="{3307CC03-7120-4AB9-8224-0E56FCE2CD61}" srcOrd="3" destOrd="0" presId="urn:microsoft.com/office/officeart/2018/2/layout/IconVerticalSolidList"/>
    <dgm:cxn modelId="{AE1E2E8D-1A10-4793-BB3F-CD8A4E8E1835}" type="presParOf" srcId="{238436AE-D44C-4880-9E1C-E4208C86F208}" destId="{6099AA08-F628-4CDA-9A8C-569D5A9E621A}" srcOrd="5" destOrd="0" presId="urn:microsoft.com/office/officeart/2018/2/layout/IconVerticalSolidList"/>
    <dgm:cxn modelId="{4D86C0EF-D5A2-4DC0-8A1B-70780F331932}" type="presParOf" srcId="{238436AE-D44C-4880-9E1C-E4208C86F208}" destId="{93176206-01F8-4F2A-9651-D5A21128DC6F}" srcOrd="6" destOrd="0" presId="urn:microsoft.com/office/officeart/2018/2/layout/IconVerticalSolidList"/>
    <dgm:cxn modelId="{2CB47F28-C44E-4E18-AF03-54FD3F2AE50E}" type="presParOf" srcId="{93176206-01F8-4F2A-9651-D5A21128DC6F}" destId="{54414D3F-57E6-4FB4-B80B-DED93265B3EB}" srcOrd="0" destOrd="0" presId="urn:microsoft.com/office/officeart/2018/2/layout/IconVerticalSolidList"/>
    <dgm:cxn modelId="{F005CA4B-6021-4F05-A166-418B595845E3}" type="presParOf" srcId="{93176206-01F8-4F2A-9651-D5A21128DC6F}" destId="{E4B09CFD-0171-4283-8A19-D8EC66D86C14}" srcOrd="1" destOrd="0" presId="urn:microsoft.com/office/officeart/2018/2/layout/IconVerticalSolidList"/>
    <dgm:cxn modelId="{43AA67AE-8750-49CA-93D0-C50D3E97CEE7}" type="presParOf" srcId="{93176206-01F8-4F2A-9651-D5A21128DC6F}" destId="{A9F81FC0-0CD4-421F-9D25-0F87B64B4BB6}" srcOrd="2" destOrd="0" presId="urn:microsoft.com/office/officeart/2018/2/layout/IconVerticalSolidList"/>
    <dgm:cxn modelId="{E2C68E37-AD15-4E6F-89C2-2F882F684569}" type="presParOf" srcId="{93176206-01F8-4F2A-9651-D5A21128DC6F}" destId="{161AAC44-54D6-4587-BEAD-B8C6B1E0C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84727-008A-45D3-A48D-410A2BFD205A}" type="doc">
      <dgm:prSet loTypeId="urn:microsoft.com/office/officeart/2005/8/layout/bProcess4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F088694-C9AB-4832-BD3E-AA5E6F2B2EC6}">
      <dgm:prSet/>
      <dgm:spPr/>
      <dgm:t>
        <a:bodyPr/>
        <a:lstStyle/>
        <a:p>
          <a:pPr rtl="0"/>
          <a:r>
            <a:rPr lang="pt-BR" b="1" dirty="0"/>
            <a:t>Aprendizado por Reforço Multiagente:</a:t>
          </a:r>
          <a:r>
            <a:rPr lang="pt-BR" b="0" dirty="0"/>
            <a:t> Para otimização distribuída </a:t>
          </a:r>
          <a:r>
            <a:rPr lang="pt-BR" dirty="0"/>
            <a:t>de </a:t>
          </a:r>
          <a:r>
            <a:rPr lang="pt-BR" dirty="0" err="1"/>
            <a:t>PBs</a:t>
          </a:r>
          <a:r>
            <a:rPr lang="pt-BR" dirty="0"/>
            <a:t>.</a:t>
          </a:r>
        </a:p>
      </dgm:t>
    </dgm:pt>
    <dgm:pt modelId="{3DD39E2B-1962-4DDA-AD33-E8584100EAC8}" type="parTrans" cxnId="{E5619EA6-2ADC-4B12-A6AD-17B021BF50D9}">
      <dgm:prSet/>
      <dgm:spPr/>
      <dgm:t>
        <a:bodyPr/>
        <a:lstStyle/>
        <a:p>
          <a:endParaRPr lang="en-US"/>
        </a:p>
      </dgm:t>
    </dgm:pt>
    <dgm:pt modelId="{54C2238F-D919-4627-BD9F-B0824FC843DD}" type="sibTrans" cxnId="{E5619EA6-2ADC-4B12-A6AD-17B021BF50D9}">
      <dgm:prSet/>
      <dgm:spPr/>
      <dgm:t>
        <a:bodyPr/>
        <a:lstStyle/>
        <a:p>
          <a:endParaRPr lang="en-US"/>
        </a:p>
      </dgm:t>
    </dgm:pt>
    <dgm:pt modelId="{7E618C61-B03D-414D-B2B1-22847A4DEC37}">
      <dgm:prSet phldr="0"/>
      <dgm:spPr/>
      <dgm:t>
        <a:bodyPr/>
        <a:lstStyle/>
        <a:p>
          <a:r>
            <a:rPr lang="pt-BR" b="1" dirty="0"/>
            <a:t>Sistemas Adaptativos em Tempo Real:</a:t>
          </a:r>
          <a:r>
            <a:rPr lang="pt-BR" b="0" dirty="0"/>
            <a:t> Ajustando dinamicamente as posições dos </a:t>
          </a:r>
          <a:r>
            <a:rPr lang="pt-BR" b="0" dirty="0" err="1"/>
            <a:t>PBs</a:t>
          </a:r>
          <a:r>
            <a:rPr lang="pt-BR" b="0" dirty="0"/>
            <a:t> com base em dados em tempo real.</a:t>
          </a:r>
          <a:endParaRPr lang="pt-BR" dirty="0"/>
        </a:p>
      </dgm:t>
    </dgm:pt>
    <dgm:pt modelId="{F6D926BE-809E-4FBF-9322-308D9196568E}" type="parTrans" cxnId="{D5C45FA6-89E3-403D-92F1-29C73F4602B6}">
      <dgm:prSet/>
      <dgm:spPr/>
    </dgm:pt>
    <dgm:pt modelId="{F83EF983-2127-4358-A284-F5274801A986}" type="sibTrans" cxnId="{D5C45FA6-89E3-403D-92F1-29C73F4602B6}">
      <dgm:prSet/>
      <dgm:spPr/>
      <dgm:t>
        <a:bodyPr/>
        <a:lstStyle/>
        <a:p>
          <a:endParaRPr lang="pt-BR"/>
        </a:p>
      </dgm:t>
    </dgm:pt>
    <dgm:pt modelId="{C2E012E3-3525-418A-A6BF-7A8CE9119734}">
      <dgm:prSet phldr="0"/>
      <dgm:spPr/>
      <dgm:t>
        <a:bodyPr/>
        <a:lstStyle/>
        <a:p>
          <a:r>
            <a:rPr lang="pt-BR" b="1" dirty="0"/>
            <a:t>Integração com Fontes de Energia Renovável:</a:t>
          </a:r>
          <a:r>
            <a:rPr lang="pt-BR" dirty="0"/>
            <a:t> Combinando WET com energia solar ou eólica.</a:t>
          </a:r>
        </a:p>
      </dgm:t>
    </dgm:pt>
    <dgm:pt modelId="{0C48F364-A65B-4479-87FB-219726077A96}" type="parTrans" cxnId="{4CF9EE6A-6EDE-4401-B8C0-BD8F05283CA1}">
      <dgm:prSet/>
      <dgm:spPr/>
    </dgm:pt>
    <dgm:pt modelId="{39DA7125-31B0-44A5-849E-0ADD0BABFEF7}" type="sibTrans" cxnId="{4CF9EE6A-6EDE-4401-B8C0-BD8F05283CA1}">
      <dgm:prSet/>
      <dgm:spPr/>
      <dgm:t>
        <a:bodyPr/>
        <a:lstStyle/>
        <a:p>
          <a:endParaRPr lang="pt-BR"/>
        </a:p>
      </dgm:t>
    </dgm:pt>
    <dgm:pt modelId="{6AFE13DA-3FA9-424E-A3E1-90FE00E1E73B}">
      <dgm:prSet phldr="0"/>
      <dgm:spPr/>
      <dgm:t>
        <a:bodyPr/>
        <a:lstStyle/>
        <a:p>
          <a:r>
            <a:rPr lang="pt-BR" b="1" dirty="0"/>
            <a:t>Considerações de Segurança e Privacidade:</a:t>
          </a:r>
          <a:r>
            <a:rPr lang="pt-BR" dirty="0"/>
            <a:t> Projetar protocolos de comunicação seguros.</a:t>
          </a:r>
        </a:p>
      </dgm:t>
    </dgm:pt>
    <dgm:pt modelId="{C1AF01B2-4AAB-49F9-A46A-AFF403078BF3}" type="parTrans" cxnId="{6CA66FB3-CEE2-44AF-B86A-5ED5ADC366C4}">
      <dgm:prSet/>
      <dgm:spPr/>
    </dgm:pt>
    <dgm:pt modelId="{E9E123F6-C365-476B-9F06-970AF8693E6A}" type="sibTrans" cxnId="{6CA66FB3-CEE2-44AF-B86A-5ED5ADC366C4}">
      <dgm:prSet/>
      <dgm:spPr/>
      <dgm:t>
        <a:bodyPr/>
        <a:lstStyle/>
        <a:p>
          <a:endParaRPr lang="pt-BR"/>
        </a:p>
      </dgm:t>
    </dgm:pt>
    <dgm:pt modelId="{03D86AED-81A3-4BCA-B578-2CB879137952}">
      <dgm:prSet phldr="0"/>
      <dgm:spPr/>
      <dgm:t>
        <a:bodyPr/>
        <a:lstStyle/>
        <a:p>
          <a:r>
            <a:rPr lang="pt-BR" b="1" dirty="0"/>
            <a:t>Técnicas de </a:t>
          </a:r>
          <a:r>
            <a:rPr lang="pt-BR" b="1" dirty="0" err="1"/>
            <a:t>Beamforming</a:t>
          </a:r>
          <a:r>
            <a:rPr lang="pt-BR" b="1" dirty="0"/>
            <a:t> Híbrido:</a:t>
          </a:r>
          <a:r>
            <a:rPr lang="pt-BR" dirty="0"/>
            <a:t> Combinando </a:t>
          </a:r>
          <a:r>
            <a:rPr lang="pt-BR" dirty="0" err="1"/>
            <a:t>beamforming</a:t>
          </a:r>
          <a:r>
            <a:rPr lang="pt-BR" dirty="0"/>
            <a:t> analógico e digital.</a:t>
          </a:r>
        </a:p>
      </dgm:t>
    </dgm:pt>
    <dgm:pt modelId="{A34F685A-C8D1-4E55-B6FF-B54BB3C99710}" type="parTrans" cxnId="{2EA69DAA-B8BB-4957-9E91-7A0DDE1D8E10}">
      <dgm:prSet/>
      <dgm:spPr/>
    </dgm:pt>
    <dgm:pt modelId="{41BB7D2D-4555-47B4-A1D7-BE1AC80CD0B3}" type="sibTrans" cxnId="{2EA69DAA-B8BB-4957-9E91-7A0DDE1D8E10}">
      <dgm:prSet/>
      <dgm:spPr/>
      <dgm:t>
        <a:bodyPr/>
        <a:lstStyle/>
        <a:p>
          <a:endParaRPr lang="pt-BR"/>
        </a:p>
      </dgm:t>
    </dgm:pt>
    <dgm:pt modelId="{8D3406FF-51DB-4C5B-A59A-5D1CBA7B102B}">
      <dgm:prSet phldr="0"/>
      <dgm:spPr/>
      <dgm:t>
        <a:bodyPr/>
        <a:lstStyle/>
        <a:p>
          <a:r>
            <a:rPr lang="pt-BR" b="1" dirty="0"/>
            <a:t>Otimização de Camada Cruzada:</a:t>
          </a:r>
          <a:r>
            <a:rPr lang="pt-BR" dirty="0"/>
            <a:t> Soluções integradas através das camadas física, MAC e de rede.</a:t>
          </a:r>
          <a:endParaRPr lang="en-US" dirty="0"/>
        </a:p>
      </dgm:t>
    </dgm:pt>
    <dgm:pt modelId="{E5A1AAFF-C722-41C6-A326-41B81FDAAAB8}" type="parTrans" cxnId="{FABC3222-72E5-4F4A-9240-07F706322E8E}">
      <dgm:prSet/>
      <dgm:spPr/>
    </dgm:pt>
    <dgm:pt modelId="{FD90047F-11BA-451D-8CF2-6A7740345262}" type="sibTrans" cxnId="{FABC3222-72E5-4F4A-9240-07F706322E8E}">
      <dgm:prSet/>
      <dgm:spPr/>
      <dgm:t>
        <a:bodyPr/>
        <a:lstStyle/>
        <a:p>
          <a:endParaRPr lang="pt-BR"/>
        </a:p>
      </dgm:t>
    </dgm:pt>
    <dgm:pt modelId="{23E25656-51B6-4EF8-B44C-F51E7DC3D861}">
      <dgm:prSet phldr="0"/>
      <dgm:spPr/>
      <dgm:t>
        <a:bodyPr/>
        <a:lstStyle/>
        <a:p>
          <a:r>
            <a:rPr lang="pt-BR" b="1" dirty="0"/>
            <a:t>Otimização com Outros Modelos de ML:</a:t>
          </a:r>
          <a:r>
            <a:rPr lang="pt-BR" dirty="0"/>
            <a:t> Explorando PPO, SAC para melhor desempenho.</a:t>
          </a:r>
          <a:endParaRPr lang="en-US" dirty="0"/>
        </a:p>
      </dgm:t>
    </dgm:pt>
    <dgm:pt modelId="{C582BDD2-4C36-481D-A567-FC41C41D71B5}" type="parTrans" cxnId="{4ACC8EB5-CFAF-4BEF-BFD7-A438034FCE3F}">
      <dgm:prSet/>
      <dgm:spPr/>
    </dgm:pt>
    <dgm:pt modelId="{424E2D36-2224-4298-BED2-7123FAB1EF82}" type="sibTrans" cxnId="{4ACC8EB5-CFAF-4BEF-BFD7-A438034FCE3F}">
      <dgm:prSet/>
      <dgm:spPr/>
      <dgm:t>
        <a:bodyPr/>
        <a:lstStyle/>
        <a:p>
          <a:endParaRPr lang="pt-BR"/>
        </a:p>
      </dgm:t>
    </dgm:pt>
    <dgm:pt modelId="{2335190E-4593-495C-A5C8-83895193F951}">
      <dgm:prSet phldr="0"/>
      <dgm:spPr/>
      <dgm:t>
        <a:bodyPr/>
        <a:lstStyle/>
        <a:p>
          <a:r>
            <a:rPr lang="pt-BR" b="1" dirty="0"/>
            <a:t>Escalabilidade:</a:t>
          </a:r>
          <a:r>
            <a:rPr lang="pt-BR" dirty="0"/>
            <a:t> Garantindo que as soluções funcionem para redes IoT de grande escala.</a:t>
          </a:r>
          <a:endParaRPr lang="en-US" dirty="0"/>
        </a:p>
      </dgm:t>
    </dgm:pt>
    <dgm:pt modelId="{9E8403F0-5D6B-4DF0-BD17-664D4F467D44}" type="parTrans" cxnId="{0B9F2D48-1E6F-468B-BCF6-C6A349E69F67}">
      <dgm:prSet/>
      <dgm:spPr/>
    </dgm:pt>
    <dgm:pt modelId="{42FC5A1B-B054-447D-AC65-DFE5408A320C}" type="sibTrans" cxnId="{0B9F2D48-1E6F-468B-BCF6-C6A349E69F67}">
      <dgm:prSet/>
      <dgm:spPr/>
      <dgm:t>
        <a:bodyPr/>
        <a:lstStyle/>
        <a:p>
          <a:endParaRPr lang="pt-BR"/>
        </a:p>
      </dgm:t>
    </dgm:pt>
    <dgm:pt modelId="{D53AAEFF-2816-43D0-B5A2-55A41558D737}">
      <dgm:prSet phldr="0"/>
      <dgm:spPr/>
      <dgm:t>
        <a:bodyPr/>
        <a:lstStyle/>
        <a:p>
          <a:r>
            <a:rPr lang="pt-BR" b="1" dirty="0"/>
            <a:t>Melhorias na Eficiência de Colheita de Energia:</a:t>
          </a:r>
          <a:r>
            <a:rPr lang="pt-BR" dirty="0"/>
            <a:t> Desenvolvendo designs avançados de </a:t>
          </a:r>
          <a:r>
            <a:rPr lang="pt-BR" dirty="0" err="1"/>
            <a:t>rectenna</a:t>
          </a:r>
          <a:r>
            <a:rPr lang="pt-BR" dirty="0"/>
            <a:t>.</a:t>
          </a:r>
          <a:endParaRPr lang="en-US" dirty="0"/>
        </a:p>
      </dgm:t>
    </dgm:pt>
    <dgm:pt modelId="{4D079AAD-CB63-479E-9C22-04CFF2260258}" type="parTrans" cxnId="{BF2D84ED-5C7A-4C19-9DAF-80EFA61CC089}">
      <dgm:prSet/>
      <dgm:spPr/>
    </dgm:pt>
    <dgm:pt modelId="{35570A4F-DADA-498F-B693-541B58E05159}" type="sibTrans" cxnId="{BF2D84ED-5C7A-4C19-9DAF-80EFA61CC089}">
      <dgm:prSet/>
      <dgm:spPr/>
      <dgm:t>
        <a:bodyPr/>
        <a:lstStyle/>
        <a:p>
          <a:endParaRPr lang="pt-BR"/>
        </a:p>
      </dgm:t>
    </dgm:pt>
    <dgm:pt modelId="{89D895FD-486E-4F18-B734-CF95F32CE109}" type="pres">
      <dgm:prSet presAssocID="{91E84727-008A-45D3-A48D-410A2BFD205A}" presName="Name0" presStyleCnt="0">
        <dgm:presLayoutVars>
          <dgm:dir/>
          <dgm:resizeHandles/>
        </dgm:presLayoutVars>
      </dgm:prSet>
      <dgm:spPr/>
    </dgm:pt>
    <dgm:pt modelId="{1E5186F9-7633-4427-8D18-73F3BB90D826}" type="pres">
      <dgm:prSet presAssocID="{7F088694-C9AB-4832-BD3E-AA5E6F2B2EC6}" presName="compNode" presStyleCnt="0"/>
      <dgm:spPr/>
    </dgm:pt>
    <dgm:pt modelId="{B61A7144-82BD-49CF-8E1A-82CCE75B702B}" type="pres">
      <dgm:prSet presAssocID="{7F088694-C9AB-4832-BD3E-AA5E6F2B2EC6}" presName="dummyConnPt" presStyleCnt="0"/>
      <dgm:spPr/>
    </dgm:pt>
    <dgm:pt modelId="{A7DCCDFE-5614-4750-B7E7-46631D62C475}" type="pres">
      <dgm:prSet presAssocID="{7F088694-C9AB-4832-BD3E-AA5E6F2B2EC6}" presName="node" presStyleLbl="node1" presStyleIdx="0" presStyleCnt="9">
        <dgm:presLayoutVars>
          <dgm:bulletEnabled val="1"/>
        </dgm:presLayoutVars>
      </dgm:prSet>
      <dgm:spPr/>
    </dgm:pt>
    <dgm:pt modelId="{0F26EF82-15AB-4293-BE6C-3D7333EB90D5}" type="pres">
      <dgm:prSet presAssocID="{54C2238F-D919-4627-BD9F-B0824FC843DD}" presName="sibTrans" presStyleLbl="bgSibTrans2D1" presStyleIdx="0" presStyleCnt="8"/>
      <dgm:spPr/>
    </dgm:pt>
    <dgm:pt modelId="{89E86953-FD75-4E6F-B206-FF4081843BEB}" type="pres">
      <dgm:prSet presAssocID="{C2E012E3-3525-418A-A6BF-7A8CE9119734}" presName="compNode" presStyleCnt="0"/>
      <dgm:spPr/>
    </dgm:pt>
    <dgm:pt modelId="{A956FFEF-5D78-43C7-A132-4A5C562F9940}" type="pres">
      <dgm:prSet presAssocID="{C2E012E3-3525-418A-A6BF-7A8CE9119734}" presName="dummyConnPt" presStyleCnt="0"/>
      <dgm:spPr/>
    </dgm:pt>
    <dgm:pt modelId="{9919073F-E7CC-462C-ACF4-F2FB2E052CE5}" type="pres">
      <dgm:prSet presAssocID="{C2E012E3-3525-418A-A6BF-7A8CE9119734}" presName="node" presStyleLbl="node1" presStyleIdx="1" presStyleCnt="9">
        <dgm:presLayoutVars>
          <dgm:bulletEnabled val="1"/>
        </dgm:presLayoutVars>
      </dgm:prSet>
      <dgm:spPr/>
    </dgm:pt>
    <dgm:pt modelId="{DA3B5A1A-ABCE-499E-86E9-2B73D026FBCB}" type="pres">
      <dgm:prSet presAssocID="{39DA7125-31B0-44A5-849E-0ADD0BABFEF7}" presName="sibTrans" presStyleLbl="bgSibTrans2D1" presStyleIdx="1" presStyleCnt="8"/>
      <dgm:spPr/>
    </dgm:pt>
    <dgm:pt modelId="{8BAAF786-6DF9-420D-8B15-C3F73237049A}" type="pres">
      <dgm:prSet presAssocID="{7E618C61-B03D-414D-B2B1-22847A4DEC37}" presName="compNode" presStyleCnt="0"/>
      <dgm:spPr/>
    </dgm:pt>
    <dgm:pt modelId="{F22FCD71-5792-4181-88D3-9E3CA38B0E1C}" type="pres">
      <dgm:prSet presAssocID="{7E618C61-B03D-414D-B2B1-22847A4DEC37}" presName="dummyConnPt" presStyleCnt="0"/>
      <dgm:spPr/>
    </dgm:pt>
    <dgm:pt modelId="{B7EF376D-4F35-4C5E-9353-BB870E4E1F2C}" type="pres">
      <dgm:prSet presAssocID="{7E618C61-B03D-414D-B2B1-22847A4DEC37}" presName="node" presStyleLbl="node1" presStyleIdx="2" presStyleCnt="9">
        <dgm:presLayoutVars>
          <dgm:bulletEnabled val="1"/>
        </dgm:presLayoutVars>
      </dgm:prSet>
      <dgm:spPr/>
    </dgm:pt>
    <dgm:pt modelId="{162F7FBF-32DD-4437-8936-64C891563538}" type="pres">
      <dgm:prSet presAssocID="{F83EF983-2127-4358-A284-F5274801A986}" presName="sibTrans" presStyleLbl="bgSibTrans2D1" presStyleIdx="2" presStyleCnt="8"/>
      <dgm:spPr/>
    </dgm:pt>
    <dgm:pt modelId="{5811937A-DB0D-4572-B7D9-7628F973FE43}" type="pres">
      <dgm:prSet presAssocID="{6AFE13DA-3FA9-424E-A3E1-90FE00E1E73B}" presName="compNode" presStyleCnt="0"/>
      <dgm:spPr/>
    </dgm:pt>
    <dgm:pt modelId="{3E1CC692-EF98-4B5B-AB0C-D598067CEC23}" type="pres">
      <dgm:prSet presAssocID="{6AFE13DA-3FA9-424E-A3E1-90FE00E1E73B}" presName="dummyConnPt" presStyleCnt="0"/>
      <dgm:spPr/>
    </dgm:pt>
    <dgm:pt modelId="{F1F9D90B-68A4-44CD-8779-3D5FC88FA410}" type="pres">
      <dgm:prSet presAssocID="{6AFE13DA-3FA9-424E-A3E1-90FE00E1E73B}" presName="node" presStyleLbl="node1" presStyleIdx="3" presStyleCnt="9">
        <dgm:presLayoutVars>
          <dgm:bulletEnabled val="1"/>
        </dgm:presLayoutVars>
      </dgm:prSet>
      <dgm:spPr/>
    </dgm:pt>
    <dgm:pt modelId="{65E14616-089C-4C59-8589-DE4DA366E34E}" type="pres">
      <dgm:prSet presAssocID="{E9E123F6-C365-476B-9F06-970AF8693E6A}" presName="sibTrans" presStyleLbl="bgSibTrans2D1" presStyleIdx="3" presStyleCnt="8"/>
      <dgm:spPr/>
    </dgm:pt>
    <dgm:pt modelId="{DE82CA65-05D4-4323-8C57-EBAD02FAE0CC}" type="pres">
      <dgm:prSet presAssocID="{03D86AED-81A3-4BCA-B578-2CB879137952}" presName="compNode" presStyleCnt="0"/>
      <dgm:spPr/>
    </dgm:pt>
    <dgm:pt modelId="{5044D697-07C3-448D-8D16-DF31A48F45C3}" type="pres">
      <dgm:prSet presAssocID="{03D86AED-81A3-4BCA-B578-2CB879137952}" presName="dummyConnPt" presStyleCnt="0"/>
      <dgm:spPr/>
    </dgm:pt>
    <dgm:pt modelId="{6B34AFF2-F4FD-48E0-ACD3-50C3D98C9907}" type="pres">
      <dgm:prSet presAssocID="{03D86AED-81A3-4BCA-B578-2CB879137952}" presName="node" presStyleLbl="node1" presStyleIdx="4" presStyleCnt="9">
        <dgm:presLayoutVars>
          <dgm:bulletEnabled val="1"/>
        </dgm:presLayoutVars>
      </dgm:prSet>
      <dgm:spPr/>
    </dgm:pt>
    <dgm:pt modelId="{2F1F83AC-C01D-4B59-877B-DD2660D5AB94}" type="pres">
      <dgm:prSet presAssocID="{41BB7D2D-4555-47B4-A1D7-BE1AC80CD0B3}" presName="sibTrans" presStyleLbl="bgSibTrans2D1" presStyleIdx="4" presStyleCnt="8"/>
      <dgm:spPr/>
    </dgm:pt>
    <dgm:pt modelId="{A02269C0-3520-4E52-B194-40A91FCDB471}" type="pres">
      <dgm:prSet presAssocID="{23E25656-51B6-4EF8-B44C-F51E7DC3D861}" presName="compNode" presStyleCnt="0"/>
      <dgm:spPr/>
    </dgm:pt>
    <dgm:pt modelId="{573A7571-B5DC-4809-8E13-F57295C501A1}" type="pres">
      <dgm:prSet presAssocID="{23E25656-51B6-4EF8-B44C-F51E7DC3D861}" presName="dummyConnPt" presStyleCnt="0"/>
      <dgm:spPr/>
    </dgm:pt>
    <dgm:pt modelId="{D913140B-A17D-4EE7-97F3-02D0C193A0C0}" type="pres">
      <dgm:prSet presAssocID="{23E25656-51B6-4EF8-B44C-F51E7DC3D861}" presName="node" presStyleLbl="node1" presStyleIdx="5" presStyleCnt="9">
        <dgm:presLayoutVars>
          <dgm:bulletEnabled val="1"/>
        </dgm:presLayoutVars>
      </dgm:prSet>
      <dgm:spPr/>
    </dgm:pt>
    <dgm:pt modelId="{AB2BE68E-A594-4ADE-968D-18D7698B0526}" type="pres">
      <dgm:prSet presAssocID="{424E2D36-2224-4298-BED2-7123FAB1EF82}" presName="sibTrans" presStyleLbl="bgSibTrans2D1" presStyleIdx="5" presStyleCnt="8"/>
      <dgm:spPr/>
    </dgm:pt>
    <dgm:pt modelId="{0FB78763-D83A-4078-99C4-C7FD4AE2B026}" type="pres">
      <dgm:prSet presAssocID="{2335190E-4593-495C-A5C8-83895193F951}" presName="compNode" presStyleCnt="0"/>
      <dgm:spPr/>
    </dgm:pt>
    <dgm:pt modelId="{CD77F4D4-1BE8-4E3B-97C7-54D5792CA192}" type="pres">
      <dgm:prSet presAssocID="{2335190E-4593-495C-A5C8-83895193F951}" presName="dummyConnPt" presStyleCnt="0"/>
      <dgm:spPr/>
    </dgm:pt>
    <dgm:pt modelId="{DF78BCAF-2843-4136-9367-F56713ED7B9F}" type="pres">
      <dgm:prSet presAssocID="{2335190E-4593-495C-A5C8-83895193F951}" presName="node" presStyleLbl="node1" presStyleIdx="6" presStyleCnt="9">
        <dgm:presLayoutVars>
          <dgm:bulletEnabled val="1"/>
        </dgm:presLayoutVars>
      </dgm:prSet>
      <dgm:spPr/>
    </dgm:pt>
    <dgm:pt modelId="{1A3CEA96-6F05-484A-BBD5-BE1FB30C7F05}" type="pres">
      <dgm:prSet presAssocID="{42FC5A1B-B054-447D-AC65-DFE5408A320C}" presName="sibTrans" presStyleLbl="bgSibTrans2D1" presStyleIdx="6" presStyleCnt="8"/>
      <dgm:spPr/>
    </dgm:pt>
    <dgm:pt modelId="{1838242A-C241-4584-B09B-57712AEB2BCE}" type="pres">
      <dgm:prSet presAssocID="{D53AAEFF-2816-43D0-B5A2-55A41558D737}" presName="compNode" presStyleCnt="0"/>
      <dgm:spPr/>
    </dgm:pt>
    <dgm:pt modelId="{2AF74EB3-8C23-4E5E-8BFE-B294ED29837D}" type="pres">
      <dgm:prSet presAssocID="{D53AAEFF-2816-43D0-B5A2-55A41558D737}" presName="dummyConnPt" presStyleCnt="0"/>
      <dgm:spPr/>
    </dgm:pt>
    <dgm:pt modelId="{911A0575-92F7-43D2-8F50-496EFD0FC1A5}" type="pres">
      <dgm:prSet presAssocID="{D53AAEFF-2816-43D0-B5A2-55A41558D737}" presName="node" presStyleLbl="node1" presStyleIdx="7" presStyleCnt="9">
        <dgm:presLayoutVars>
          <dgm:bulletEnabled val="1"/>
        </dgm:presLayoutVars>
      </dgm:prSet>
      <dgm:spPr/>
    </dgm:pt>
    <dgm:pt modelId="{D092C493-9EF7-4E42-9161-4FB8125E7C70}" type="pres">
      <dgm:prSet presAssocID="{35570A4F-DADA-498F-B693-541B58E05159}" presName="sibTrans" presStyleLbl="bgSibTrans2D1" presStyleIdx="7" presStyleCnt="8"/>
      <dgm:spPr/>
    </dgm:pt>
    <dgm:pt modelId="{ED37FB24-7408-4188-93A4-B4390A1A5289}" type="pres">
      <dgm:prSet presAssocID="{8D3406FF-51DB-4C5B-A59A-5D1CBA7B102B}" presName="compNode" presStyleCnt="0"/>
      <dgm:spPr/>
    </dgm:pt>
    <dgm:pt modelId="{F1CB81F4-250E-4A18-B51C-BCCF3032E8DF}" type="pres">
      <dgm:prSet presAssocID="{8D3406FF-51DB-4C5B-A59A-5D1CBA7B102B}" presName="dummyConnPt" presStyleCnt="0"/>
      <dgm:spPr/>
    </dgm:pt>
    <dgm:pt modelId="{A67EDA7C-E749-4845-9A34-C9197188D195}" type="pres">
      <dgm:prSet presAssocID="{8D3406FF-51DB-4C5B-A59A-5D1CBA7B102B}" presName="node" presStyleLbl="node1" presStyleIdx="8" presStyleCnt="9">
        <dgm:presLayoutVars>
          <dgm:bulletEnabled val="1"/>
        </dgm:presLayoutVars>
      </dgm:prSet>
      <dgm:spPr/>
    </dgm:pt>
  </dgm:ptLst>
  <dgm:cxnLst>
    <dgm:cxn modelId="{39D4981B-34EA-436B-B62C-DB26B10133E3}" type="presOf" srcId="{35570A4F-DADA-498F-B693-541B58E05159}" destId="{D092C493-9EF7-4E42-9161-4FB8125E7C70}" srcOrd="0" destOrd="0" presId="urn:microsoft.com/office/officeart/2005/8/layout/bProcess4"/>
    <dgm:cxn modelId="{F2C5CF1E-8649-40C1-B3F7-F8876FE7E3DA}" type="presOf" srcId="{2335190E-4593-495C-A5C8-83895193F951}" destId="{DF78BCAF-2843-4136-9367-F56713ED7B9F}" srcOrd="0" destOrd="0" presId="urn:microsoft.com/office/officeart/2005/8/layout/bProcess4"/>
    <dgm:cxn modelId="{763CF61E-F7A8-4443-8A67-6985CD4C45DD}" type="presOf" srcId="{41BB7D2D-4555-47B4-A1D7-BE1AC80CD0B3}" destId="{2F1F83AC-C01D-4B59-877B-DD2660D5AB94}" srcOrd="0" destOrd="0" presId="urn:microsoft.com/office/officeart/2005/8/layout/bProcess4"/>
    <dgm:cxn modelId="{FABC3222-72E5-4F4A-9240-07F706322E8E}" srcId="{91E84727-008A-45D3-A48D-410A2BFD205A}" destId="{8D3406FF-51DB-4C5B-A59A-5D1CBA7B102B}" srcOrd="8" destOrd="0" parTransId="{E5A1AAFF-C722-41C6-A326-41B81FDAAAB8}" sibTransId="{FD90047F-11BA-451D-8CF2-6A7740345262}"/>
    <dgm:cxn modelId="{C30C6A2A-A6E4-4FC1-ACF5-74D34BF5E4FA}" type="presOf" srcId="{8D3406FF-51DB-4C5B-A59A-5D1CBA7B102B}" destId="{A67EDA7C-E749-4845-9A34-C9197188D195}" srcOrd="0" destOrd="0" presId="urn:microsoft.com/office/officeart/2005/8/layout/bProcess4"/>
    <dgm:cxn modelId="{F8849A41-F0A2-411E-A8CF-09A239BF0AC5}" type="presOf" srcId="{91E84727-008A-45D3-A48D-410A2BFD205A}" destId="{89D895FD-486E-4F18-B734-CF95F32CE109}" srcOrd="0" destOrd="0" presId="urn:microsoft.com/office/officeart/2005/8/layout/bProcess4"/>
    <dgm:cxn modelId="{922AA766-04E7-4F25-8213-78D9B3E8BADC}" type="presOf" srcId="{39DA7125-31B0-44A5-849E-0ADD0BABFEF7}" destId="{DA3B5A1A-ABCE-499E-86E9-2B73D026FBCB}" srcOrd="0" destOrd="0" presId="urn:microsoft.com/office/officeart/2005/8/layout/bProcess4"/>
    <dgm:cxn modelId="{0B9F2D48-1E6F-468B-BCF6-C6A349E69F67}" srcId="{91E84727-008A-45D3-A48D-410A2BFD205A}" destId="{2335190E-4593-495C-A5C8-83895193F951}" srcOrd="6" destOrd="0" parTransId="{9E8403F0-5D6B-4DF0-BD17-664D4F467D44}" sibTransId="{42FC5A1B-B054-447D-AC65-DFE5408A320C}"/>
    <dgm:cxn modelId="{2ED8DB4A-3183-4A9F-9866-17D50D775FF9}" type="presOf" srcId="{03D86AED-81A3-4BCA-B578-2CB879137952}" destId="{6B34AFF2-F4FD-48E0-ACD3-50C3D98C9907}" srcOrd="0" destOrd="0" presId="urn:microsoft.com/office/officeart/2005/8/layout/bProcess4"/>
    <dgm:cxn modelId="{4CF9EE6A-6EDE-4401-B8C0-BD8F05283CA1}" srcId="{91E84727-008A-45D3-A48D-410A2BFD205A}" destId="{C2E012E3-3525-418A-A6BF-7A8CE9119734}" srcOrd="1" destOrd="0" parTransId="{0C48F364-A65B-4479-87FB-219726077A96}" sibTransId="{39DA7125-31B0-44A5-849E-0ADD0BABFEF7}"/>
    <dgm:cxn modelId="{6B73F952-ACE2-4191-B5EC-68DFB000B578}" type="presOf" srcId="{C2E012E3-3525-418A-A6BF-7A8CE9119734}" destId="{9919073F-E7CC-462C-ACF4-F2FB2E052CE5}" srcOrd="0" destOrd="0" presId="urn:microsoft.com/office/officeart/2005/8/layout/bProcess4"/>
    <dgm:cxn modelId="{AA9D9180-1B2D-4603-84C1-0E764CB18138}" type="presOf" srcId="{54C2238F-D919-4627-BD9F-B0824FC843DD}" destId="{0F26EF82-15AB-4293-BE6C-3D7333EB90D5}" srcOrd="0" destOrd="0" presId="urn:microsoft.com/office/officeart/2005/8/layout/bProcess4"/>
    <dgm:cxn modelId="{A44FFF89-FA77-4F8B-93B3-41C44B1B7D5B}" type="presOf" srcId="{E9E123F6-C365-476B-9F06-970AF8693E6A}" destId="{65E14616-089C-4C59-8589-DE4DA366E34E}" srcOrd="0" destOrd="0" presId="urn:microsoft.com/office/officeart/2005/8/layout/bProcess4"/>
    <dgm:cxn modelId="{D5C45FA6-89E3-403D-92F1-29C73F4602B6}" srcId="{91E84727-008A-45D3-A48D-410A2BFD205A}" destId="{7E618C61-B03D-414D-B2B1-22847A4DEC37}" srcOrd="2" destOrd="0" parTransId="{F6D926BE-809E-4FBF-9322-308D9196568E}" sibTransId="{F83EF983-2127-4358-A284-F5274801A986}"/>
    <dgm:cxn modelId="{E5619EA6-2ADC-4B12-A6AD-17B021BF50D9}" srcId="{91E84727-008A-45D3-A48D-410A2BFD205A}" destId="{7F088694-C9AB-4832-BD3E-AA5E6F2B2EC6}" srcOrd="0" destOrd="0" parTransId="{3DD39E2B-1962-4DDA-AD33-E8584100EAC8}" sibTransId="{54C2238F-D919-4627-BD9F-B0824FC843DD}"/>
    <dgm:cxn modelId="{687C77A7-5497-46AB-B458-8CA67674B259}" type="presOf" srcId="{F83EF983-2127-4358-A284-F5274801A986}" destId="{162F7FBF-32DD-4437-8936-64C891563538}" srcOrd="0" destOrd="0" presId="urn:microsoft.com/office/officeart/2005/8/layout/bProcess4"/>
    <dgm:cxn modelId="{5E34A0A7-77BF-49DF-833A-9AAFD13B1B3B}" type="presOf" srcId="{6AFE13DA-3FA9-424E-A3E1-90FE00E1E73B}" destId="{F1F9D90B-68A4-44CD-8779-3D5FC88FA410}" srcOrd="0" destOrd="0" presId="urn:microsoft.com/office/officeart/2005/8/layout/bProcess4"/>
    <dgm:cxn modelId="{2EA69DAA-B8BB-4957-9E91-7A0DDE1D8E10}" srcId="{91E84727-008A-45D3-A48D-410A2BFD205A}" destId="{03D86AED-81A3-4BCA-B578-2CB879137952}" srcOrd="4" destOrd="0" parTransId="{A34F685A-C8D1-4E55-B6FF-B54BB3C99710}" sibTransId="{41BB7D2D-4555-47B4-A1D7-BE1AC80CD0B3}"/>
    <dgm:cxn modelId="{F84DF7AF-FAA2-40F2-9B95-8C4273E45397}" type="presOf" srcId="{7E618C61-B03D-414D-B2B1-22847A4DEC37}" destId="{B7EF376D-4F35-4C5E-9353-BB870E4E1F2C}" srcOrd="0" destOrd="0" presId="urn:microsoft.com/office/officeart/2005/8/layout/bProcess4"/>
    <dgm:cxn modelId="{FE2952B2-8D24-4011-BC21-A73D8D56732A}" type="presOf" srcId="{42FC5A1B-B054-447D-AC65-DFE5408A320C}" destId="{1A3CEA96-6F05-484A-BBD5-BE1FB30C7F05}" srcOrd="0" destOrd="0" presId="urn:microsoft.com/office/officeart/2005/8/layout/bProcess4"/>
    <dgm:cxn modelId="{76AD28B3-26D9-4C05-BB49-D32CA45D44B9}" type="presOf" srcId="{424E2D36-2224-4298-BED2-7123FAB1EF82}" destId="{AB2BE68E-A594-4ADE-968D-18D7698B0526}" srcOrd="0" destOrd="0" presId="urn:microsoft.com/office/officeart/2005/8/layout/bProcess4"/>
    <dgm:cxn modelId="{6CA66FB3-CEE2-44AF-B86A-5ED5ADC366C4}" srcId="{91E84727-008A-45D3-A48D-410A2BFD205A}" destId="{6AFE13DA-3FA9-424E-A3E1-90FE00E1E73B}" srcOrd="3" destOrd="0" parTransId="{C1AF01B2-4AAB-49F9-A46A-AFF403078BF3}" sibTransId="{E9E123F6-C365-476B-9F06-970AF8693E6A}"/>
    <dgm:cxn modelId="{4ACC8EB5-CFAF-4BEF-BFD7-A438034FCE3F}" srcId="{91E84727-008A-45D3-A48D-410A2BFD205A}" destId="{23E25656-51B6-4EF8-B44C-F51E7DC3D861}" srcOrd="5" destOrd="0" parTransId="{C582BDD2-4C36-481D-A567-FC41C41D71B5}" sibTransId="{424E2D36-2224-4298-BED2-7123FAB1EF82}"/>
    <dgm:cxn modelId="{10E52EDE-F0A1-4AD0-AC62-9E75674BE3A6}" type="presOf" srcId="{23E25656-51B6-4EF8-B44C-F51E7DC3D861}" destId="{D913140B-A17D-4EE7-97F3-02D0C193A0C0}" srcOrd="0" destOrd="0" presId="urn:microsoft.com/office/officeart/2005/8/layout/bProcess4"/>
    <dgm:cxn modelId="{385B0EE2-9DB2-4DD9-847D-395698AF8158}" type="presOf" srcId="{7F088694-C9AB-4832-BD3E-AA5E6F2B2EC6}" destId="{A7DCCDFE-5614-4750-B7E7-46631D62C475}" srcOrd="0" destOrd="0" presId="urn:microsoft.com/office/officeart/2005/8/layout/bProcess4"/>
    <dgm:cxn modelId="{BF2D84ED-5C7A-4C19-9DAF-80EFA61CC089}" srcId="{91E84727-008A-45D3-A48D-410A2BFD205A}" destId="{D53AAEFF-2816-43D0-B5A2-55A41558D737}" srcOrd="7" destOrd="0" parTransId="{4D079AAD-CB63-479E-9C22-04CFF2260258}" sibTransId="{35570A4F-DADA-498F-B693-541B58E05159}"/>
    <dgm:cxn modelId="{6B4A0EFC-33EB-47B0-A233-E310577DB012}" type="presOf" srcId="{D53AAEFF-2816-43D0-B5A2-55A41558D737}" destId="{911A0575-92F7-43D2-8F50-496EFD0FC1A5}" srcOrd="0" destOrd="0" presId="urn:microsoft.com/office/officeart/2005/8/layout/bProcess4"/>
    <dgm:cxn modelId="{17C4DD5D-AD58-4B86-A79C-26573E9976C1}" type="presParOf" srcId="{89D895FD-486E-4F18-B734-CF95F32CE109}" destId="{1E5186F9-7633-4427-8D18-73F3BB90D826}" srcOrd="0" destOrd="0" presId="urn:microsoft.com/office/officeart/2005/8/layout/bProcess4"/>
    <dgm:cxn modelId="{93999FBA-C622-4E80-B41D-EA6F88666EE0}" type="presParOf" srcId="{1E5186F9-7633-4427-8D18-73F3BB90D826}" destId="{B61A7144-82BD-49CF-8E1A-82CCE75B702B}" srcOrd="0" destOrd="0" presId="urn:microsoft.com/office/officeart/2005/8/layout/bProcess4"/>
    <dgm:cxn modelId="{14A83412-BE9B-4119-A484-E023791C6B57}" type="presParOf" srcId="{1E5186F9-7633-4427-8D18-73F3BB90D826}" destId="{A7DCCDFE-5614-4750-B7E7-46631D62C475}" srcOrd="1" destOrd="0" presId="urn:microsoft.com/office/officeart/2005/8/layout/bProcess4"/>
    <dgm:cxn modelId="{D4B60369-DDCD-4559-8E4B-7993F2B02EA5}" type="presParOf" srcId="{89D895FD-486E-4F18-B734-CF95F32CE109}" destId="{0F26EF82-15AB-4293-BE6C-3D7333EB90D5}" srcOrd="1" destOrd="0" presId="urn:microsoft.com/office/officeart/2005/8/layout/bProcess4"/>
    <dgm:cxn modelId="{4BABEDBD-E0EE-4E99-964C-F8E6221105CC}" type="presParOf" srcId="{89D895FD-486E-4F18-B734-CF95F32CE109}" destId="{89E86953-FD75-4E6F-B206-FF4081843BEB}" srcOrd="2" destOrd="0" presId="urn:microsoft.com/office/officeart/2005/8/layout/bProcess4"/>
    <dgm:cxn modelId="{CFA644D2-DB29-453F-95D8-1D79C5208D1F}" type="presParOf" srcId="{89E86953-FD75-4E6F-B206-FF4081843BEB}" destId="{A956FFEF-5D78-43C7-A132-4A5C562F9940}" srcOrd="0" destOrd="0" presId="urn:microsoft.com/office/officeart/2005/8/layout/bProcess4"/>
    <dgm:cxn modelId="{2A672946-BFF9-4D69-97E2-CC8102E68303}" type="presParOf" srcId="{89E86953-FD75-4E6F-B206-FF4081843BEB}" destId="{9919073F-E7CC-462C-ACF4-F2FB2E052CE5}" srcOrd="1" destOrd="0" presId="urn:microsoft.com/office/officeart/2005/8/layout/bProcess4"/>
    <dgm:cxn modelId="{0FDF86C6-45C0-435D-96E0-B21051B8E397}" type="presParOf" srcId="{89D895FD-486E-4F18-B734-CF95F32CE109}" destId="{DA3B5A1A-ABCE-499E-86E9-2B73D026FBCB}" srcOrd="3" destOrd="0" presId="urn:microsoft.com/office/officeart/2005/8/layout/bProcess4"/>
    <dgm:cxn modelId="{6A24011C-0790-4422-8F5B-9B3E284373BA}" type="presParOf" srcId="{89D895FD-486E-4F18-B734-CF95F32CE109}" destId="{8BAAF786-6DF9-420D-8B15-C3F73237049A}" srcOrd="4" destOrd="0" presId="urn:microsoft.com/office/officeart/2005/8/layout/bProcess4"/>
    <dgm:cxn modelId="{1B869088-A8CC-42BF-87CB-1EE14D6BF001}" type="presParOf" srcId="{8BAAF786-6DF9-420D-8B15-C3F73237049A}" destId="{F22FCD71-5792-4181-88D3-9E3CA38B0E1C}" srcOrd="0" destOrd="0" presId="urn:microsoft.com/office/officeart/2005/8/layout/bProcess4"/>
    <dgm:cxn modelId="{16221A13-E173-402A-93BF-7FB78D787852}" type="presParOf" srcId="{8BAAF786-6DF9-420D-8B15-C3F73237049A}" destId="{B7EF376D-4F35-4C5E-9353-BB870E4E1F2C}" srcOrd="1" destOrd="0" presId="urn:microsoft.com/office/officeart/2005/8/layout/bProcess4"/>
    <dgm:cxn modelId="{49555590-900D-43CE-B76E-852C6B3DADDA}" type="presParOf" srcId="{89D895FD-486E-4F18-B734-CF95F32CE109}" destId="{162F7FBF-32DD-4437-8936-64C891563538}" srcOrd="5" destOrd="0" presId="urn:microsoft.com/office/officeart/2005/8/layout/bProcess4"/>
    <dgm:cxn modelId="{4658C38E-23D0-4C19-95C8-F0CE0A2A3180}" type="presParOf" srcId="{89D895FD-486E-4F18-B734-CF95F32CE109}" destId="{5811937A-DB0D-4572-B7D9-7628F973FE43}" srcOrd="6" destOrd="0" presId="urn:microsoft.com/office/officeart/2005/8/layout/bProcess4"/>
    <dgm:cxn modelId="{C3D0031D-C3B6-41C2-8B1C-D3F3018BF949}" type="presParOf" srcId="{5811937A-DB0D-4572-B7D9-7628F973FE43}" destId="{3E1CC692-EF98-4B5B-AB0C-D598067CEC23}" srcOrd="0" destOrd="0" presId="urn:microsoft.com/office/officeart/2005/8/layout/bProcess4"/>
    <dgm:cxn modelId="{AC5C43D5-E34E-48C1-85E9-4C7ECAD556FA}" type="presParOf" srcId="{5811937A-DB0D-4572-B7D9-7628F973FE43}" destId="{F1F9D90B-68A4-44CD-8779-3D5FC88FA410}" srcOrd="1" destOrd="0" presId="urn:microsoft.com/office/officeart/2005/8/layout/bProcess4"/>
    <dgm:cxn modelId="{41288C81-E918-40E2-809E-1F0F61E3E721}" type="presParOf" srcId="{89D895FD-486E-4F18-B734-CF95F32CE109}" destId="{65E14616-089C-4C59-8589-DE4DA366E34E}" srcOrd="7" destOrd="0" presId="urn:microsoft.com/office/officeart/2005/8/layout/bProcess4"/>
    <dgm:cxn modelId="{2BE46159-2287-4031-843B-4599C92189C4}" type="presParOf" srcId="{89D895FD-486E-4F18-B734-CF95F32CE109}" destId="{DE82CA65-05D4-4323-8C57-EBAD02FAE0CC}" srcOrd="8" destOrd="0" presId="urn:microsoft.com/office/officeart/2005/8/layout/bProcess4"/>
    <dgm:cxn modelId="{99761680-8865-4B17-96B9-F2BEF95B2643}" type="presParOf" srcId="{DE82CA65-05D4-4323-8C57-EBAD02FAE0CC}" destId="{5044D697-07C3-448D-8D16-DF31A48F45C3}" srcOrd="0" destOrd="0" presId="urn:microsoft.com/office/officeart/2005/8/layout/bProcess4"/>
    <dgm:cxn modelId="{935F4D91-51FD-4A67-A2E9-50517D5485CD}" type="presParOf" srcId="{DE82CA65-05D4-4323-8C57-EBAD02FAE0CC}" destId="{6B34AFF2-F4FD-48E0-ACD3-50C3D98C9907}" srcOrd="1" destOrd="0" presId="urn:microsoft.com/office/officeart/2005/8/layout/bProcess4"/>
    <dgm:cxn modelId="{D8CD4F34-42D9-4AAF-A482-3F721743C834}" type="presParOf" srcId="{89D895FD-486E-4F18-B734-CF95F32CE109}" destId="{2F1F83AC-C01D-4B59-877B-DD2660D5AB94}" srcOrd="9" destOrd="0" presId="urn:microsoft.com/office/officeart/2005/8/layout/bProcess4"/>
    <dgm:cxn modelId="{60285833-F338-4440-A45C-B9E49141E2E3}" type="presParOf" srcId="{89D895FD-486E-4F18-B734-CF95F32CE109}" destId="{A02269C0-3520-4E52-B194-40A91FCDB471}" srcOrd="10" destOrd="0" presId="urn:microsoft.com/office/officeart/2005/8/layout/bProcess4"/>
    <dgm:cxn modelId="{8C0B81AA-3998-4676-ADA4-AEE5E6B32D21}" type="presParOf" srcId="{A02269C0-3520-4E52-B194-40A91FCDB471}" destId="{573A7571-B5DC-4809-8E13-F57295C501A1}" srcOrd="0" destOrd="0" presId="urn:microsoft.com/office/officeart/2005/8/layout/bProcess4"/>
    <dgm:cxn modelId="{A33FBA67-077D-4E7F-AC38-29D195780DC3}" type="presParOf" srcId="{A02269C0-3520-4E52-B194-40A91FCDB471}" destId="{D913140B-A17D-4EE7-97F3-02D0C193A0C0}" srcOrd="1" destOrd="0" presId="urn:microsoft.com/office/officeart/2005/8/layout/bProcess4"/>
    <dgm:cxn modelId="{B632FD17-0F5F-4D23-A418-7B6C7B7AF920}" type="presParOf" srcId="{89D895FD-486E-4F18-B734-CF95F32CE109}" destId="{AB2BE68E-A594-4ADE-968D-18D7698B0526}" srcOrd="11" destOrd="0" presId="urn:microsoft.com/office/officeart/2005/8/layout/bProcess4"/>
    <dgm:cxn modelId="{DD898307-380A-4A0A-8963-D006EFD456B5}" type="presParOf" srcId="{89D895FD-486E-4F18-B734-CF95F32CE109}" destId="{0FB78763-D83A-4078-99C4-C7FD4AE2B026}" srcOrd="12" destOrd="0" presId="urn:microsoft.com/office/officeart/2005/8/layout/bProcess4"/>
    <dgm:cxn modelId="{D8F858AD-B552-41F4-AE54-6703784C4387}" type="presParOf" srcId="{0FB78763-D83A-4078-99C4-C7FD4AE2B026}" destId="{CD77F4D4-1BE8-4E3B-97C7-54D5792CA192}" srcOrd="0" destOrd="0" presId="urn:microsoft.com/office/officeart/2005/8/layout/bProcess4"/>
    <dgm:cxn modelId="{67D11A7B-4F14-4316-A5B7-5AB2FB2E63D6}" type="presParOf" srcId="{0FB78763-D83A-4078-99C4-C7FD4AE2B026}" destId="{DF78BCAF-2843-4136-9367-F56713ED7B9F}" srcOrd="1" destOrd="0" presId="urn:microsoft.com/office/officeart/2005/8/layout/bProcess4"/>
    <dgm:cxn modelId="{817F0218-EC1C-41E2-94AA-8374B1A067E4}" type="presParOf" srcId="{89D895FD-486E-4F18-B734-CF95F32CE109}" destId="{1A3CEA96-6F05-484A-BBD5-BE1FB30C7F05}" srcOrd="13" destOrd="0" presId="urn:microsoft.com/office/officeart/2005/8/layout/bProcess4"/>
    <dgm:cxn modelId="{BA44D5AE-E8B1-4126-B0B7-79582269C95C}" type="presParOf" srcId="{89D895FD-486E-4F18-B734-CF95F32CE109}" destId="{1838242A-C241-4584-B09B-57712AEB2BCE}" srcOrd="14" destOrd="0" presId="urn:microsoft.com/office/officeart/2005/8/layout/bProcess4"/>
    <dgm:cxn modelId="{A5A89285-EB35-44B5-8695-492DAF5706C8}" type="presParOf" srcId="{1838242A-C241-4584-B09B-57712AEB2BCE}" destId="{2AF74EB3-8C23-4E5E-8BFE-B294ED29837D}" srcOrd="0" destOrd="0" presId="urn:microsoft.com/office/officeart/2005/8/layout/bProcess4"/>
    <dgm:cxn modelId="{A01AAD37-0538-4A47-A4B7-E4D5116E6F91}" type="presParOf" srcId="{1838242A-C241-4584-B09B-57712AEB2BCE}" destId="{911A0575-92F7-43D2-8F50-496EFD0FC1A5}" srcOrd="1" destOrd="0" presId="urn:microsoft.com/office/officeart/2005/8/layout/bProcess4"/>
    <dgm:cxn modelId="{482E599F-7817-4281-BDA8-173BE4351C53}" type="presParOf" srcId="{89D895FD-486E-4F18-B734-CF95F32CE109}" destId="{D092C493-9EF7-4E42-9161-4FB8125E7C70}" srcOrd="15" destOrd="0" presId="urn:microsoft.com/office/officeart/2005/8/layout/bProcess4"/>
    <dgm:cxn modelId="{6AC5E74F-B16E-4A0F-94AB-E4C1EF1E1362}" type="presParOf" srcId="{89D895FD-486E-4F18-B734-CF95F32CE109}" destId="{ED37FB24-7408-4188-93A4-B4390A1A5289}" srcOrd="16" destOrd="0" presId="urn:microsoft.com/office/officeart/2005/8/layout/bProcess4"/>
    <dgm:cxn modelId="{5A7BB165-5769-4EAA-942F-2CDF6E55072F}" type="presParOf" srcId="{ED37FB24-7408-4188-93A4-B4390A1A5289}" destId="{F1CB81F4-250E-4A18-B51C-BCCF3032E8DF}" srcOrd="0" destOrd="0" presId="urn:microsoft.com/office/officeart/2005/8/layout/bProcess4"/>
    <dgm:cxn modelId="{B4FF1477-FB08-4A50-8DFF-A3C1CD1F068D}" type="presParOf" srcId="{ED37FB24-7408-4188-93A4-B4390A1A5289}" destId="{A67EDA7C-E749-4845-9A34-C9197188D19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64602E-D9FB-4C51-BF67-8904D797546B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168C26-BDFA-4596-B05B-38113A2BB601}">
      <dgm:prSet phldr="0"/>
      <dgm:spPr/>
      <dgm:t>
        <a:bodyPr/>
        <a:lstStyle/>
        <a:p>
          <a:pPr rtl="0"/>
          <a:r>
            <a:rPr lang="pt-BR" dirty="0"/>
            <a:t>https://www.bing.com/images</a:t>
          </a:r>
          <a:endParaRPr lang="pt-BR" dirty="0">
            <a:latin typeface="Aptos Display" panose="020F0302020204030204"/>
          </a:endParaRPr>
        </a:p>
      </dgm:t>
    </dgm:pt>
    <dgm:pt modelId="{E8FF2F6C-FF7F-4D33-AE2A-D7920068CA74}" type="parTrans" cxnId="{A321801B-C99D-4FEF-8C5B-D35531B91D33}">
      <dgm:prSet/>
      <dgm:spPr/>
      <dgm:t>
        <a:bodyPr/>
        <a:lstStyle/>
        <a:p>
          <a:endParaRPr lang="en-US"/>
        </a:p>
      </dgm:t>
    </dgm:pt>
    <dgm:pt modelId="{B76CF819-C4E5-4C49-9C81-B7998A06070B}" type="sibTrans" cxnId="{A321801B-C99D-4FEF-8C5B-D35531B91D33}">
      <dgm:prSet/>
      <dgm:spPr/>
      <dgm:t>
        <a:bodyPr/>
        <a:lstStyle/>
        <a:p>
          <a:endParaRPr lang="en-US"/>
        </a:p>
      </dgm:t>
    </dgm:pt>
    <dgm:pt modelId="{D68CFF12-9C0B-4567-91F9-C080A6AF0F40}">
      <dgm:prSet phldr="0"/>
      <dgm:spPr/>
      <dgm:t>
        <a:bodyPr/>
        <a:lstStyle/>
        <a:p>
          <a:pPr rtl="0"/>
          <a:r>
            <a:rPr lang="pt-BR" dirty="0"/>
            <a:t>Souto et al. "Otimização do Tempo de Recarga com Transmissão de Energia sem Fio Usando </a:t>
          </a:r>
          <a:r>
            <a:rPr lang="pt-BR" dirty="0" err="1"/>
            <a:t>Beamforming</a:t>
          </a:r>
          <a:r>
            <a:rPr lang="pt-BR" dirty="0"/>
            <a:t> Analógico Baseado nas Estatísticas do Canal," </a:t>
          </a:r>
          <a:r>
            <a:rPr lang="pt-BR" dirty="0" err="1"/>
            <a:t>SBrT</a:t>
          </a:r>
          <a:r>
            <a:rPr lang="pt-BR" dirty="0"/>
            <a:t> 2023.</a:t>
          </a:r>
        </a:p>
      </dgm:t>
    </dgm:pt>
    <dgm:pt modelId="{3ED9A72E-149C-4B5E-BE9B-FEF6549BEB25}" type="parTrans" cxnId="{0E278D55-2445-4A3F-A50F-5DD941630C62}">
      <dgm:prSet/>
      <dgm:spPr/>
    </dgm:pt>
    <dgm:pt modelId="{8BDD57FF-673A-4329-8B10-8555FF29FB23}" type="sibTrans" cxnId="{0E278D55-2445-4A3F-A50F-5DD941630C62}">
      <dgm:prSet/>
      <dgm:spPr/>
    </dgm:pt>
    <dgm:pt modelId="{430BC3C2-7E73-4A16-BF94-882F9DE08BCA}">
      <dgm:prSet phldr="0"/>
      <dgm:spPr/>
      <dgm:t>
        <a:bodyPr/>
        <a:lstStyle/>
        <a:p>
          <a:pPr rtl="0"/>
          <a:r>
            <a:rPr lang="en-US" dirty="0"/>
            <a:t>Liang et al. "Non-uniform deployment of power beacons in wireless powered communication networks," IEEE Transactions on Wireless Communications, 2019.</a:t>
          </a:r>
        </a:p>
      </dgm:t>
    </dgm:pt>
    <dgm:pt modelId="{FE226E34-EE4B-445C-AB40-F399BFCDDB95}" type="parTrans" cxnId="{54BBD530-29A6-42A5-8DC4-148150182692}">
      <dgm:prSet/>
      <dgm:spPr/>
    </dgm:pt>
    <dgm:pt modelId="{6185AEBD-EF04-4CF7-A6E3-F9E656794EC3}" type="sibTrans" cxnId="{54BBD530-29A6-42A5-8DC4-148150182692}">
      <dgm:prSet/>
      <dgm:spPr/>
    </dgm:pt>
    <dgm:pt modelId="{48DE8E92-2880-41AD-BAD2-3EFE18ABCA4C}">
      <dgm:prSet phldr="0"/>
      <dgm:spPr/>
      <dgm:t>
        <a:bodyPr/>
        <a:lstStyle/>
        <a:p>
          <a:r>
            <a:rPr lang="pt-BR" dirty="0" err="1"/>
            <a:t>Rosabal</a:t>
          </a:r>
          <a:r>
            <a:rPr lang="pt-BR" dirty="0"/>
            <a:t> et al. "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optimal</a:t>
          </a:r>
          <a:r>
            <a:rPr lang="pt-BR" dirty="0"/>
            <a:t> </a:t>
          </a:r>
          <a:r>
            <a:rPr lang="pt-BR" dirty="0" err="1"/>
            <a:t>deployment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power</a:t>
          </a:r>
          <a:r>
            <a:rPr lang="pt-BR" dirty="0"/>
            <a:t> beacons for </a:t>
          </a:r>
          <a:r>
            <a:rPr lang="pt-BR" dirty="0" err="1"/>
            <a:t>massive</a:t>
          </a:r>
          <a:r>
            <a:rPr lang="pt-BR" dirty="0"/>
            <a:t> wireless </a:t>
          </a:r>
          <a:r>
            <a:rPr lang="pt-BR" dirty="0" err="1"/>
            <a:t>energy</a:t>
          </a:r>
          <a:r>
            <a:rPr lang="pt-BR" dirty="0"/>
            <a:t> </a:t>
          </a:r>
          <a:r>
            <a:rPr lang="pt-BR" dirty="0" err="1"/>
            <a:t>transfer</a:t>
          </a:r>
          <a:r>
            <a:rPr lang="pt-BR" dirty="0"/>
            <a:t>," IEEE Internet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Things</a:t>
          </a:r>
          <a:r>
            <a:rPr lang="pt-BR" dirty="0"/>
            <a:t> </a:t>
          </a:r>
          <a:r>
            <a:rPr lang="pt-BR" dirty="0" err="1"/>
            <a:t>Journal</a:t>
          </a:r>
          <a:r>
            <a:rPr lang="pt-BR" dirty="0"/>
            <a:t>, 2021.</a:t>
          </a:r>
        </a:p>
      </dgm:t>
    </dgm:pt>
    <dgm:pt modelId="{CDD16ABD-D76B-4081-BBF7-E7A8B063CD08}" type="parTrans" cxnId="{14CAE545-457D-4896-AF8A-3C009F8BF777}">
      <dgm:prSet/>
      <dgm:spPr/>
    </dgm:pt>
    <dgm:pt modelId="{6AEACB8F-78DC-4E8B-BB42-85657C41CA57}" type="sibTrans" cxnId="{14CAE545-457D-4896-AF8A-3C009F8BF777}">
      <dgm:prSet/>
      <dgm:spPr/>
    </dgm:pt>
    <dgm:pt modelId="{059D7740-94B2-49E7-B009-836F795155A6}">
      <dgm:prSet phldr="0"/>
      <dgm:spPr/>
      <dgm:t>
        <a:bodyPr/>
        <a:lstStyle/>
        <a:p>
          <a:r>
            <a:rPr lang="pt-BR" dirty="0"/>
            <a:t>Zhou et al. "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deployment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clustered</a:t>
          </a:r>
          <a:r>
            <a:rPr lang="pt-BR" dirty="0"/>
            <a:t> </a:t>
          </a:r>
          <a:r>
            <a:rPr lang="pt-BR" dirty="0" err="1"/>
            <a:t>power</a:t>
          </a:r>
          <a:r>
            <a:rPr lang="pt-BR" dirty="0"/>
            <a:t> beacons in </a:t>
          </a:r>
          <a:r>
            <a:rPr lang="pt-BR" dirty="0" err="1"/>
            <a:t>random</a:t>
          </a:r>
          <a:r>
            <a:rPr lang="pt-BR" dirty="0"/>
            <a:t> wireless </a:t>
          </a:r>
          <a:r>
            <a:rPr lang="pt-BR" dirty="0" err="1"/>
            <a:t>powered</a:t>
          </a:r>
          <a:r>
            <a:rPr lang="pt-BR" dirty="0"/>
            <a:t> communication," IEEE </a:t>
          </a:r>
          <a:r>
            <a:rPr lang="pt-BR" dirty="0" err="1"/>
            <a:t>Transactions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Vehicular</a:t>
          </a:r>
          <a:r>
            <a:rPr lang="pt-BR" dirty="0"/>
            <a:t> Technology, 2023.</a:t>
          </a:r>
        </a:p>
      </dgm:t>
    </dgm:pt>
    <dgm:pt modelId="{BC67D615-8A5B-46A1-A57B-D5707740AB6F}" type="parTrans" cxnId="{1591729F-367B-4C76-A89B-4D5A2C852361}">
      <dgm:prSet/>
      <dgm:spPr/>
    </dgm:pt>
    <dgm:pt modelId="{3D9AF4F2-9E92-447E-92B0-B3F4CFBFC364}" type="sibTrans" cxnId="{1591729F-367B-4C76-A89B-4D5A2C852361}">
      <dgm:prSet/>
      <dgm:spPr/>
    </dgm:pt>
    <dgm:pt modelId="{1821C707-A0D1-4A58-BE25-C2CCAA4F5A8E}" type="pres">
      <dgm:prSet presAssocID="{D564602E-D9FB-4C51-BF67-8904D79754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29CA18-DF99-4F8D-A265-DE110B534F23}" type="pres">
      <dgm:prSet presAssocID="{69168C26-BDFA-4596-B05B-38113A2BB601}" presName="hierRoot1" presStyleCnt="0"/>
      <dgm:spPr/>
    </dgm:pt>
    <dgm:pt modelId="{8A93F08D-F2B0-4298-B3CC-A6EEB4C142FB}" type="pres">
      <dgm:prSet presAssocID="{69168C26-BDFA-4596-B05B-38113A2BB601}" presName="composite" presStyleCnt="0"/>
      <dgm:spPr/>
    </dgm:pt>
    <dgm:pt modelId="{EC7D85A6-F59E-4474-9A97-89F01A6226C8}" type="pres">
      <dgm:prSet presAssocID="{69168C26-BDFA-4596-B05B-38113A2BB601}" presName="background" presStyleLbl="node0" presStyleIdx="0" presStyleCnt="5"/>
      <dgm:spPr/>
    </dgm:pt>
    <dgm:pt modelId="{051CFD2E-3DD9-428E-AB6E-2D9D2CB1A8F6}" type="pres">
      <dgm:prSet presAssocID="{69168C26-BDFA-4596-B05B-38113A2BB601}" presName="text" presStyleLbl="fgAcc0" presStyleIdx="0" presStyleCnt="5">
        <dgm:presLayoutVars>
          <dgm:chPref val="3"/>
        </dgm:presLayoutVars>
      </dgm:prSet>
      <dgm:spPr/>
    </dgm:pt>
    <dgm:pt modelId="{426FCE7F-E137-4038-8C11-C788AFFA0998}" type="pres">
      <dgm:prSet presAssocID="{69168C26-BDFA-4596-B05B-38113A2BB601}" presName="hierChild2" presStyleCnt="0"/>
      <dgm:spPr/>
    </dgm:pt>
    <dgm:pt modelId="{71EF45A4-A16F-491C-A769-9FF096D22503}" type="pres">
      <dgm:prSet presAssocID="{D68CFF12-9C0B-4567-91F9-C080A6AF0F40}" presName="hierRoot1" presStyleCnt="0"/>
      <dgm:spPr/>
    </dgm:pt>
    <dgm:pt modelId="{888241E7-08FD-43E3-BC0E-6DAB5EFDF670}" type="pres">
      <dgm:prSet presAssocID="{D68CFF12-9C0B-4567-91F9-C080A6AF0F40}" presName="composite" presStyleCnt="0"/>
      <dgm:spPr/>
    </dgm:pt>
    <dgm:pt modelId="{58A05206-419D-4816-9AC5-F6AA79EC73FC}" type="pres">
      <dgm:prSet presAssocID="{D68CFF12-9C0B-4567-91F9-C080A6AF0F40}" presName="background" presStyleLbl="node0" presStyleIdx="1" presStyleCnt="5"/>
      <dgm:spPr/>
    </dgm:pt>
    <dgm:pt modelId="{C3D4AC6B-0B0D-4069-B1BA-9C2A333337B8}" type="pres">
      <dgm:prSet presAssocID="{D68CFF12-9C0B-4567-91F9-C080A6AF0F40}" presName="text" presStyleLbl="fgAcc0" presStyleIdx="1" presStyleCnt="5">
        <dgm:presLayoutVars>
          <dgm:chPref val="3"/>
        </dgm:presLayoutVars>
      </dgm:prSet>
      <dgm:spPr/>
    </dgm:pt>
    <dgm:pt modelId="{3BC1E186-202A-40E8-A990-FD346C932233}" type="pres">
      <dgm:prSet presAssocID="{D68CFF12-9C0B-4567-91F9-C080A6AF0F40}" presName="hierChild2" presStyleCnt="0"/>
      <dgm:spPr/>
    </dgm:pt>
    <dgm:pt modelId="{ECF56785-06A4-4444-A1A8-E7BA22AFE31B}" type="pres">
      <dgm:prSet presAssocID="{059D7740-94B2-49E7-B009-836F795155A6}" presName="hierRoot1" presStyleCnt="0"/>
      <dgm:spPr/>
    </dgm:pt>
    <dgm:pt modelId="{E3EE0785-6DF7-4813-ACA5-02459EAA6E92}" type="pres">
      <dgm:prSet presAssocID="{059D7740-94B2-49E7-B009-836F795155A6}" presName="composite" presStyleCnt="0"/>
      <dgm:spPr/>
    </dgm:pt>
    <dgm:pt modelId="{24A92A7A-2A4B-44F5-80A0-35BC4B44FB5C}" type="pres">
      <dgm:prSet presAssocID="{059D7740-94B2-49E7-B009-836F795155A6}" presName="background" presStyleLbl="node0" presStyleIdx="2" presStyleCnt="5"/>
      <dgm:spPr/>
    </dgm:pt>
    <dgm:pt modelId="{8148A20E-D5A3-45DE-8F7B-CC678D906ED1}" type="pres">
      <dgm:prSet presAssocID="{059D7740-94B2-49E7-B009-836F795155A6}" presName="text" presStyleLbl="fgAcc0" presStyleIdx="2" presStyleCnt="5">
        <dgm:presLayoutVars>
          <dgm:chPref val="3"/>
        </dgm:presLayoutVars>
      </dgm:prSet>
      <dgm:spPr/>
    </dgm:pt>
    <dgm:pt modelId="{066B3B42-7D07-4E8D-AB8C-DAFD3CAE89E4}" type="pres">
      <dgm:prSet presAssocID="{059D7740-94B2-49E7-B009-836F795155A6}" presName="hierChild2" presStyleCnt="0"/>
      <dgm:spPr/>
    </dgm:pt>
    <dgm:pt modelId="{CB230587-CFE7-4572-9821-0F95FE295D18}" type="pres">
      <dgm:prSet presAssocID="{48DE8E92-2880-41AD-BAD2-3EFE18ABCA4C}" presName="hierRoot1" presStyleCnt="0"/>
      <dgm:spPr/>
    </dgm:pt>
    <dgm:pt modelId="{97E55278-E624-405C-8F2A-F2EA53D07513}" type="pres">
      <dgm:prSet presAssocID="{48DE8E92-2880-41AD-BAD2-3EFE18ABCA4C}" presName="composite" presStyleCnt="0"/>
      <dgm:spPr/>
    </dgm:pt>
    <dgm:pt modelId="{6C38BDD1-4262-4220-9AF1-A8202A10912A}" type="pres">
      <dgm:prSet presAssocID="{48DE8E92-2880-41AD-BAD2-3EFE18ABCA4C}" presName="background" presStyleLbl="node0" presStyleIdx="3" presStyleCnt="5"/>
      <dgm:spPr/>
    </dgm:pt>
    <dgm:pt modelId="{2B1B020F-8858-4ABE-AFC8-E8D3AF915B40}" type="pres">
      <dgm:prSet presAssocID="{48DE8E92-2880-41AD-BAD2-3EFE18ABCA4C}" presName="text" presStyleLbl="fgAcc0" presStyleIdx="3" presStyleCnt="5">
        <dgm:presLayoutVars>
          <dgm:chPref val="3"/>
        </dgm:presLayoutVars>
      </dgm:prSet>
      <dgm:spPr/>
    </dgm:pt>
    <dgm:pt modelId="{889C8E8F-9B1F-4CCB-A38E-75609280D7E0}" type="pres">
      <dgm:prSet presAssocID="{48DE8E92-2880-41AD-BAD2-3EFE18ABCA4C}" presName="hierChild2" presStyleCnt="0"/>
      <dgm:spPr/>
    </dgm:pt>
    <dgm:pt modelId="{A7DEDEB5-5E4C-467A-B2BC-1A4A84B50484}" type="pres">
      <dgm:prSet presAssocID="{430BC3C2-7E73-4A16-BF94-882F9DE08BCA}" presName="hierRoot1" presStyleCnt="0"/>
      <dgm:spPr/>
    </dgm:pt>
    <dgm:pt modelId="{05BFE20F-B209-48C4-BF4B-E404CF8B55A5}" type="pres">
      <dgm:prSet presAssocID="{430BC3C2-7E73-4A16-BF94-882F9DE08BCA}" presName="composite" presStyleCnt="0"/>
      <dgm:spPr/>
    </dgm:pt>
    <dgm:pt modelId="{A2CEF4E8-38A3-4F4A-81A9-D42606FF02A6}" type="pres">
      <dgm:prSet presAssocID="{430BC3C2-7E73-4A16-BF94-882F9DE08BCA}" presName="background" presStyleLbl="node0" presStyleIdx="4" presStyleCnt="5"/>
      <dgm:spPr/>
    </dgm:pt>
    <dgm:pt modelId="{46C45469-DDAC-435E-84A6-540277F919F8}" type="pres">
      <dgm:prSet presAssocID="{430BC3C2-7E73-4A16-BF94-882F9DE08BCA}" presName="text" presStyleLbl="fgAcc0" presStyleIdx="4" presStyleCnt="5">
        <dgm:presLayoutVars>
          <dgm:chPref val="3"/>
        </dgm:presLayoutVars>
      </dgm:prSet>
      <dgm:spPr/>
    </dgm:pt>
    <dgm:pt modelId="{003B57AC-57E6-4EFA-932B-09AC8867C70E}" type="pres">
      <dgm:prSet presAssocID="{430BC3C2-7E73-4A16-BF94-882F9DE08BCA}" presName="hierChild2" presStyleCnt="0"/>
      <dgm:spPr/>
    </dgm:pt>
  </dgm:ptLst>
  <dgm:cxnLst>
    <dgm:cxn modelId="{46D89A02-163B-4165-8C40-D93F0796EF3A}" type="presOf" srcId="{059D7740-94B2-49E7-B009-836F795155A6}" destId="{8148A20E-D5A3-45DE-8F7B-CC678D906ED1}" srcOrd="0" destOrd="0" presId="urn:microsoft.com/office/officeart/2005/8/layout/hierarchy1"/>
    <dgm:cxn modelId="{A3AB151B-0302-4D83-B796-1B766A25A2C3}" type="presOf" srcId="{69168C26-BDFA-4596-B05B-38113A2BB601}" destId="{051CFD2E-3DD9-428E-AB6E-2D9D2CB1A8F6}" srcOrd="0" destOrd="0" presId="urn:microsoft.com/office/officeart/2005/8/layout/hierarchy1"/>
    <dgm:cxn modelId="{A321801B-C99D-4FEF-8C5B-D35531B91D33}" srcId="{D564602E-D9FB-4C51-BF67-8904D797546B}" destId="{69168C26-BDFA-4596-B05B-38113A2BB601}" srcOrd="0" destOrd="0" parTransId="{E8FF2F6C-FF7F-4D33-AE2A-D7920068CA74}" sibTransId="{B76CF819-C4E5-4C49-9C81-B7998A06070B}"/>
    <dgm:cxn modelId="{AD1BFD23-3BB8-460F-AF53-F6B2092647EB}" type="presOf" srcId="{48DE8E92-2880-41AD-BAD2-3EFE18ABCA4C}" destId="{2B1B020F-8858-4ABE-AFC8-E8D3AF915B40}" srcOrd="0" destOrd="0" presId="urn:microsoft.com/office/officeart/2005/8/layout/hierarchy1"/>
    <dgm:cxn modelId="{54BBD530-29A6-42A5-8DC4-148150182692}" srcId="{D564602E-D9FB-4C51-BF67-8904D797546B}" destId="{430BC3C2-7E73-4A16-BF94-882F9DE08BCA}" srcOrd="4" destOrd="0" parTransId="{FE226E34-EE4B-445C-AB40-F399BFCDDB95}" sibTransId="{6185AEBD-EF04-4CF7-A6E3-F9E656794EC3}"/>
    <dgm:cxn modelId="{066A825B-7C0A-47B0-8F93-EF75FDD021B2}" type="presOf" srcId="{430BC3C2-7E73-4A16-BF94-882F9DE08BCA}" destId="{46C45469-DDAC-435E-84A6-540277F919F8}" srcOrd="0" destOrd="0" presId="urn:microsoft.com/office/officeart/2005/8/layout/hierarchy1"/>
    <dgm:cxn modelId="{14CAE545-457D-4896-AF8A-3C009F8BF777}" srcId="{D564602E-D9FB-4C51-BF67-8904D797546B}" destId="{48DE8E92-2880-41AD-BAD2-3EFE18ABCA4C}" srcOrd="3" destOrd="0" parTransId="{CDD16ABD-D76B-4081-BBF7-E7A8B063CD08}" sibTransId="{6AEACB8F-78DC-4E8B-BB42-85657C41CA57}"/>
    <dgm:cxn modelId="{13F4FD53-B72B-4767-8EF5-5FFEF1463A94}" type="presOf" srcId="{D68CFF12-9C0B-4567-91F9-C080A6AF0F40}" destId="{C3D4AC6B-0B0D-4069-B1BA-9C2A333337B8}" srcOrd="0" destOrd="0" presId="urn:microsoft.com/office/officeart/2005/8/layout/hierarchy1"/>
    <dgm:cxn modelId="{0E278D55-2445-4A3F-A50F-5DD941630C62}" srcId="{D564602E-D9FB-4C51-BF67-8904D797546B}" destId="{D68CFF12-9C0B-4567-91F9-C080A6AF0F40}" srcOrd="1" destOrd="0" parTransId="{3ED9A72E-149C-4B5E-BE9B-FEF6549BEB25}" sibTransId="{8BDD57FF-673A-4329-8B10-8555FF29FB23}"/>
    <dgm:cxn modelId="{6B7B977B-38FD-4C23-86DB-3C207B94065A}" type="presOf" srcId="{D564602E-D9FB-4C51-BF67-8904D797546B}" destId="{1821C707-A0D1-4A58-BE25-C2CCAA4F5A8E}" srcOrd="0" destOrd="0" presId="urn:microsoft.com/office/officeart/2005/8/layout/hierarchy1"/>
    <dgm:cxn modelId="{1591729F-367B-4C76-A89B-4D5A2C852361}" srcId="{D564602E-D9FB-4C51-BF67-8904D797546B}" destId="{059D7740-94B2-49E7-B009-836F795155A6}" srcOrd="2" destOrd="0" parTransId="{BC67D615-8A5B-46A1-A57B-D5707740AB6F}" sibTransId="{3D9AF4F2-9E92-447E-92B0-B3F4CFBFC364}"/>
    <dgm:cxn modelId="{CF9B43EC-6A1D-4008-844B-E3D8797FA0E0}" type="presParOf" srcId="{1821C707-A0D1-4A58-BE25-C2CCAA4F5A8E}" destId="{0929CA18-DF99-4F8D-A265-DE110B534F23}" srcOrd="0" destOrd="0" presId="urn:microsoft.com/office/officeart/2005/8/layout/hierarchy1"/>
    <dgm:cxn modelId="{B4CC8AA8-8B5E-4664-B003-E61D266A0BFB}" type="presParOf" srcId="{0929CA18-DF99-4F8D-A265-DE110B534F23}" destId="{8A93F08D-F2B0-4298-B3CC-A6EEB4C142FB}" srcOrd="0" destOrd="0" presId="urn:microsoft.com/office/officeart/2005/8/layout/hierarchy1"/>
    <dgm:cxn modelId="{C29E3D89-3A15-44D7-8868-FE4D4990D7E1}" type="presParOf" srcId="{8A93F08D-F2B0-4298-B3CC-A6EEB4C142FB}" destId="{EC7D85A6-F59E-4474-9A97-89F01A6226C8}" srcOrd="0" destOrd="0" presId="urn:microsoft.com/office/officeart/2005/8/layout/hierarchy1"/>
    <dgm:cxn modelId="{D96A2D44-AAAB-46F8-8241-0C13EF527740}" type="presParOf" srcId="{8A93F08D-F2B0-4298-B3CC-A6EEB4C142FB}" destId="{051CFD2E-3DD9-428E-AB6E-2D9D2CB1A8F6}" srcOrd="1" destOrd="0" presId="urn:microsoft.com/office/officeart/2005/8/layout/hierarchy1"/>
    <dgm:cxn modelId="{02DD762C-24B7-4317-9F24-6161FE3A52C0}" type="presParOf" srcId="{0929CA18-DF99-4F8D-A265-DE110B534F23}" destId="{426FCE7F-E137-4038-8C11-C788AFFA0998}" srcOrd="1" destOrd="0" presId="urn:microsoft.com/office/officeart/2005/8/layout/hierarchy1"/>
    <dgm:cxn modelId="{48D4D26B-C940-42F2-9C17-57706AF51140}" type="presParOf" srcId="{1821C707-A0D1-4A58-BE25-C2CCAA4F5A8E}" destId="{71EF45A4-A16F-491C-A769-9FF096D22503}" srcOrd="1" destOrd="0" presId="urn:microsoft.com/office/officeart/2005/8/layout/hierarchy1"/>
    <dgm:cxn modelId="{E06D2FF1-FF60-4217-8A97-616658C876FA}" type="presParOf" srcId="{71EF45A4-A16F-491C-A769-9FF096D22503}" destId="{888241E7-08FD-43E3-BC0E-6DAB5EFDF670}" srcOrd="0" destOrd="0" presId="urn:microsoft.com/office/officeart/2005/8/layout/hierarchy1"/>
    <dgm:cxn modelId="{7B09C2D3-8C5F-4BF6-8C28-FF989AD484DD}" type="presParOf" srcId="{888241E7-08FD-43E3-BC0E-6DAB5EFDF670}" destId="{58A05206-419D-4816-9AC5-F6AA79EC73FC}" srcOrd="0" destOrd="0" presId="urn:microsoft.com/office/officeart/2005/8/layout/hierarchy1"/>
    <dgm:cxn modelId="{5AC0F517-3D33-48E9-90AE-F280BD6C08E8}" type="presParOf" srcId="{888241E7-08FD-43E3-BC0E-6DAB5EFDF670}" destId="{C3D4AC6B-0B0D-4069-B1BA-9C2A333337B8}" srcOrd="1" destOrd="0" presId="urn:microsoft.com/office/officeart/2005/8/layout/hierarchy1"/>
    <dgm:cxn modelId="{D9A80AAA-76E2-41CE-8E6D-091E0B4C9169}" type="presParOf" srcId="{71EF45A4-A16F-491C-A769-9FF096D22503}" destId="{3BC1E186-202A-40E8-A990-FD346C932233}" srcOrd="1" destOrd="0" presId="urn:microsoft.com/office/officeart/2005/8/layout/hierarchy1"/>
    <dgm:cxn modelId="{A7476173-29D9-49DA-A555-A90022D86CD3}" type="presParOf" srcId="{1821C707-A0D1-4A58-BE25-C2CCAA4F5A8E}" destId="{ECF56785-06A4-4444-A1A8-E7BA22AFE31B}" srcOrd="2" destOrd="0" presId="urn:microsoft.com/office/officeart/2005/8/layout/hierarchy1"/>
    <dgm:cxn modelId="{F8DD4DCB-D31E-4EA9-8DB1-569F74C88163}" type="presParOf" srcId="{ECF56785-06A4-4444-A1A8-E7BA22AFE31B}" destId="{E3EE0785-6DF7-4813-ACA5-02459EAA6E92}" srcOrd="0" destOrd="0" presId="urn:microsoft.com/office/officeart/2005/8/layout/hierarchy1"/>
    <dgm:cxn modelId="{BB52F189-9C29-49AE-BEEE-7084EAFBCE9F}" type="presParOf" srcId="{E3EE0785-6DF7-4813-ACA5-02459EAA6E92}" destId="{24A92A7A-2A4B-44F5-80A0-35BC4B44FB5C}" srcOrd="0" destOrd="0" presId="urn:microsoft.com/office/officeart/2005/8/layout/hierarchy1"/>
    <dgm:cxn modelId="{E209DDD8-190D-44CB-9B6F-200CCAFBC736}" type="presParOf" srcId="{E3EE0785-6DF7-4813-ACA5-02459EAA6E92}" destId="{8148A20E-D5A3-45DE-8F7B-CC678D906ED1}" srcOrd="1" destOrd="0" presId="urn:microsoft.com/office/officeart/2005/8/layout/hierarchy1"/>
    <dgm:cxn modelId="{15576151-4F11-40B1-83EB-8F0A5DF9B9AD}" type="presParOf" srcId="{ECF56785-06A4-4444-A1A8-E7BA22AFE31B}" destId="{066B3B42-7D07-4E8D-AB8C-DAFD3CAE89E4}" srcOrd="1" destOrd="0" presId="urn:microsoft.com/office/officeart/2005/8/layout/hierarchy1"/>
    <dgm:cxn modelId="{E450F91F-C0D9-4A4C-8392-D398587AD2D5}" type="presParOf" srcId="{1821C707-A0D1-4A58-BE25-C2CCAA4F5A8E}" destId="{CB230587-CFE7-4572-9821-0F95FE295D18}" srcOrd="3" destOrd="0" presId="urn:microsoft.com/office/officeart/2005/8/layout/hierarchy1"/>
    <dgm:cxn modelId="{98C1566B-C099-4313-8179-E27BD631119B}" type="presParOf" srcId="{CB230587-CFE7-4572-9821-0F95FE295D18}" destId="{97E55278-E624-405C-8F2A-F2EA53D07513}" srcOrd="0" destOrd="0" presId="urn:microsoft.com/office/officeart/2005/8/layout/hierarchy1"/>
    <dgm:cxn modelId="{70EAA3E5-9037-4F73-A6C9-5C7A0B18BC84}" type="presParOf" srcId="{97E55278-E624-405C-8F2A-F2EA53D07513}" destId="{6C38BDD1-4262-4220-9AF1-A8202A10912A}" srcOrd="0" destOrd="0" presId="urn:microsoft.com/office/officeart/2005/8/layout/hierarchy1"/>
    <dgm:cxn modelId="{E49C6066-DB02-4C48-AD29-CF1825DD0447}" type="presParOf" srcId="{97E55278-E624-405C-8F2A-F2EA53D07513}" destId="{2B1B020F-8858-4ABE-AFC8-E8D3AF915B40}" srcOrd="1" destOrd="0" presId="urn:microsoft.com/office/officeart/2005/8/layout/hierarchy1"/>
    <dgm:cxn modelId="{F1E77F11-0235-4ADD-B6D8-78FC0E72850F}" type="presParOf" srcId="{CB230587-CFE7-4572-9821-0F95FE295D18}" destId="{889C8E8F-9B1F-4CCB-A38E-75609280D7E0}" srcOrd="1" destOrd="0" presId="urn:microsoft.com/office/officeart/2005/8/layout/hierarchy1"/>
    <dgm:cxn modelId="{9481F677-55A4-484C-800D-51E0B82FBF1F}" type="presParOf" srcId="{1821C707-A0D1-4A58-BE25-C2CCAA4F5A8E}" destId="{A7DEDEB5-5E4C-467A-B2BC-1A4A84B50484}" srcOrd="4" destOrd="0" presId="urn:microsoft.com/office/officeart/2005/8/layout/hierarchy1"/>
    <dgm:cxn modelId="{4820A984-2534-4668-B915-FF5E47CD4040}" type="presParOf" srcId="{A7DEDEB5-5E4C-467A-B2BC-1A4A84B50484}" destId="{05BFE20F-B209-48C4-BF4B-E404CF8B55A5}" srcOrd="0" destOrd="0" presId="urn:microsoft.com/office/officeart/2005/8/layout/hierarchy1"/>
    <dgm:cxn modelId="{6995389C-10FA-4989-9B5D-0D1485118D26}" type="presParOf" srcId="{05BFE20F-B209-48C4-BF4B-E404CF8B55A5}" destId="{A2CEF4E8-38A3-4F4A-81A9-D42606FF02A6}" srcOrd="0" destOrd="0" presId="urn:microsoft.com/office/officeart/2005/8/layout/hierarchy1"/>
    <dgm:cxn modelId="{A97D0CD8-F34B-4EF0-830C-A329A294A500}" type="presParOf" srcId="{05BFE20F-B209-48C4-BF4B-E404CF8B55A5}" destId="{46C45469-DDAC-435E-84A6-540277F919F8}" srcOrd="1" destOrd="0" presId="urn:microsoft.com/office/officeart/2005/8/layout/hierarchy1"/>
    <dgm:cxn modelId="{8E9CD96B-08DE-4448-9EC1-7F56854DE68A}" type="presParOf" srcId="{A7DEDEB5-5E4C-467A-B2BC-1A4A84B50484}" destId="{003B57AC-57E6-4EFA-932B-09AC8867C7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B3E77-22F0-4347-88A3-28C10109401A}">
      <dsp:nvSpPr>
        <dsp:cNvPr id="0" name=""/>
        <dsp:cNvSpPr/>
      </dsp:nvSpPr>
      <dsp:spPr>
        <a:xfrm>
          <a:off x="0" y="461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5A9B0-EE51-4A2D-95AF-BB49A093275E}">
      <dsp:nvSpPr>
        <dsp:cNvPr id="0" name=""/>
        <dsp:cNvSpPr/>
      </dsp:nvSpPr>
      <dsp:spPr>
        <a:xfrm>
          <a:off x="326931" y="243634"/>
          <a:ext cx="594421" cy="594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494C5-DD3B-4E58-A461-F975685E61F5}">
      <dsp:nvSpPr>
        <dsp:cNvPr id="0" name=""/>
        <dsp:cNvSpPr/>
      </dsp:nvSpPr>
      <dsp:spPr>
        <a:xfrm>
          <a:off x="1248284" y="461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>
              <a:solidFill>
                <a:srgbClr val="000000"/>
              </a:solidFill>
              <a:latin typeface="Calibri"/>
              <a:cs typeface="Calibri"/>
            </a:rPr>
            <a:t>Desenvolver um ambiente de simulação para avaliar a eficácia de diferentes estratégias de posicionamento de </a:t>
          </a:r>
          <a:r>
            <a:rPr lang="pt-BR" sz="1600" b="0" kern="1200" dirty="0" err="1">
              <a:solidFill>
                <a:srgbClr val="000000"/>
              </a:solidFill>
              <a:latin typeface="Calibri"/>
              <a:cs typeface="Calibri"/>
            </a:rPr>
            <a:t>PBs</a:t>
          </a:r>
          <a:r>
            <a:rPr lang="pt-BR" sz="1600" b="0" kern="1200" dirty="0">
              <a:solidFill>
                <a:srgbClr val="000000"/>
              </a:solidFill>
              <a:latin typeface="Calibri"/>
              <a:cs typeface="Calibri"/>
            </a:rPr>
            <a:t>.</a:t>
          </a:r>
          <a:endParaRPr lang="pt-BR" sz="1600" b="0" kern="1200" dirty="0">
            <a:latin typeface="Aptos Display" panose="020F0302020204030204"/>
          </a:endParaRPr>
        </a:p>
      </dsp:txBody>
      <dsp:txXfrm>
        <a:off x="1248284" y="461"/>
        <a:ext cx="4456945" cy="1080765"/>
      </dsp:txXfrm>
    </dsp:sp>
    <dsp:sp modelId="{893A19C2-FCB1-48FD-A1BB-3A9EC8AEAC4D}">
      <dsp:nvSpPr>
        <dsp:cNvPr id="0" name=""/>
        <dsp:cNvSpPr/>
      </dsp:nvSpPr>
      <dsp:spPr>
        <a:xfrm>
          <a:off x="0" y="1351418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8798-1CC1-49B8-AF0B-90A9AAE690C3}">
      <dsp:nvSpPr>
        <dsp:cNvPr id="0" name=""/>
        <dsp:cNvSpPr/>
      </dsp:nvSpPr>
      <dsp:spPr>
        <a:xfrm>
          <a:off x="326931" y="1594590"/>
          <a:ext cx="594421" cy="594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28700-C1DC-4D47-99DC-7E0FF89C4B0C}">
      <dsp:nvSpPr>
        <dsp:cNvPr id="0" name=""/>
        <dsp:cNvSpPr/>
      </dsp:nvSpPr>
      <dsp:spPr>
        <a:xfrm>
          <a:off x="1248284" y="1351418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/>
            <a:t>Otimizar o posicionamento dos </a:t>
          </a:r>
          <a:r>
            <a:rPr lang="pt-BR" sz="1600" b="0" kern="1200" dirty="0" err="1"/>
            <a:t>PBs</a:t>
          </a:r>
          <a:r>
            <a:rPr lang="pt-BR" sz="1600" b="0" kern="1200" dirty="0"/>
            <a:t> usando </a:t>
          </a:r>
          <a:r>
            <a:rPr lang="pt-BR" sz="1600" b="0" kern="1200" dirty="0" err="1"/>
            <a:t>Deep</a:t>
          </a:r>
          <a:r>
            <a:rPr lang="pt-BR" sz="1600" b="0" kern="1200" dirty="0"/>
            <a:t> </a:t>
          </a:r>
          <a:r>
            <a:rPr lang="pt-BR" sz="1600" kern="1200" dirty="0" err="1"/>
            <a:t>Q-Learning</a:t>
          </a:r>
          <a:r>
            <a:rPr lang="pt-BR" sz="1600" kern="1200" dirty="0"/>
            <a:t> (DQN) para maximizar a colheita de energia.</a:t>
          </a:r>
          <a:endParaRPr lang="en-US" sz="1600" kern="1200" dirty="0"/>
        </a:p>
      </dsp:txBody>
      <dsp:txXfrm>
        <a:off x="1248284" y="1351418"/>
        <a:ext cx="4456945" cy="1080765"/>
      </dsp:txXfrm>
    </dsp:sp>
    <dsp:sp modelId="{8836F44E-6D6A-42E2-988A-A39D37023309}">
      <dsp:nvSpPr>
        <dsp:cNvPr id="0" name=""/>
        <dsp:cNvSpPr/>
      </dsp:nvSpPr>
      <dsp:spPr>
        <a:xfrm>
          <a:off x="0" y="2702375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452E1-D990-4F08-B088-EF493085D3E0}">
      <dsp:nvSpPr>
        <dsp:cNvPr id="0" name=""/>
        <dsp:cNvSpPr/>
      </dsp:nvSpPr>
      <dsp:spPr>
        <a:xfrm>
          <a:off x="326931" y="2945547"/>
          <a:ext cx="594421" cy="594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F5475-320A-4CCF-A1C7-77C3F934572B}">
      <dsp:nvSpPr>
        <dsp:cNvPr id="0" name=""/>
        <dsp:cNvSpPr/>
      </dsp:nvSpPr>
      <dsp:spPr>
        <a:xfrm>
          <a:off x="1248284" y="2702375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/>
            <a:t>Comparar o </a:t>
          </a:r>
          <a:r>
            <a:rPr lang="pt-BR" sz="1600" kern="1200" dirty="0"/>
            <a:t>desempenho do DQN com outros métodos, como </a:t>
          </a:r>
          <a:r>
            <a:rPr lang="pt-BR" sz="1600" kern="1200" dirty="0" err="1"/>
            <a:t>Particle</a:t>
          </a:r>
          <a:r>
            <a:rPr lang="pt-BR" sz="1600" kern="1200" dirty="0"/>
            <a:t> </a:t>
          </a:r>
          <a:r>
            <a:rPr lang="pt-BR" sz="1600" kern="1200" dirty="0" err="1"/>
            <a:t>Swarm</a:t>
          </a:r>
          <a:r>
            <a:rPr lang="pt-BR" sz="1600" kern="1200" dirty="0"/>
            <a:t> </a:t>
          </a:r>
          <a:r>
            <a:rPr lang="pt-BR" sz="1600" b="0" kern="1200" dirty="0" err="1"/>
            <a:t>Optimization</a:t>
          </a:r>
          <a:r>
            <a:rPr lang="pt-BR" sz="1600" b="0" kern="1200" dirty="0"/>
            <a:t> (PSO) e </a:t>
          </a:r>
          <a:r>
            <a:rPr lang="pt-BR" sz="1600" kern="1200" dirty="0"/>
            <a:t>Algoritmos Genéticos (GA).</a:t>
          </a:r>
        </a:p>
      </dsp:txBody>
      <dsp:txXfrm>
        <a:off x="1248284" y="2702375"/>
        <a:ext cx="4456945" cy="1080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F3AAB-AE78-4E58-B82A-56F5A7B92833}">
      <dsp:nvSpPr>
        <dsp:cNvPr id="0" name=""/>
        <dsp:cNvSpPr/>
      </dsp:nvSpPr>
      <dsp:spPr>
        <a:xfrm>
          <a:off x="1353" y="1512616"/>
          <a:ext cx="2639896" cy="2111917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5400" rIns="372519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Liang et al. (2019)</a:t>
          </a:r>
          <a:r>
            <a:rPr lang="pt-BR" sz="1000" b="0" kern="1200" dirty="0"/>
            <a:t>:</a:t>
          </a:r>
          <a:r>
            <a:rPr lang="pt-BR" sz="1000" kern="1200" dirty="0"/>
            <a:t> "Non-</a:t>
          </a:r>
          <a:r>
            <a:rPr lang="pt-BR" sz="1000" kern="1200" dirty="0" err="1"/>
            <a:t>uniform</a:t>
          </a:r>
          <a:r>
            <a:rPr lang="pt-BR" sz="1000" kern="1200" dirty="0"/>
            <a:t> </a:t>
          </a:r>
          <a:r>
            <a:rPr lang="pt-BR" sz="1000" kern="1200" dirty="0" err="1"/>
            <a:t>deployment</a:t>
          </a:r>
          <a:r>
            <a:rPr lang="pt-BR" sz="1000" kern="1200" dirty="0"/>
            <a:t> </a:t>
          </a:r>
          <a:r>
            <a:rPr lang="pt-BR" sz="1000" kern="1200" dirty="0" err="1"/>
            <a:t>of</a:t>
          </a:r>
          <a:r>
            <a:rPr lang="pt-BR" sz="1000" kern="1200" dirty="0"/>
            <a:t> </a:t>
          </a:r>
          <a:r>
            <a:rPr lang="pt-BR" sz="1000" kern="1200" dirty="0" err="1"/>
            <a:t>power</a:t>
          </a:r>
          <a:r>
            <a:rPr lang="pt-BR" sz="1000" kern="1200" dirty="0"/>
            <a:t> beacons in wireless </a:t>
          </a:r>
          <a:r>
            <a:rPr lang="pt-BR" sz="1000" kern="1200" dirty="0" err="1"/>
            <a:t>powered</a:t>
          </a:r>
          <a:r>
            <a:rPr lang="pt-BR" sz="1000" kern="1200" dirty="0"/>
            <a:t> communication networks."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Este trabalho explora a implantação não uniforme de </a:t>
          </a:r>
          <a:r>
            <a:rPr lang="pt-BR" sz="800" kern="1200" dirty="0" err="1"/>
            <a:t>power</a:t>
          </a:r>
          <a:r>
            <a:rPr lang="pt-BR" sz="800" kern="1200" dirty="0"/>
            <a:t> beacons em redes de comunicação alimentadas sem fio, propondo métodos para melhorar a eficiência da rede através de posicionamentos estratégicos.</a:t>
          </a:r>
          <a:endParaRPr lang="en-US" sz="800" kern="1200" dirty="0"/>
        </a:p>
      </dsp:txBody>
      <dsp:txXfrm>
        <a:off x="1353" y="1512616"/>
        <a:ext cx="2375906" cy="2111917"/>
      </dsp:txXfrm>
    </dsp:sp>
    <dsp:sp modelId="{AE8F179C-DB87-4321-A089-7725AE2420E1}">
      <dsp:nvSpPr>
        <dsp:cNvPr id="0" name=""/>
        <dsp:cNvSpPr/>
      </dsp:nvSpPr>
      <dsp:spPr>
        <a:xfrm>
          <a:off x="2113271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5400" rIns="93130" bIns="254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Rosabal et al. (2021): "On the optimal deployment of power beacons for massive wireless energy transfer."</a:t>
          </a:r>
          <a:endParaRPr lang="en-US" sz="10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Estudo que investiga a implantação ótima de power beacons para transferência massiva de energia sem fio, utilizando otimização para maximizar a coleta de energia em redes IoT.</a:t>
          </a:r>
          <a:endParaRPr lang="en-US" sz="8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2641250" y="1512616"/>
        <a:ext cx="1583938" cy="2111917"/>
      </dsp:txXfrm>
    </dsp:sp>
    <dsp:sp modelId="{CD9B9BCC-76DB-4D9E-8D4C-D649E4625142}">
      <dsp:nvSpPr>
        <dsp:cNvPr id="0" name=""/>
        <dsp:cNvSpPr/>
      </dsp:nvSpPr>
      <dsp:spPr>
        <a:xfrm>
          <a:off x="4225188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5400" rIns="93130" bIns="254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Zhou et al. (2023): "On the deployment of clustered power beacons in random wireless powered communication."</a:t>
          </a:r>
          <a:endParaRPr lang="en-US" sz="10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Pesquisa sobre a implantação de power beacons agrupados em comunicações sem fio, destacando estratégias para melhorar a eficiência da transferência de energia em cenários de comunicação sem fio aleatórios.</a:t>
          </a:r>
          <a:endParaRPr lang="en-US" sz="8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4753167" y="1512616"/>
        <a:ext cx="1583938" cy="2111917"/>
      </dsp:txXfrm>
    </dsp:sp>
    <dsp:sp modelId="{338EA400-0B5D-43DE-9E02-D53171375260}">
      <dsp:nvSpPr>
        <dsp:cNvPr id="0" name=""/>
        <dsp:cNvSpPr/>
      </dsp:nvSpPr>
      <dsp:spPr>
        <a:xfrm>
          <a:off x="6337106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5400" rIns="93130" bIns="254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Souto et al. (2023): "Otimização do Tempo de Recarga com Transmissão de Energia sem Fio Usando Beamforming Analógico Baseado nas Estatísticas do Canal."</a:t>
          </a:r>
          <a:endParaRPr lang="en-US" sz="10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Este estudo foca na otimização do tempo de recarga utilizando beamforming analógico, demonstrando a importância do conhecimento das estatísticas do canal para otimizar a transferência de energia.</a:t>
          </a:r>
          <a:endParaRPr lang="en-US" sz="8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6865085" y="1512616"/>
        <a:ext cx="1583938" cy="2111917"/>
      </dsp:txXfrm>
    </dsp:sp>
    <dsp:sp modelId="{A58F4127-0A19-4B37-97AA-CCF26CEED645}">
      <dsp:nvSpPr>
        <dsp:cNvPr id="0" name=""/>
        <dsp:cNvSpPr/>
      </dsp:nvSpPr>
      <dsp:spPr>
        <a:xfrm>
          <a:off x="8449023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5400" rIns="93130" bIns="254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>
              <a:latin typeface="Aptos Display" panose="020F0302020204030204"/>
            </a:rPr>
            <a:t>Wet</a:t>
          </a:r>
          <a:r>
            <a:rPr lang="pt-BR" sz="1000" kern="1200" dirty="0">
              <a:latin typeface="Aptos Display" panose="020F0302020204030204"/>
            </a:rPr>
            <a:t> </a:t>
          </a:r>
          <a:r>
            <a:rPr lang="pt-BR" sz="1000" kern="1200" dirty="0" err="1">
              <a:latin typeface="Aptos Display" panose="020F0302020204030204"/>
            </a:rPr>
            <a:t>with</a:t>
          </a:r>
          <a:r>
            <a:rPr lang="pt-BR" sz="1000" kern="1200" dirty="0">
              <a:latin typeface="Aptos Display" panose="020F0302020204030204"/>
            </a:rPr>
            <a:t> DQL</a:t>
          </a:r>
          <a:endParaRPr lang="pt-BR" sz="1000" kern="1200" dirty="0"/>
        </a:p>
      </dsp:txBody>
      <dsp:txXfrm>
        <a:off x="8977002" y="1512616"/>
        <a:ext cx="1583938" cy="2111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84E0-4BAD-4E10-B1FC-63430760ED90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40CE9-8D1D-4CE9-870B-A4A6F752F4C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24F7D-30D7-4208-B40A-C703BC3AA9E1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Ambiente de Simulação:</a:t>
          </a:r>
          <a:r>
            <a:rPr lang="pt-BR" sz="1400" kern="1200" dirty="0"/>
            <a:t> Um plano 2D onde os dispositivos IoT e </a:t>
          </a:r>
          <a:r>
            <a:rPr lang="pt-BR" sz="1400" kern="1200" dirty="0" err="1"/>
            <a:t>PBs</a:t>
          </a:r>
          <a:r>
            <a:rPr lang="pt-BR" sz="1400" kern="1200" dirty="0"/>
            <a:t> são posicionados</a:t>
          </a:r>
          <a:r>
            <a:rPr lang="pt-BR" sz="1400" b="0" kern="1200" dirty="0"/>
            <a:t>.</a:t>
          </a:r>
        </a:p>
      </dsp:txBody>
      <dsp:txXfrm>
        <a:off x="1357965" y="2319"/>
        <a:ext cx="4887299" cy="1175727"/>
      </dsp:txXfrm>
    </dsp:sp>
    <dsp:sp modelId="{2FFE4B7B-8A7E-4553-9156-568CDAF24F6A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C4FDE-CE69-4CE5-AD2D-00FBF3B62DCC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6E0E-159D-458F-A073-46E01B853FE3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Parâmetros:</a:t>
          </a:r>
          <a:r>
            <a:rPr lang="pt-BR" sz="1400" kern="1200" dirty="0"/>
            <a:t> Número de dispositivos IoT, número de </a:t>
          </a:r>
          <a:r>
            <a:rPr lang="pt-BR" sz="1400" kern="1200" dirty="0" err="1"/>
            <a:t>PBs</a:t>
          </a:r>
          <a:r>
            <a:rPr lang="pt-BR" sz="1400" kern="1200" dirty="0"/>
            <a:t>, potência de transmissão, frequência de operação, etc.</a:t>
          </a:r>
          <a:endParaRPr lang="en-US" sz="1400" kern="1200" dirty="0"/>
        </a:p>
      </dsp:txBody>
      <dsp:txXfrm>
        <a:off x="1357965" y="1471979"/>
        <a:ext cx="4887299" cy="1175727"/>
      </dsp:txXfrm>
    </dsp:sp>
    <dsp:sp modelId="{A9EC0D28-E07D-4FE5-861C-8A28EEE7A92E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6BA9A-50A6-4928-9F25-DAB0AD218FE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7CC03-7120-4AB9-8224-0E56FCE2CD61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Algoritmo DQN:</a:t>
          </a:r>
          <a:r>
            <a:rPr lang="pt-BR" sz="1400" kern="1200" dirty="0"/>
            <a:t> Utiliza redes neurais para aprender as posições ótimas dos </a:t>
          </a:r>
          <a:r>
            <a:rPr lang="pt-BR" sz="1400" kern="1200" dirty="0" err="1"/>
            <a:t>PBs</a:t>
          </a:r>
          <a:r>
            <a:rPr lang="pt-BR" sz="1400" kern="1200" dirty="0"/>
            <a:t> através da interação com o ambiente.</a:t>
          </a:r>
          <a:endParaRPr lang="en-US" sz="1400" kern="1200" dirty="0"/>
        </a:p>
      </dsp:txBody>
      <dsp:txXfrm>
        <a:off x="1357965" y="2941639"/>
        <a:ext cx="4887299" cy="1175727"/>
      </dsp:txXfrm>
    </dsp:sp>
    <dsp:sp modelId="{54414D3F-57E6-4FB4-B80B-DED93265B3E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09CFD-0171-4283-8A19-D8EC66D86C14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AC44-54D6-4587-BEAD-B8C6B1E0C21F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Modelo de Sistema:</a:t>
          </a:r>
          <a:r>
            <a:rPr lang="pt-BR" sz="1400" kern="1200" dirty="0"/>
            <a:t> Descrição do ambiente, representação do estado, espaço de ação, função de recompensa, modelo de perda de caminho, e modelo de canal.</a:t>
          </a:r>
          <a:endParaRPr lang="en-US" sz="1400" kern="1200" dirty="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6EF82-15AB-4293-BE6C-3D7333EB90D5}">
      <dsp:nvSpPr>
        <dsp:cNvPr id="0" name=""/>
        <dsp:cNvSpPr/>
      </dsp:nvSpPr>
      <dsp:spPr>
        <a:xfrm rot="5400000">
          <a:off x="-307477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DCCDFE-5614-4750-B7E7-46631D62C475}">
      <dsp:nvSpPr>
        <dsp:cNvPr id="0" name=""/>
        <dsp:cNvSpPr/>
      </dsp:nvSpPr>
      <dsp:spPr>
        <a:xfrm>
          <a:off x="337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Aprendizado por Reforço Multiagente:</a:t>
          </a:r>
          <a:r>
            <a:rPr lang="pt-BR" sz="1100" b="0" kern="1200" dirty="0"/>
            <a:t> Para otimização distribuída </a:t>
          </a:r>
          <a:r>
            <a:rPr lang="pt-BR" sz="1100" kern="1200" dirty="0"/>
            <a:t>de </a:t>
          </a:r>
          <a:r>
            <a:rPr lang="pt-BR" sz="1100" kern="1200" dirty="0" err="1"/>
            <a:t>PBs</a:t>
          </a:r>
          <a:r>
            <a:rPr lang="pt-BR" sz="1100" kern="1200" dirty="0"/>
            <a:t>.</a:t>
          </a:r>
        </a:p>
      </dsp:txBody>
      <dsp:txXfrm>
        <a:off x="35579" y="167707"/>
        <a:ext cx="1768052" cy="1035069"/>
      </dsp:txXfrm>
    </dsp:sp>
    <dsp:sp modelId="{DA3B5A1A-ABCE-499E-86E9-2B73D026FBCB}">
      <dsp:nvSpPr>
        <dsp:cNvPr id="0" name=""/>
        <dsp:cNvSpPr/>
      </dsp:nvSpPr>
      <dsp:spPr>
        <a:xfrm rot="5400000">
          <a:off x="-307477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9073F-E7CC-462C-ACF4-F2FB2E052CE5}">
      <dsp:nvSpPr>
        <dsp:cNvPr id="0" name=""/>
        <dsp:cNvSpPr/>
      </dsp:nvSpPr>
      <dsp:spPr>
        <a:xfrm>
          <a:off x="337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Integração com Fontes de Energia Renovável:</a:t>
          </a:r>
          <a:r>
            <a:rPr lang="pt-BR" sz="1100" kern="1200" dirty="0"/>
            <a:t> Combinando WET com energia solar ou eólica.</a:t>
          </a:r>
        </a:p>
      </dsp:txBody>
      <dsp:txXfrm>
        <a:off x="35579" y="1542051"/>
        <a:ext cx="1768052" cy="1035069"/>
      </dsp:txXfrm>
    </dsp:sp>
    <dsp:sp modelId="{162F7FBF-32DD-4437-8936-64C891563538}">
      <dsp:nvSpPr>
        <dsp:cNvPr id="0" name=""/>
        <dsp:cNvSpPr/>
      </dsp:nvSpPr>
      <dsp:spPr>
        <a:xfrm>
          <a:off x="379694" y="3072351"/>
          <a:ext cx="2427343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EF376D-4F35-4C5E-9353-BB870E4E1F2C}">
      <dsp:nvSpPr>
        <dsp:cNvPr id="0" name=""/>
        <dsp:cNvSpPr/>
      </dsp:nvSpPr>
      <dsp:spPr>
        <a:xfrm>
          <a:off x="337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Sistemas Adaptativos em Tempo Real:</a:t>
          </a:r>
          <a:r>
            <a:rPr lang="pt-BR" sz="1100" b="0" kern="1200" dirty="0"/>
            <a:t> Ajustando dinamicamente as posições dos </a:t>
          </a:r>
          <a:r>
            <a:rPr lang="pt-BR" sz="1100" b="0" kern="1200" dirty="0" err="1"/>
            <a:t>PBs</a:t>
          </a:r>
          <a:r>
            <a:rPr lang="pt-BR" sz="1100" b="0" kern="1200" dirty="0"/>
            <a:t> com base em dados em tempo real.</a:t>
          </a:r>
          <a:endParaRPr lang="pt-BR" sz="1100" kern="1200" dirty="0"/>
        </a:p>
      </dsp:txBody>
      <dsp:txXfrm>
        <a:off x="35579" y="2916395"/>
        <a:ext cx="1768052" cy="1035069"/>
      </dsp:txXfrm>
    </dsp:sp>
    <dsp:sp modelId="{65E14616-089C-4C59-8589-DE4DA366E34E}">
      <dsp:nvSpPr>
        <dsp:cNvPr id="0" name=""/>
        <dsp:cNvSpPr/>
      </dsp:nvSpPr>
      <dsp:spPr>
        <a:xfrm rot="16200000">
          <a:off x="2129692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F9D90B-68A4-44CD-8779-3D5FC88FA410}">
      <dsp:nvSpPr>
        <dsp:cNvPr id="0" name=""/>
        <dsp:cNvSpPr/>
      </dsp:nvSpPr>
      <dsp:spPr>
        <a:xfrm>
          <a:off x="244054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Considerações de Segurança e Privacidade:</a:t>
          </a:r>
          <a:r>
            <a:rPr lang="pt-BR" sz="1100" kern="1200" dirty="0"/>
            <a:t> Projetar protocolos de comunicação seguros.</a:t>
          </a:r>
        </a:p>
      </dsp:txBody>
      <dsp:txXfrm>
        <a:off x="2472749" y="2916395"/>
        <a:ext cx="1768052" cy="1035069"/>
      </dsp:txXfrm>
    </dsp:sp>
    <dsp:sp modelId="{2F1F83AC-C01D-4B59-877B-DD2660D5AB94}">
      <dsp:nvSpPr>
        <dsp:cNvPr id="0" name=""/>
        <dsp:cNvSpPr/>
      </dsp:nvSpPr>
      <dsp:spPr>
        <a:xfrm rot="16200000">
          <a:off x="2129692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34AFF2-F4FD-48E0-ACD3-50C3D98C9907}">
      <dsp:nvSpPr>
        <dsp:cNvPr id="0" name=""/>
        <dsp:cNvSpPr/>
      </dsp:nvSpPr>
      <dsp:spPr>
        <a:xfrm>
          <a:off x="244054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Técnicas de </a:t>
          </a:r>
          <a:r>
            <a:rPr lang="pt-BR" sz="1100" b="1" kern="1200" dirty="0" err="1"/>
            <a:t>Beamforming</a:t>
          </a:r>
          <a:r>
            <a:rPr lang="pt-BR" sz="1100" b="1" kern="1200" dirty="0"/>
            <a:t> Híbrido:</a:t>
          </a:r>
          <a:r>
            <a:rPr lang="pt-BR" sz="1100" kern="1200" dirty="0"/>
            <a:t> Combinando </a:t>
          </a:r>
          <a:r>
            <a:rPr lang="pt-BR" sz="1100" kern="1200" dirty="0" err="1"/>
            <a:t>beamforming</a:t>
          </a:r>
          <a:r>
            <a:rPr lang="pt-BR" sz="1100" kern="1200" dirty="0"/>
            <a:t> analógico e digital.</a:t>
          </a:r>
        </a:p>
      </dsp:txBody>
      <dsp:txXfrm>
        <a:off x="2472749" y="1542051"/>
        <a:ext cx="1768052" cy="1035069"/>
      </dsp:txXfrm>
    </dsp:sp>
    <dsp:sp modelId="{AB2BE68E-A594-4ADE-968D-18D7698B0526}">
      <dsp:nvSpPr>
        <dsp:cNvPr id="0" name=""/>
        <dsp:cNvSpPr/>
      </dsp:nvSpPr>
      <dsp:spPr>
        <a:xfrm>
          <a:off x="2816864" y="323663"/>
          <a:ext cx="2427343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13140B-A17D-4EE7-97F3-02D0C193A0C0}">
      <dsp:nvSpPr>
        <dsp:cNvPr id="0" name=""/>
        <dsp:cNvSpPr/>
      </dsp:nvSpPr>
      <dsp:spPr>
        <a:xfrm>
          <a:off x="244054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Otimização com Outros Modelos de ML:</a:t>
          </a:r>
          <a:r>
            <a:rPr lang="pt-BR" sz="1100" kern="1200" dirty="0"/>
            <a:t> Explorando PPO, SAC para melhor desempenho.</a:t>
          </a:r>
          <a:endParaRPr lang="en-US" sz="1100" kern="1200" dirty="0"/>
        </a:p>
      </dsp:txBody>
      <dsp:txXfrm>
        <a:off x="2472749" y="167707"/>
        <a:ext cx="1768052" cy="1035069"/>
      </dsp:txXfrm>
    </dsp:sp>
    <dsp:sp modelId="{1A3CEA96-6F05-484A-BBD5-BE1FB30C7F05}">
      <dsp:nvSpPr>
        <dsp:cNvPr id="0" name=""/>
        <dsp:cNvSpPr/>
      </dsp:nvSpPr>
      <dsp:spPr>
        <a:xfrm rot="5400000">
          <a:off x="4566862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78BCAF-2843-4136-9367-F56713ED7B9F}">
      <dsp:nvSpPr>
        <dsp:cNvPr id="0" name=""/>
        <dsp:cNvSpPr/>
      </dsp:nvSpPr>
      <dsp:spPr>
        <a:xfrm>
          <a:off x="487771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Escalabilidade:</a:t>
          </a:r>
          <a:r>
            <a:rPr lang="pt-BR" sz="1100" kern="1200" dirty="0"/>
            <a:t> Garantindo que as soluções funcionem para redes IoT de grande escala.</a:t>
          </a:r>
          <a:endParaRPr lang="en-US" sz="1100" kern="1200" dirty="0"/>
        </a:p>
      </dsp:txBody>
      <dsp:txXfrm>
        <a:off x="4909919" y="167707"/>
        <a:ext cx="1768052" cy="1035069"/>
      </dsp:txXfrm>
    </dsp:sp>
    <dsp:sp modelId="{D092C493-9EF7-4E42-9161-4FB8125E7C70}">
      <dsp:nvSpPr>
        <dsp:cNvPr id="0" name=""/>
        <dsp:cNvSpPr/>
      </dsp:nvSpPr>
      <dsp:spPr>
        <a:xfrm rot="5400000">
          <a:off x="4566862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1A0575-92F7-43D2-8F50-496EFD0FC1A5}">
      <dsp:nvSpPr>
        <dsp:cNvPr id="0" name=""/>
        <dsp:cNvSpPr/>
      </dsp:nvSpPr>
      <dsp:spPr>
        <a:xfrm>
          <a:off x="487771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Melhorias na Eficiência de Colheita de Energia:</a:t>
          </a:r>
          <a:r>
            <a:rPr lang="pt-BR" sz="1100" kern="1200" dirty="0"/>
            <a:t> Desenvolvendo designs avançados de </a:t>
          </a:r>
          <a:r>
            <a:rPr lang="pt-BR" sz="1100" kern="1200" dirty="0" err="1"/>
            <a:t>rectenna</a:t>
          </a:r>
          <a:r>
            <a:rPr lang="pt-BR" sz="1100" kern="1200" dirty="0"/>
            <a:t>.</a:t>
          </a:r>
          <a:endParaRPr lang="en-US" sz="1100" kern="1200" dirty="0"/>
        </a:p>
      </dsp:txBody>
      <dsp:txXfrm>
        <a:off x="4909919" y="1542051"/>
        <a:ext cx="1768052" cy="1035069"/>
      </dsp:txXfrm>
    </dsp:sp>
    <dsp:sp modelId="{A67EDA7C-E749-4845-9A34-C9197188D195}">
      <dsp:nvSpPr>
        <dsp:cNvPr id="0" name=""/>
        <dsp:cNvSpPr/>
      </dsp:nvSpPr>
      <dsp:spPr>
        <a:xfrm>
          <a:off x="487771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Otimização de Camada Cruzada:</a:t>
          </a:r>
          <a:r>
            <a:rPr lang="pt-BR" sz="1100" kern="1200" dirty="0"/>
            <a:t> Soluções integradas através das camadas física, MAC e de rede.</a:t>
          </a:r>
          <a:endParaRPr lang="en-US" sz="1100" kern="1200" dirty="0"/>
        </a:p>
      </dsp:txBody>
      <dsp:txXfrm>
        <a:off x="4909919" y="2916395"/>
        <a:ext cx="1768052" cy="1035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D85A6-F59E-4474-9A97-89F01A6226C8}">
      <dsp:nvSpPr>
        <dsp:cNvPr id="0" name=""/>
        <dsp:cNvSpPr/>
      </dsp:nvSpPr>
      <dsp:spPr>
        <a:xfrm>
          <a:off x="3594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CFD2E-3DD9-428E-AB6E-2D9D2CB1A8F6}">
      <dsp:nvSpPr>
        <dsp:cNvPr id="0" name=""/>
        <dsp:cNvSpPr/>
      </dsp:nvSpPr>
      <dsp:spPr>
        <a:xfrm>
          <a:off x="198194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https://www.bing.com/images</a:t>
          </a:r>
          <a:endParaRPr lang="pt-BR" sz="900" kern="1200" dirty="0">
            <a:latin typeface="Aptos Display" panose="020F0302020204030204"/>
          </a:endParaRPr>
        </a:p>
      </dsp:txBody>
      <dsp:txXfrm>
        <a:off x="230767" y="1744606"/>
        <a:ext cx="1686255" cy="1046994"/>
      </dsp:txXfrm>
    </dsp:sp>
    <dsp:sp modelId="{58A05206-419D-4816-9AC5-F6AA79EC73FC}">
      <dsp:nvSpPr>
        <dsp:cNvPr id="0" name=""/>
        <dsp:cNvSpPr/>
      </dsp:nvSpPr>
      <dsp:spPr>
        <a:xfrm>
          <a:off x="2144196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4AC6B-0B0D-4069-B1BA-9C2A333337B8}">
      <dsp:nvSpPr>
        <dsp:cNvPr id="0" name=""/>
        <dsp:cNvSpPr/>
      </dsp:nvSpPr>
      <dsp:spPr>
        <a:xfrm>
          <a:off x="2338796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Souto et al. "Otimização do Tempo de Recarga com Transmissão de Energia sem Fio Usando </a:t>
          </a:r>
          <a:r>
            <a:rPr lang="pt-BR" sz="900" kern="1200" dirty="0" err="1"/>
            <a:t>Beamforming</a:t>
          </a:r>
          <a:r>
            <a:rPr lang="pt-BR" sz="900" kern="1200" dirty="0"/>
            <a:t> Analógico Baseado nas Estatísticas do Canal," </a:t>
          </a:r>
          <a:r>
            <a:rPr lang="pt-BR" sz="900" kern="1200" dirty="0" err="1"/>
            <a:t>SBrT</a:t>
          </a:r>
          <a:r>
            <a:rPr lang="pt-BR" sz="900" kern="1200" dirty="0"/>
            <a:t> 2023.</a:t>
          </a:r>
        </a:p>
      </dsp:txBody>
      <dsp:txXfrm>
        <a:off x="2371369" y="1744606"/>
        <a:ext cx="1686255" cy="1046994"/>
      </dsp:txXfrm>
    </dsp:sp>
    <dsp:sp modelId="{24A92A7A-2A4B-44F5-80A0-35BC4B44FB5C}">
      <dsp:nvSpPr>
        <dsp:cNvPr id="0" name=""/>
        <dsp:cNvSpPr/>
      </dsp:nvSpPr>
      <dsp:spPr>
        <a:xfrm>
          <a:off x="4284798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8A20E-D5A3-45DE-8F7B-CC678D906ED1}">
      <dsp:nvSpPr>
        <dsp:cNvPr id="0" name=""/>
        <dsp:cNvSpPr/>
      </dsp:nvSpPr>
      <dsp:spPr>
        <a:xfrm>
          <a:off x="4479399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Zhou et al. "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deployment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clustered</a:t>
          </a:r>
          <a:r>
            <a:rPr lang="pt-BR" sz="900" kern="1200" dirty="0"/>
            <a:t> </a:t>
          </a:r>
          <a:r>
            <a:rPr lang="pt-BR" sz="900" kern="1200" dirty="0" err="1"/>
            <a:t>power</a:t>
          </a:r>
          <a:r>
            <a:rPr lang="pt-BR" sz="900" kern="1200" dirty="0"/>
            <a:t> beacons in </a:t>
          </a:r>
          <a:r>
            <a:rPr lang="pt-BR" sz="900" kern="1200" dirty="0" err="1"/>
            <a:t>random</a:t>
          </a:r>
          <a:r>
            <a:rPr lang="pt-BR" sz="900" kern="1200" dirty="0"/>
            <a:t> wireless </a:t>
          </a:r>
          <a:r>
            <a:rPr lang="pt-BR" sz="900" kern="1200" dirty="0" err="1"/>
            <a:t>powered</a:t>
          </a:r>
          <a:r>
            <a:rPr lang="pt-BR" sz="900" kern="1200" dirty="0"/>
            <a:t> communication," IEEE </a:t>
          </a:r>
          <a:r>
            <a:rPr lang="pt-BR" sz="900" kern="1200" dirty="0" err="1"/>
            <a:t>Transactions</a:t>
          </a:r>
          <a:r>
            <a:rPr lang="pt-BR" sz="900" kern="1200" dirty="0"/>
            <a:t> 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Vehicular</a:t>
          </a:r>
          <a:r>
            <a:rPr lang="pt-BR" sz="900" kern="1200" dirty="0"/>
            <a:t> Technology, 2023.</a:t>
          </a:r>
        </a:p>
      </dsp:txBody>
      <dsp:txXfrm>
        <a:off x="4511972" y="1744606"/>
        <a:ext cx="1686255" cy="1046994"/>
      </dsp:txXfrm>
    </dsp:sp>
    <dsp:sp modelId="{6C38BDD1-4262-4220-9AF1-A8202A10912A}">
      <dsp:nvSpPr>
        <dsp:cNvPr id="0" name=""/>
        <dsp:cNvSpPr/>
      </dsp:nvSpPr>
      <dsp:spPr>
        <a:xfrm>
          <a:off x="6425401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B020F-8858-4ABE-AFC8-E8D3AF915B40}">
      <dsp:nvSpPr>
        <dsp:cNvPr id="0" name=""/>
        <dsp:cNvSpPr/>
      </dsp:nvSpPr>
      <dsp:spPr>
        <a:xfrm>
          <a:off x="6620001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Rosabal</a:t>
          </a:r>
          <a:r>
            <a:rPr lang="pt-BR" sz="900" kern="1200" dirty="0"/>
            <a:t> et al. "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optimal</a:t>
          </a:r>
          <a:r>
            <a:rPr lang="pt-BR" sz="900" kern="1200" dirty="0"/>
            <a:t> </a:t>
          </a:r>
          <a:r>
            <a:rPr lang="pt-BR" sz="900" kern="1200" dirty="0" err="1"/>
            <a:t>deployment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power</a:t>
          </a:r>
          <a:r>
            <a:rPr lang="pt-BR" sz="900" kern="1200" dirty="0"/>
            <a:t> beacons for </a:t>
          </a:r>
          <a:r>
            <a:rPr lang="pt-BR" sz="900" kern="1200" dirty="0" err="1"/>
            <a:t>massive</a:t>
          </a:r>
          <a:r>
            <a:rPr lang="pt-BR" sz="900" kern="1200" dirty="0"/>
            <a:t> wireless </a:t>
          </a:r>
          <a:r>
            <a:rPr lang="pt-BR" sz="900" kern="1200" dirty="0" err="1"/>
            <a:t>energy</a:t>
          </a:r>
          <a:r>
            <a:rPr lang="pt-BR" sz="900" kern="1200" dirty="0"/>
            <a:t> </a:t>
          </a:r>
          <a:r>
            <a:rPr lang="pt-BR" sz="900" kern="1200" dirty="0" err="1"/>
            <a:t>transfer</a:t>
          </a:r>
          <a:r>
            <a:rPr lang="pt-BR" sz="900" kern="1200" dirty="0"/>
            <a:t>," IEEE Internet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Things</a:t>
          </a:r>
          <a:r>
            <a:rPr lang="pt-BR" sz="900" kern="1200" dirty="0"/>
            <a:t> </a:t>
          </a:r>
          <a:r>
            <a:rPr lang="pt-BR" sz="900" kern="1200" dirty="0" err="1"/>
            <a:t>Journal</a:t>
          </a:r>
          <a:r>
            <a:rPr lang="pt-BR" sz="900" kern="1200" dirty="0"/>
            <a:t>, 2021.</a:t>
          </a:r>
        </a:p>
      </dsp:txBody>
      <dsp:txXfrm>
        <a:off x="6652574" y="1744606"/>
        <a:ext cx="1686255" cy="1046994"/>
      </dsp:txXfrm>
    </dsp:sp>
    <dsp:sp modelId="{A2CEF4E8-38A3-4F4A-81A9-D42606FF02A6}">
      <dsp:nvSpPr>
        <dsp:cNvPr id="0" name=""/>
        <dsp:cNvSpPr/>
      </dsp:nvSpPr>
      <dsp:spPr>
        <a:xfrm>
          <a:off x="8566003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45469-DDAC-435E-84A6-540277F919F8}">
      <dsp:nvSpPr>
        <dsp:cNvPr id="0" name=""/>
        <dsp:cNvSpPr/>
      </dsp:nvSpPr>
      <dsp:spPr>
        <a:xfrm>
          <a:off x="8760603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Liang et al. "Non-uniform deployment of power beacons in wireless powered communication networks," IEEE Transactions on Wireless Communications, 2019.</a:t>
          </a:r>
        </a:p>
      </dsp:txBody>
      <dsp:txXfrm>
        <a:off x="8793176" y="1744606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B6A1-61B9-4303-A2FD-0CF2F03F028C}" type="datetimeFigureOut"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EAF7-E4D0-405D-ABE9-9BD1ECF713B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2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84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60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8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6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8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70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0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77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46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48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48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rtlCol="0" anchor="b">
            <a:normAutofit/>
          </a:bodyPr>
          <a:lstStyle>
            <a:lvl1pPr algn="l"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 rtlCol="0">
            <a:normAutofit/>
          </a:bodyPr>
          <a:lstStyle>
            <a:lvl1pPr marL="0" indent="0" algn="l"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3699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rtlCol="0" anchor="b" anchorCtr="0">
            <a:normAutofit/>
          </a:bodyPr>
          <a:lstStyle>
            <a:lvl1pPr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rtlCol="0"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96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rtlCol="0" anchor="b" anchorCtr="0">
            <a:normAutofit/>
          </a:bodyPr>
          <a:lstStyle>
            <a:lvl1pPr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29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 noProof="0" dirty="0"/>
              <a:t>CLIQUE PARA ADICIONAR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790825"/>
            <a:ext cx="2971800" cy="3248025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188" y="2790825"/>
            <a:ext cx="2971800" cy="324612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0134" y="2800350"/>
            <a:ext cx="2971800" cy="324612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046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rtlCol="0" anchor="b">
            <a:normAutofit/>
          </a:bodyPr>
          <a:lstStyle>
            <a:lvl1pPr algn="l">
              <a:defRPr lang="pt-BR"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 rtlCol="0">
            <a:normAutofit/>
          </a:bodyPr>
          <a:lstStyle>
            <a:lvl1pPr marL="0" indent="0" algn="l">
              <a:buNone/>
              <a:defRPr lang="pt-BR"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C7B35-BCD3-4E41-916B-68490D92D9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03212D-BCAC-4F13-92C1-13A3004266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6D73FEF-4AED-4E29-A73E-9166ADC8D5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2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Otimização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da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Implantação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sz="5100" kern="1200" dirty="0">
                <a:solidFill>
                  <a:schemeClr val="tx1"/>
                </a:solidFill>
                <a:ea typeface="+mj-lt"/>
                <a:cs typeface="+mj-lt"/>
              </a:rPr>
              <a:t>Power 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Beacons para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Transferência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de Energia Sem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Fio</a:t>
            </a:r>
            <a:endParaRPr lang="pt-BR" dirty="0" err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Abellard Christley 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Mainviel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Abellard.mainviel@mtel.inatel.br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BFD7017-474F-BCB3-C120-D1F76AD6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44" y="1972150"/>
            <a:ext cx="4087368" cy="26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 dirty="0">
                <a:solidFill>
                  <a:schemeClr val="tx1"/>
                </a:solidFill>
              </a:rPr>
              <a:t> Futuro :</a:t>
            </a:r>
          </a:p>
        </p:txBody>
      </p:sp>
      <p:sp>
        <p:nvSpPr>
          <p:cNvPr id="9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A61214-D456-2A2D-179A-B3003A42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45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39" name="Espaço Reservado para Texto 3">
            <a:extLst>
              <a:ext uri="{FF2B5EF4-FFF2-40B4-BE49-F238E27FC236}">
                <a16:creationId xmlns:a16="http://schemas.microsoft.com/office/drawing/2014/main" id="{F7A0721C-ABBF-5E9D-8780-9387BECD3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19947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042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Um campo de neve com árvores cobertas de neve e céu azul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" b="50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4400">
                <a:solidFill>
                  <a:schemeClr val="tx1"/>
                </a:solidFill>
              </a:rPr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graphicFrame>
        <p:nvGraphicFramePr>
          <p:cNvPr id="15" name="Espaço Reservado para Texto 3">
            <a:extLst>
              <a:ext uri="{FF2B5EF4-FFF2-40B4-BE49-F238E27FC236}">
                <a16:creationId xmlns:a16="http://schemas.microsoft.com/office/drawing/2014/main" id="{01CD3713-5C65-706A-1582-85DE8C0E7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95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82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vista superior de pinheiro coberto de neve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ítulo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3490624"/>
            <a:ext cx="4571999" cy="12353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</p:spPr>
        <p:txBody>
          <a:bodyPr vert="horz" lIns="502920" tIns="45720" rIns="210312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>
                <a:ea typeface="Source Sans Pro Light"/>
              </a:rPr>
              <a:t>Duvidas?</a:t>
            </a:r>
            <a:endParaRPr lang="pt-BR" dirty="0">
              <a:ea typeface="Source Sans Pro Light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97C3A-E176-4B80-8FFB-59AEDA8FF6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02A013C-58D4-443C-8EA6-4B648A14E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Introdução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Objetivos da Pesquisa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Trabalhos relacionados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metodologia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Modelo do Sistema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Compara</a:t>
            </a: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ção</a:t>
            </a:r>
            <a:endParaRPr lang="pt-BR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Vantagem e desvantagem dos algoritmos 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Trabalhos Futuros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Referencias</a:t>
            </a:r>
          </a:p>
          <a:p>
            <a:pPr indent="-228600">
              <a:lnSpc>
                <a:spcPct val="90000"/>
              </a:lnSpc>
            </a:pPr>
            <a:endParaRPr lang="pt-BR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1" name="Espaço Reservado para Imagem 10" descr="Um campo de neve com árvores cobertas de neve e céu azul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04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A Transferência de Energia Sem Fio (WET) é crucial para a operação sustentável de dispositivos IoT.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Importância: Permite operação contínua sem necessidade de substituição de baterias, particularmente útil em implantações de grande escala ou de difícil acesso.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Desafio: Posicionamento eficiente dos Power Beacons (PBs) para maximizar a colheita de energia pelos dispositivos IoT.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12D931A-F575-ACE5-920F-DA8B44E75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1" r="22297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Images from bing/images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832720"/>
            <a:ext cx="5422217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Objetivos da Pesquisa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6740" y="1933074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BDCE33-15B2-3376-EAD1-58F1950D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" y="411833"/>
            <a:ext cx="5684630" cy="5428199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8B9A7CE8-B636-A313-5ABA-1C62C0C89C4E}"/>
              </a:ext>
            </a:extLst>
          </p:cNvPr>
          <p:cNvGraphicFramePr/>
          <p:nvPr/>
        </p:nvGraphicFramePr>
        <p:xfrm>
          <a:off x="6309360" y="2376946"/>
          <a:ext cx="5705230" cy="378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314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5278"/>
            <a:ext cx="11090275" cy="321627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1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Trabalhos Relacionados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>
              <a:spcAft>
                <a:spcPts val="600"/>
              </a:spcAft>
              <a:defRPr/>
            </a:pPr>
            <a:fld id="{294A09A9-5501-47C1-A89A-A340965A2BE2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9B1F27A7-8A10-E9C0-6DDA-D47E5089D844}"/>
              </a:ext>
            </a:extLst>
          </p:cNvPr>
          <p:cNvGraphicFramePr/>
          <p:nvPr/>
        </p:nvGraphicFramePr>
        <p:xfrm>
          <a:off x="550864" y="1171575"/>
          <a:ext cx="11090274" cy="513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9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204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9B1F27A7-8A10-E9C0-6DDA-D47E5089D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25621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4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 do modelo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29B1D228-9A23-4B75-2C2C-3CCE62DC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1701903"/>
            <a:ext cx="4777381" cy="32844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Entrada (Estado do Ambiente)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Descrição:</a:t>
            </a:r>
            <a:r>
              <a:rPr lang="en-US" sz="700">
                <a:solidFill>
                  <a:schemeClr val="tx1"/>
                </a:solidFill>
              </a:rPr>
              <a:t> O estado atual do ambiente, incluindo as posições dos Power Beacons (PBs) e dispositivos IoT, é representado como um vetor.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Tamanho:</a:t>
            </a:r>
            <a:r>
              <a:rPr lang="en-US" sz="700">
                <a:solidFill>
                  <a:schemeClr val="tx1"/>
                </a:solidFill>
              </a:rPr>
              <a:t> Determinado pela função env.get_state().shape[0].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Camada Oculta 1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Neurônios:</a:t>
            </a:r>
            <a:r>
              <a:rPr lang="en-US" sz="700">
                <a:solidFill>
                  <a:schemeClr val="tx1"/>
                </a:solidFill>
              </a:rPr>
              <a:t> 128 neurônios.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Ativação:</a:t>
            </a:r>
            <a:r>
              <a:rPr lang="en-US" sz="700">
                <a:solidFill>
                  <a:schemeClr val="tx1"/>
                </a:solidFill>
              </a:rPr>
              <a:t> Função ReLU.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Camada Oculta 2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Neurônios:</a:t>
            </a:r>
            <a:r>
              <a:rPr lang="en-US" sz="700">
                <a:solidFill>
                  <a:schemeClr val="tx1"/>
                </a:solidFill>
              </a:rPr>
              <a:t> 64 neurônios.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Ativação:</a:t>
            </a:r>
            <a:r>
              <a:rPr lang="en-US" sz="700">
                <a:solidFill>
                  <a:schemeClr val="tx1"/>
                </a:solidFill>
              </a:rPr>
              <a:t> Função ReLU.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Saída (Ações)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Descrição:</a:t>
            </a:r>
            <a:r>
              <a:rPr lang="en-US" sz="700">
                <a:solidFill>
                  <a:schemeClr val="tx1"/>
                </a:solidFill>
              </a:rPr>
              <a:t> Vetor de valores Q, onde cada valor corresponde a uma ação possível.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Tamanho:</a:t>
            </a:r>
            <a:r>
              <a:rPr lang="en-US" sz="700">
                <a:solidFill>
                  <a:schemeClr val="tx1"/>
                </a:solidFill>
              </a:rPr>
              <a:t> Número de ações possíveis, no código fornecido são 5 ações.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Processo de Treinamento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Replay Memory:</a:t>
            </a:r>
            <a:r>
              <a:rPr lang="en-US" sz="700">
                <a:solidFill>
                  <a:schemeClr val="tx1"/>
                </a:solidFill>
              </a:rPr>
              <a:t> Armazena transições passadas (estado, ação, recompensa, próximo estado).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Minibatch:</a:t>
            </a:r>
            <a:r>
              <a:rPr lang="en-US" sz="700">
                <a:solidFill>
                  <a:schemeClr val="tx1"/>
                </a:solidFill>
              </a:rPr>
              <a:t> Amostra aleatória de transições é utilizada para atualizar a rede neural.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Atualização do Valor Q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Equação de Bellman:</a:t>
            </a:r>
            <a:r>
              <a:rPr lang="en-US" sz="700">
                <a:solidFill>
                  <a:schemeClr val="tx1"/>
                </a:solidFill>
              </a:rPr>
              <a:t> Atualiza os valores Q considerando a recompensa recebida e o valor Q estimado do próximo estado.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Perda (Loss):</a:t>
            </a:r>
            <a:r>
              <a:rPr lang="en-US" sz="700">
                <a:solidFill>
                  <a:schemeClr val="tx1"/>
                </a:solidFill>
              </a:rPr>
              <a:t> Calculada como o erro quadrático médio (MSE) entre o valor Q atual e o valor Q alvo.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Política Epsilon-Greedy</a:t>
            </a:r>
            <a:endParaRPr lang="en-US" sz="70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>
                <a:solidFill>
                  <a:schemeClr val="tx1"/>
                </a:solidFill>
              </a:rPr>
              <a:t>Exploração e Exploração:</a:t>
            </a:r>
            <a:r>
              <a:rPr lang="en-US" sz="700">
                <a:solidFill>
                  <a:schemeClr val="tx1"/>
                </a:solidFill>
              </a:rPr>
              <a:t> Seleciona ações com uma probabilidade epsilon de escolher uma ação aleatória e 1-epsilon de escolher a melhor ação conhecida. O epsilon decresce ao longo do tempo.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Comparação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D1BF38-3044-4FB6-A222-979FD316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91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2537166"/>
            <a:ext cx="3700182" cy="35020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DECF210-3396-4326-A2DB-16C401CA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88" y="1691491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279" y="2525620"/>
            <a:ext cx="3677091" cy="35116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6B4EA57-3F87-42E4-8BBF-ABC4118F1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0134" y="171089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4F171EB-B5A9-44F7-9D34-E20FB484C0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8469" y="2742623"/>
            <a:ext cx="3755872" cy="330384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dirty="0"/>
          </a:p>
          <a:p>
            <a:endParaRPr lang="pt-BR" dirty="0">
              <a:ea typeface="Source Sans Pro Light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172D52F-1835-44D1-89BA-D71DFA1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A3B8E562-8B85-4194-9740-CB3A1A23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5909095F-CF3A-6D36-57BD-5C19B206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4" y="1439446"/>
            <a:ext cx="11664517" cy="52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Comparação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D1BF38-3044-4FB6-A222-979FD316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91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 err="1">
                <a:ea typeface="+mj-lt"/>
                <a:cs typeface="+mj-lt"/>
              </a:rPr>
              <a:t>dql</a:t>
            </a:r>
            <a:endParaRPr lang="pt-BR" dirty="0" err="1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2537166"/>
            <a:ext cx="3700182" cy="35020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>
              <a:buNone/>
            </a:pPr>
            <a:endParaRPr lang="pt-B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/>
              <a:t>Vantagens: </a:t>
            </a:r>
          </a:p>
          <a:p>
            <a:r>
              <a:rPr lang="pt-BR" b="1" dirty="0">
                <a:ea typeface="+mn-lt"/>
                <a:cs typeface="+mn-lt"/>
              </a:rPr>
              <a:t>Adaptação em Tempo Real</a:t>
            </a:r>
          </a:p>
          <a:p>
            <a:r>
              <a:rPr lang="pt-BR" b="1" dirty="0">
                <a:ea typeface="+mn-lt"/>
                <a:cs typeface="+mn-lt"/>
              </a:rPr>
              <a:t>Soluções para Ambientes Complexos</a:t>
            </a:r>
            <a:r>
              <a:rPr lang="pt-BR" dirty="0">
                <a:ea typeface="+mn-lt"/>
                <a:cs typeface="+mn-lt"/>
              </a:rPr>
              <a:t>: </a:t>
            </a:r>
            <a:endParaRPr lang="pt-BR"/>
          </a:p>
          <a:p>
            <a:pPr marL="0" indent="0">
              <a:buNone/>
            </a:pPr>
            <a:r>
              <a:rPr lang="pt-BR" dirty="0"/>
              <a:t>Desvantagens:</a:t>
            </a:r>
          </a:p>
          <a:p>
            <a:r>
              <a:rPr lang="pt-BR" b="1" dirty="0">
                <a:ea typeface="+mn-lt"/>
                <a:cs typeface="+mn-lt"/>
              </a:rPr>
              <a:t>Alta Demanda Computacional</a:t>
            </a:r>
            <a:endParaRPr lang="pt-BR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</a:rPr>
              <a:t>Necessidade de Extenso Treinamento</a:t>
            </a:r>
            <a:r>
              <a:rPr lang="pt-BR" dirty="0">
                <a:ea typeface="+mn-lt"/>
                <a:cs typeface="+mn-lt"/>
              </a:rPr>
              <a:t>: </a:t>
            </a:r>
            <a:endParaRPr lang="pt-BR"/>
          </a:p>
          <a:p>
            <a:pPr lvl="1">
              <a:buFont typeface="Courier New" panose="020B0604020202020204" pitchFamily="34" charset="0"/>
              <a:buChar char="o"/>
            </a:pP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DECF210-3396-4326-A2DB-16C401CA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88" y="1691491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 err="1"/>
              <a:t>pso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279" y="2525620"/>
            <a:ext cx="3677091" cy="35116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r>
              <a:rPr lang="pt-BR" dirty="0"/>
              <a:t>Vantagens:</a:t>
            </a:r>
          </a:p>
          <a:p>
            <a:r>
              <a:rPr lang="pt-BR" b="1" dirty="0">
                <a:ea typeface="+mn-lt"/>
                <a:cs typeface="+mn-lt"/>
              </a:rPr>
              <a:t>Implementação Simples</a:t>
            </a:r>
            <a:r>
              <a:rPr lang="pt-BR" dirty="0">
                <a:ea typeface="+mn-lt"/>
                <a:cs typeface="+mn-lt"/>
              </a:rPr>
              <a:t>: Fácil de implementar e ajustar.</a:t>
            </a:r>
          </a:p>
          <a:p>
            <a:r>
              <a:rPr lang="pt-BR" b="1" dirty="0">
                <a:ea typeface="+mn-lt"/>
                <a:cs typeface="+mn-lt"/>
              </a:rPr>
              <a:t>Convergência Rápida</a:t>
            </a:r>
            <a:r>
              <a:rPr lang="pt-BR" dirty="0">
                <a:ea typeface="+mn-lt"/>
                <a:cs typeface="+mn-lt"/>
              </a:rPr>
              <a:t>: Rápido em problemas simples.</a:t>
            </a:r>
          </a:p>
          <a:p>
            <a:r>
              <a:rPr lang="pt-BR" dirty="0"/>
              <a:t>Desvantagens:</a:t>
            </a:r>
          </a:p>
          <a:p>
            <a:r>
              <a:rPr lang="pt-BR" b="1" dirty="0">
                <a:ea typeface="+mn-lt"/>
                <a:cs typeface="+mn-lt"/>
              </a:rPr>
              <a:t>Encalhamento em Ótimos Locais</a:t>
            </a:r>
            <a:r>
              <a:rPr lang="pt-BR" dirty="0">
                <a:ea typeface="+mn-lt"/>
                <a:cs typeface="+mn-lt"/>
              </a:rPr>
              <a:t>: Pode ficar preso em soluções </a:t>
            </a:r>
            <a:r>
              <a:rPr lang="pt-BR" dirty="0" err="1">
                <a:ea typeface="+mn-lt"/>
                <a:cs typeface="+mn-lt"/>
              </a:rPr>
              <a:t>subótimas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Desempenho em Problemas Complexos</a:t>
            </a:r>
            <a:r>
              <a:rPr lang="pt-BR" dirty="0">
                <a:ea typeface="+mn-lt"/>
                <a:cs typeface="+mn-lt"/>
              </a:rPr>
              <a:t>: Desempenho pode degradar em alta complexidade.</a:t>
            </a: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6B4EA57-3F87-42E4-8BBF-ABC4118F1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0134" y="171089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Ga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4F171EB-B5A9-44F7-9D34-E20FB484C0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8469" y="2742623"/>
            <a:ext cx="3755872" cy="330384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/>
              <a:t>Vantagens:</a:t>
            </a:r>
            <a:endParaRPr lang="pt-BR" dirty="0"/>
          </a:p>
          <a:p>
            <a:r>
              <a:rPr lang="pt-BR" b="1">
                <a:ea typeface="+mn-lt"/>
                <a:cs typeface="+mn-lt"/>
              </a:rPr>
              <a:t>Exploração Global</a:t>
            </a:r>
            <a:r>
              <a:rPr lang="pt-BR">
                <a:ea typeface="+mn-lt"/>
                <a:cs typeface="+mn-lt"/>
              </a:rPr>
              <a:t>: Efetivo na exploração ampla do espaço de soluções.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Versatilidade</a:t>
            </a:r>
            <a:r>
              <a:rPr lang="pt-BR">
                <a:ea typeface="+mn-lt"/>
                <a:cs typeface="+mn-lt"/>
              </a:rPr>
              <a:t>: Aplicável a diversos problemas de otimização.</a:t>
            </a:r>
          </a:p>
          <a:p>
            <a:pPr marL="0" indent="0">
              <a:buNone/>
            </a:pPr>
            <a:r>
              <a:rPr lang="pt-BR"/>
              <a:t>Desvantagens:</a:t>
            </a:r>
          </a:p>
          <a:p>
            <a:r>
              <a:rPr lang="pt-BR" b="1">
                <a:ea typeface="+mn-lt"/>
                <a:cs typeface="+mn-lt"/>
              </a:rPr>
              <a:t>Convergência Lenta</a:t>
            </a:r>
            <a:r>
              <a:rPr lang="pt-BR">
                <a:ea typeface="+mn-lt"/>
                <a:cs typeface="+mn-lt"/>
              </a:rPr>
              <a:t>: Pode demorar para encontrar a solução ótima.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Parametrização Crítica</a:t>
            </a:r>
            <a:r>
              <a:rPr lang="pt-BR">
                <a:ea typeface="+mn-lt"/>
                <a:cs typeface="+mn-lt"/>
              </a:rPr>
              <a:t>: Desempenho depende de uma boa parametrização.</a:t>
            </a:r>
          </a:p>
          <a:p>
            <a:endParaRPr lang="pt-BR" dirty="0"/>
          </a:p>
          <a:p>
            <a:endParaRPr lang="pt-BR" dirty="0">
              <a:ea typeface="Source Sans Pro Light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172D52F-1835-44D1-89BA-D71DFA1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A3B8E562-8B85-4194-9740-CB3A1A23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2e04616-a1d0-4d0e-8fb7-5c3f2042954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E3EDB70E5A4F83D2B7B637708256" ma:contentTypeVersion="5" ma:contentTypeDescription="Create a new document." ma:contentTypeScope="" ma:versionID="3d0a91480e94f36c81ea4ad127af49f3">
  <xsd:schema xmlns:xsd="http://www.w3.org/2001/XMLSchema" xmlns:xs="http://www.w3.org/2001/XMLSchema" xmlns:p="http://schemas.microsoft.com/office/2006/metadata/properties" xmlns:ns2="12e04616-a1d0-4d0e-8fb7-5c3f20429548" targetNamespace="http://schemas.microsoft.com/office/2006/metadata/properties" ma:root="true" ma:fieldsID="65c55945e9d520eb85b48ea20c71dd4f" ns2:_="">
    <xsd:import namespace="12e04616-a1d0-4d0e-8fb7-5c3f2042954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04616-a1d0-4d0e-8fb7-5c3f2042954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1E5DC9-3E4B-40F6-A9D5-DC49A08ADDCD}">
  <ds:schemaRefs>
    <ds:schemaRef ds:uri="http://schemas.microsoft.com/office/2006/metadata/properties"/>
    <ds:schemaRef ds:uri="http://schemas.microsoft.com/office/infopath/2007/PartnerControls"/>
    <ds:schemaRef ds:uri="12e04616-a1d0-4d0e-8fb7-5c3f20429548"/>
  </ds:schemaRefs>
</ds:datastoreItem>
</file>

<file path=customXml/itemProps2.xml><?xml version="1.0" encoding="utf-8"?>
<ds:datastoreItem xmlns:ds="http://schemas.openxmlformats.org/officeDocument/2006/customXml" ds:itemID="{8C86124E-C582-4098-8564-39BC25D0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04616-a1d0-4d0e-8fb7-5c3f204295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B28A03-A28C-498F-8C16-23F4416B8D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Otimização da Implantação de Power Beacons para Transferência de Energia Sem Fio</vt:lpstr>
      <vt:lpstr>AGENDA</vt:lpstr>
      <vt:lpstr>INTRODUÇÃO</vt:lpstr>
      <vt:lpstr>Objetivos da Pesquisa</vt:lpstr>
      <vt:lpstr>Trabalhos Relacionados</vt:lpstr>
      <vt:lpstr>Metodologia</vt:lpstr>
      <vt:lpstr>Arquitetura do modelo</vt:lpstr>
      <vt:lpstr>Comparação </vt:lpstr>
      <vt:lpstr>Comparação</vt:lpstr>
      <vt:lpstr> Futuro :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Beacon Deployment Optimization for Wireless Energy Transfer</dc:title>
  <dc:creator/>
  <cp:lastModifiedBy/>
  <cp:revision>480</cp:revision>
  <dcterms:created xsi:type="dcterms:W3CDTF">2024-06-10T19:31:33Z</dcterms:created>
  <dcterms:modified xsi:type="dcterms:W3CDTF">2024-06-27T13:48:11Z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0x0101004725E3EDB70E5A4F83D2B7B637708256</vt:lpwstr>
  </property>
  <property fmtid="{D5CDD505-2E9C-101B-9397-08002B2CF9AE}" pid="3" name="Order">
    <vt:r8>6500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