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Upgrading Hardhat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8712" y="2222288"/>
            <a:ext cx="10554574" cy="10103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Sebelum mengupgrade Hardhat, kita asumsikan bahwa user sudah menginstall Hardhat pada CMD, di Lesson ini saya menginstall dengan npm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712" y="3863662"/>
            <a:ext cx="7142620" cy="242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Note on Upgrading Hardhat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18712" y="2222287"/>
            <a:ext cx="10554574" cy="41656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Dengan mengupgrade smart contract kita, kita dapat mengupdate parameter yang sebelumnya tidak bisa diimplementasikan seperti tidak bisa menambah sebuah logika pada contract kita ataupun “adding storage”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Untuk mengupgrade smart contract merupakan hal yang simple, akan tetapi tidak flexible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Note before upgrading smart contract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Apakah mengupgrade smart contract menghilangkan esensi immutability? Tidak, karena dengan mengupgrade smart contract, berarti semakin berkurang vulnerabilitas keamanan yang ada pada smart contract kita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Kekurangan dari dengan mengupgrade smart contract adalah meyakinkan user untuk pindah ke smart contract baru, dan pastinya address baru untuk semua node yang terkoneksi kedalam jaringan blockchain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27424" y="2176530"/>
            <a:ext cx="10554574" cy="11204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Dan apakah migrasi smart contract menghilangkan value dari contract pertama kita?, Hal ini bisa di atasi dengan sebuah codingan yaitu delegatecall, yang mengubah/mengupgrade function pada smart contract pertama kita tanpa mengubah value dari msg.sender dan mmsg.value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101" y="3396599"/>
            <a:ext cx="6314216" cy="328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Penerapan delegatecall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18712" y="2222287"/>
            <a:ext cx="10554574" cy="10747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Untuk pengujian delegatecall, kita akan menggunakan 2 smart contract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63" y="3296992"/>
            <a:ext cx="4467849" cy="293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913" y="3782834"/>
            <a:ext cx="5163271" cy="244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18712" y="2222287"/>
            <a:ext cx="10554574" cy="10747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Jalankan contract B dahulu lalu Contract A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6" y="3296992"/>
            <a:ext cx="2781688" cy="326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6911" y="2652216"/>
            <a:ext cx="2772162" cy="42296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606084" y="4115628"/>
            <a:ext cx="21507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Copas memory dan masukan pada tabel set vars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 flipH="1" rot="10800000">
            <a:off x="2910625" y="3631821"/>
            <a:ext cx="6104700" cy="95100"/>
          </a:xfrm>
          <a:prstGeom prst="bentConnector3">
            <a:avLst>
              <a:gd fmla="val 50000" name="adj1"/>
            </a:avLst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5151549" y="5315957"/>
            <a:ext cx="24083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 _num pada contract A dapat diisi sesuai keinginan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58103" y="2562895"/>
            <a:ext cx="10554574" cy="14027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Fungsi dari delegatecall pada codingan adalah seperti kita meng copy-paste function dari contract B ke pada Contract A, Function dibawah hanya tertulis pada contract B, tapi saat kita menggunakan delegate call pada Contract A, function ini tidak perlu diisi ulang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103" y="4231696"/>
            <a:ext cx="5350341" cy="175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413679" y="4231696"/>
            <a:ext cx="391517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Keunikan dari delegate call adalah, walaupun nama variable pada contract berbeda dengan yang ada pada function ini, function tersebut akan menyesuaikan dengan variable yang ada pada contract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