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Viga"/>
      <p:regular r:id="rId12"/>
    </p:embeddedFont>
    <p:embeddedFont>
      <p:font typeface="Abel"/>
      <p:regular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Abel-regular.fntdata"/><Relationship Id="rId12" Type="http://schemas.openxmlformats.org/officeDocument/2006/relationships/font" Target="fonts/Vig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b42c9584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bb42c9584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b42c95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b42c95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-71317" l="-18266" r="-18252" t="-71341"/>
          <a:stretch/>
        </p:blipFill>
        <p:spPr>
          <a:xfrm>
            <a:off x="5276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b="-31094" l="-27232" r="-27232" t="-31111"/>
          <a:stretch/>
        </p:blipFill>
        <p:spPr>
          <a:xfrm>
            <a:off x="25850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5">
            <a:alphaModFix/>
          </a:blip>
          <a:srcRect b="-27688" l="-27688" r="-27688" t="-27688"/>
          <a:stretch/>
        </p:blipFill>
        <p:spPr>
          <a:xfrm>
            <a:off x="46424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6">
            <a:alphaModFix/>
          </a:blip>
          <a:srcRect b="-29613" l="-29597" r="-29613" t="-29597"/>
          <a:stretch/>
        </p:blipFill>
        <p:spPr>
          <a:xfrm>
            <a:off x="66998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9" name="Google Shape;79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80" name="Google Shape;80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/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83" name="Google Shape;83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86" name="Google Shape;86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9" name="Google Shape;89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92" name="Google Shape;92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/>
            </a:p>
          </p:txBody>
        </p:sp>
      </p:grpSp>
      <p:sp>
        <p:nvSpPr>
          <p:cNvPr id="94" name="Google Shape;94;p17"/>
          <p:cNvSpPr/>
          <p:nvPr/>
        </p:nvSpPr>
        <p:spPr>
          <a:xfrm>
            <a:off x="628649" y="1487469"/>
            <a:ext cx="1714501" cy="1714501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6860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7434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8008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69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keting Plan PowerPoint Template by SlideWin">
  <a:themeElements>
    <a:clrScheme name="SlideWin Future 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4AEC"/>
      </a:accent1>
      <a:accent2>
        <a:srgbClr val="C93D94"/>
      </a:accent2>
      <a:accent3>
        <a:srgbClr val="164AEC"/>
      </a:accent3>
      <a:accent4>
        <a:srgbClr val="C93D94"/>
      </a:accent4>
      <a:accent5>
        <a:srgbClr val="164AEC"/>
      </a:accent5>
      <a:accent6>
        <a:srgbClr val="C93D94"/>
      </a:accent6>
      <a:hlink>
        <a:srgbClr val="7392F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