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Sorts Mill Goudy"/>
      <p:regular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o9iK6srird3t6dhdpugAg+5Bl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SortsMillGoudy-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SortsMillGoud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21"/>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2" name="Google Shape;82;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pic>
        <p:nvPicPr>
          <p:cNvPr descr="Slate-V2-HD-vertPhotoInset.png" id="86" name="Google Shape;86;p22"/>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7" name="Google Shape;87;p22"/>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89" name="Google Shape;89;p22"/>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90" name="Google Shape;90;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3" name="Shape 93"/>
        <p:cNvGrpSpPr/>
        <p:nvPr/>
      </p:nvGrpSpPr>
      <p:grpSpPr>
        <a:xfrm>
          <a:off x="0" y="0"/>
          <a:ext cx="0" cy="0"/>
          <a:chOff x="0" y="0"/>
          <a:chExt cx="0" cy="0"/>
        </a:xfrm>
      </p:grpSpPr>
      <p:pic>
        <p:nvPicPr>
          <p:cNvPr descr="Slate-V2-HD-panoPhotoInset.png" id="94" name="Google Shape;94;p2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5" name="Google Shape;95;p23"/>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97" name="Google Shape;97;p23"/>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1" name="Shape 101"/>
        <p:cNvGrpSpPr/>
        <p:nvPr/>
      </p:nvGrpSpPr>
      <p:grpSpPr>
        <a:xfrm>
          <a:off x="0" y="0"/>
          <a:ext cx="0" cy="0"/>
          <a:chOff x="0" y="0"/>
          <a:chExt cx="0" cy="0"/>
        </a:xfrm>
      </p:grpSpPr>
      <p:sp>
        <p:nvSpPr>
          <p:cNvPr id="102" name="Google Shape;102;p2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4" name="Google Shape;104;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25"/>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0" name="Google Shape;110;p25"/>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1" name="Google Shape;111;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5"/>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
        <p:nvSpPr>
          <p:cNvPr id="115" name="Google Shape;115;p25"/>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26"/>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9" name="Google Shape;119;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2" name="Shape 122"/>
        <p:cNvGrpSpPr/>
        <p:nvPr/>
      </p:nvGrpSpPr>
      <p:grpSpPr>
        <a:xfrm>
          <a:off x="0" y="0"/>
          <a:ext cx="0" cy="0"/>
          <a:chOff x="0" y="0"/>
          <a:chExt cx="0" cy="0"/>
        </a:xfrm>
      </p:grpSpPr>
      <p:sp>
        <p:nvSpPr>
          <p:cNvPr id="123" name="Google Shape;123;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5" name="Google Shape;125;p27"/>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27"/>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27"/>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8" name="Google Shape;128;p27"/>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9" name="Google Shape;129;p27"/>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0" name="Google Shape;130;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3" name="Shape 133"/>
        <p:cNvGrpSpPr/>
        <p:nvPr/>
      </p:nvGrpSpPr>
      <p:grpSpPr>
        <a:xfrm>
          <a:off x="0" y="0"/>
          <a:ext cx="0" cy="0"/>
          <a:chOff x="0" y="0"/>
          <a:chExt cx="0" cy="0"/>
        </a:xfrm>
      </p:grpSpPr>
      <p:pic>
        <p:nvPicPr>
          <p:cNvPr descr="Slate-V2-HD-3colPhotoInset.png" id="134" name="Google Shape;134;p28"/>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35" name="Google Shape;135;p28"/>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6" name="Google Shape;136;p28"/>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7" name="Google Shape;137;p28"/>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9" name="Google Shape;139;p28"/>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40" name="Google Shape;140;p28"/>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1" name="Google Shape;141;p28"/>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2" name="Google Shape;142;p28"/>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43" name="Google Shape;143;p28"/>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4" name="Google Shape;144;p28"/>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5" name="Google Shape;145;p28"/>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46" name="Google Shape;146;p28"/>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7" name="Google Shape;147;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2"/>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42" name="Google Shape;42;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6"/>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48" name="Google Shape;48;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7"/>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4" name="Google Shape;54;p17"/>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5" name="Google Shape;55;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pic>
        <p:nvPicPr>
          <p:cNvPr descr="Slate-V2-HD-compPhotoInset.png" id="59" name="Google Shape;59;p18"/>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60" name="Google Shape;60;p18"/>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61" name="Google Shape;61;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3" name="Google Shape;63;p18"/>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4" name="Google Shape;64;p18"/>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5" name="Google Shape;65;p18"/>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6" name="Google Shape;66;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1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9" name="Google Shape;29;p10"/>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30" name="Google Shape;30;p1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1" name="Google Shape;31;p1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2" name="Google Shape;32;p1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jp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4">
            <a:alphaModFix/>
          </a:blip>
          <a:srcRect b="0" l="0" r="0" t="0"/>
          <a:stretch/>
        </p:blipFill>
        <p:spPr>
          <a:xfrm>
            <a:off x="-1" y="0"/>
            <a:ext cx="12192001" cy="6857990"/>
          </a:xfrm>
          <a:prstGeom prst="rect">
            <a:avLst/>
          </a:prstGeom>
          <a:noFill/>
          <a:ln>
            <a:noFill/>
          </a:ln>
        </p:spPr>
      </p:pic>
      <p:sp>
        <p:nvSpPr>
          <p:cNvPr id="155" name="Google Shape;155;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6" name="Google Shape;156;p1"/>
          <p:cNvSpPr txBox="1"/>
          <p:nvPr>
            <p:ph type="ctrTitle"/>
          </p:nvPr>
        </p:nvSpPr>
        <p:spPr>
          <a:xfrm>
            <a:off x="7389962" y="1673524"/>
            <a:ext cx="3485073" cy="24205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Blockchain Lesson 6</a:t>
            </a:r>
            <a:endParaRPr/>
          </a:p>
        </p:txBody>
      </p:sp>
      <p:sp>
        <p:nvSpPr>
          <p:cNvPr id="157" name="Google Shape;157;p1"/>
          <p:cNvSpPr txBox="1"/>
          <p:nvPr>
            <p:ph idx="1" type="subTitle"/>
          </p:nvPr>
        </p:nvSpPr>
        <p:spPr>
          <a:xfrm>
            <a:off x="7389965" y="4157933"/>
            <a:ext cx="3485072" cy="10265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610"/>
              <a:buNone/>
            </a:pPr>
            <a:r>
              <a:rPr lang="en-US"/>
              <a:t>Hardhat Simple Storage</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64" name="Google Shape;164;p2"/>
          <p:cNvPicPr preferRelativeResize="0"/>
          <p:nvPr/>
        </p:nvPicPr>
        <p:blipFill rotWithShape="1">
          <a:blip r:embed="rId4">
            <a:alphaModFix/>
          </a:blip>
          <a:srcRect b="-1" l="0" r="0" t="0"/>
          <a:stretch/>
        </p:blipFill>
        <p:spPr>
          <a:xfrm>
            <a:off x="-8622" y="10"/>
            <a:ext cx="6096000" cy="6857990"/>
          </a:xfrm>
          <a:prstGeom prst="rect">
            <a:avLst/>
          </a:prstGeom>
          <a:noFill/>
          <a:ln>
            <a:noFill/>
          </a:ln>
        </p:spPr>
      </p:pic>
      <p:pic>
        <p:nvPicPr>
          <p:cNvPr id="165" name="Google Shape;165;p2"/>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166" name="Google Shape;166;p2"/>
          <p:cNvSpPr txBox="1"/>
          <p:nvPr>
            <p:ph type="title"/>
          </p:nvPr>
        </p:nvSpPr>
        <p:spPr>
          <a:xfrm>
            <a:off x="6900493" y="609600"/>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Hardhat</a:t>
            </a:r>
            <a:endParaRPr/>
          </a:p>
        </p:txBody>
      </p:sp>
      <p:sp>
        <p:nvSpPr>
          <p:cNvPr id="167" name="Google Shape;167;p2"/>
          <p:cNvSpPr txBox="1"/>
          <p:nvPr>
            <p:ph idx="1" type="body"/>
          </p:nvPr>
        </p:nvSpPr>
        <p:spPr>
          <a:xfrm>
            <a:off x="6900493" y="1732449"/>
            <a:ext cx="4403596"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400"/>
              <a:buChar char="◈"/>
            </a:pPr>
            <a:r>
              <a:rPr b="0" i="0" lang="en-US" sz="2000">
                <a:solidFill>
                  <a:srgbClr val="B0B2B5"/>
                </a:solidFill>
                <a:latin typeface="Arial"/>
                <a:ea typeface="Arial"/>
                <a:cs typeface="Arial"/>
                <a:sym typeface="Arial"/>
              </a:rPr>
              <a:t>Hardhat is a development environment for Ethereum software. It consists of different components for editing, compiling, debugging and deploying your smart contracts and dApps, all of which work together to create a complete development environment.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Installing</a:t>
            </a:r>
            <a:endParaRPr/>
          </a:p>
        </p:txBody>
      </p:sp>
      <p:sp>
        <p:nvSpPr>
          <p:cNvPr id="173" name="Google Shape;173;p3"/>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lang="en-US"/>
              <a:t>Hardhat is used through a local installation in your project. This way your environment will be reproducible, and you will avoid future version conflicts.</a:t>
            </a:r>
            <a:endParaRPr/>
          </a:p>
          <a:p>
            <a:pPr indent="-203764" lvl="0" marL="342900" rtl="0" algn="l">
              <a:lnSpc>
                <a:spcPct val="110000"/>
              </a:lnSpc>
              <a:spcBef>
                <a:spcPts val="1060"/>
              </a:spcBef>
              <a:spcAft>
                <a:spcPts val="0"/>
              </a:spcAft>
              <a:buSzPts val="1610"/>
              <a:buNone/>
            </a:pPr>
            <a:r>
              <a:t/>
            </a:r>
            <a:endParaRPr/>
          </a:p>
          <a:p>
            <a:pPr indent="-306000" lvl="0" marL="342900" rtl="0" algn="l">
              <a:lnSpc>
                <a:spcPct val="110000"/>
              </a:lnSpc>
              <a:spcBef>
                <a:spcPts val="1060"/>
              </a:spcBef>
              <a:spcAft>
                <a:spcPts val="0"/>
              </a:spcAft>
              <a:buSzPts val="1610"/>
              <a:buChar char="◈"/>
            </a:pPr>
            <a:r>
              <a:rPr lang="en-US"/>
              <a:t>To install it, you need to create an npm project by going to an empty folder, running npm init, and following its instructions. You can use another package manager, like yarn, but we recommend you use npm 7 or later, as it makes installing Hardhat plugins simpler.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SETTING PROJECT HARDHAT</a:t>
            </a:r>
            <a:endParaRPr/>
          </a:p>
        </p:txBody>
      </p:sp>
      <p:pic>
        <p:nvPicPr>
          <p:cNvPr id="179" name="Google Shape;179;p4"/>
          <p:cNvPicPr preferRelativeResize="0"/>
          <p:nvPr>
            <p:ph idx="1" type="body"/>
          </p:nvPr>
        </p:nvPicPr>
        <p:blipFill rotWithShape="1">
          <a:blip r:embed="rId3">
            <a:alphaModFix/>
          </a:blip>
          <a:srcRect b="0" l="0" r="0" t="0"/>
          <a:stretch/>
        </p:blipFill>
        <p:spPr>
          <a:xfrm>
            <a:off x="478797" y="2076449"/>
            <a:ext cx="5130186" cy="4171950"/>
          </a:xfrm>
          <a:prstGeom prst="rect">
            <a:avLst/>
          </a:prstGeom>
          <a:noFill/>
          <a:ln>
            <a:noFill/>
          </a:ln>
          <a:effectLst>
            <a:outerShdw blurRad="25400">
              <a:srgbClr val="000000">
                <a:alpha val="45882"/>
              </a:srgbClr>
            </a:outerShdw>
          </a:effectLst>
        </p:spPr>
      </p:pic>
      <p:pic>
        <p:nvPicPr>
          <p:cNvPr id="180" name="Google Shape;180;p4"/>
          <p:cNvPicPr preferRelativeResize="0"/>
          <p:nvPr/>
        </p:nvPicPr>
        <p:blipFill rotWithShape="1">
          <a:blip r:embed="rId4">
            <a:alphaModFix/>
          </a:blip>
          <a:srcRect b="0" l="0" r="0" t="0"/>
          <a:stretch/>
        </p:blipFill>
        <p:spPr>
          <a:xfrm>
            <a:off x="6304972" y="2076450"/>
            <a:ext cx="4869388" cy="417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913795" y="609600"/>
            <a:ext cx="5299226"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2"/>
              </a:buClr>
              <a:buSzPct val="100000"/>
              <a:buFont typeface="Sorts Mill Goudy"/>
              <a:buNone/>
            </a:pPr>
            <a:r>
              <a:rPr lang="en-US"/>
              <a:t>SIMPLE HARDHAT PROJECT</a:t>
            </a:r>
            <a:endParaRPr/>
          </a:p>
        </p:txBody>
      </p:sp>
      <p:pic>
        <p:nvPicPr>
          <p:cNvPr id="186" name="Google Shape;186;p5"/>
          <p:cNvPicPr preferRelativeResize="0"/>
          <p:nvPr>
            <p:ph idx="1" type="body"/>
          </p:nvPr>
        </p:nvPicPr>
        <p:blipFill rotWithShape="1">
          <a:blip r:embed="rId3">
            <a:alphaModFix/>
          </a:blip>
          <a:srcRect b="0" l="0" r="0" t="0"/>
          <a:stretch/>
        </p:blipFill>
        <p:spPr>
          <a:xfrm>
            <a:off x="316635" y="2256063"/>
            <a:ext cx="5367267" cy="3714750"/>
          </a:xfrm>
          <a:prstGeom prst="rect">
            <a:avLst/>
          </a:prstGeom>
          <a:noFill/>
          <a:ln>
            <a:noFill/>
          </a:ln>
          <a:effectLst>
            <a:outerShdw blurRad="25400">
              <a:srgbClr val="000000">
                <a:alpha val="45882"/>
              </a:srgbClr>
            </a:outerShdw>
          </a:effectLst>
        </p:spPr>
      </p:pic>
      <p:pic>
        <p:nvPicPr>
          <p:cNvPr id="187" name="Google Shape;187;p5"/>
          <p:cNvPicPr preferRelativeResize="0"/>
          <p:nvPr/>
        </p:nvPicPr>
        <p:blipFill rotWithShape="1">
          <a:blip r:embed="rId4">
            <a:alphaModFix/>
          </a:blip>
          <a:srcRect b="-1" l="0" r="0" t="0"/>
          <a:stretch/>
        </p:blipFill>
        <p:spPr>
          <a:xfrm>
            <a:off x="6096000" y="0"/>
            <a:ext cx="6096000" cy="6857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idx="1" type="body"/>
          </p:nvPr>
        </p:nvSpPr>
        <p:spPr>
          <a:xfrm>
            <a:off x="919119" y="884464"/>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6000" lvl="0" marL="342900" rtl="0" algn="l">
              <a:lnSpc>
                <a:spcPct val="110000"/>
              </a:lnSpc>
              <a:spcBef>
                <a:spcPts val="0"/>
              </a:spcBef>
              <a:spcAft>
                <a:spcPts val="0"/>
              </a:spcAft>
              <a:buSzPts val="770"/>
              <a:buChar char="◈"/>
            </a:pPr>
            <a:r>
              <a:rPr lang="en-US" sz="1100"/>
              <a:t>#Testing</a:t>
            </a:r>
            <a:endParaRPr/>
          </a:p>
          <a:p>
            <a:pPr indent="-306000" lvl="0" marL="342900" rtl="0" algn="l">
              <a:lnSpc>
                <a:spcPct val="110000"/>
              </a:lnSpc>
              <a:spcBef>
                <a:spcPts val="820"/>
              </a:spcBef>
              <a:spcAft>
                <a:spcPts val="0"/>
              </a:spcAft>
              <a:buSzPts val="770"/>
              <a:buChar char="◈"/>
            </a:pPr>
            <a:r>
              <a:rPr lang="en-US" sz="1100"/>
              <a:t>When it comes to testing your contracts, the sample project comes with some useful functionality:</a:t>
            </a:r>
            <a:endParaRPr/>
          </a:p>
          <a:p>
            <a:pPr indent="-257105" lvl="0" marL="342900" rtl="0" algn="l">
              <a:lnSpc>
                <a:spcPct val="110000"/>
              </a:lnSpc>
              <a:spcBef>
                <a:spcPts val="820"/>
              </a:spcBef>
              <a:spcAft>
                <a:spcPts val="0"/>
              </a:spcAft>
              <a:buSzPts val="770"/>
              <a:buNone/>
            </a:pPr>
            <a:r>
              <a:t/>
            </a:r>
            <a:endParaRPr sz="1100"/>
          </a:p>
          <a:p>
            <a:pPr indent="-306000" lvl="0" marL="342900" rtl="0" algn="l">
              <a:lnSpc>
                <a:spcPct val="110000"/>
              </a:lnSpc>
              <a:spcBef>
                <a:spcPts val="820"/>
              </a:spcBef>
              <a:spcAft>
                <a:spcPts val="0"/>
              </a:spcAft>
              <a:buSzPts val="770"/>
              <a:buChar char="◈"/>
            </a:pPr>
            <a:r>
              <a:rPr lang="en-US" sz="1100"/>
              <a:t>The built-in Hardhat Network as the development network to test on, along with the Hardhat Network Helpers library to manipulate this network.</a:t>
            </a:r>
            <a:endParaRPr/>
          </a:p>
          <a:p>
            <a:pPr indent="-306000" lvl="0" marL="342900" rtl="0" algn="l">
              <a:lnSpc>
                <a:spcPct val="110000"/>
              </a:lnSpc>
              <a:spcBef>
                <a:spcPts val="820"/>
              </a:spcBef>
              <a:spcAft>
                <a:spcPts val="0"/>
              </a:spcAft>
              <a:buSzPts val="770"/>
              <a:buChar char="◈"/>
            </a:pPr>
            <a:r>
              <a:rPr lang="en-US" sz="1100"/>
              <a:t>Mocha as the test runner, Chai as the assertion library, and the Hardhat Chai Matchers to extend Chai with contracts-related functionality.</a:t>
            </a:r>
            <a:endParaRPr/>
          </a:p>
          <a:p>
            <a:pPr indent="-306000" lvl="0" marL="342900" rtl="0" algn="l">
              <a:lnSpc>
                <a:spcPct val="110000"/>
              </a:lnSpc>
              <a:spcBef>
                <a:spcPts val="820"/>
              </a:spcBef>
              <a:spcAft>
                <a:spcPts val="0"/>
              </a:spcAft>
              <a:buSzPts val="770"/>
              <a:buChar char="◈"/>
            </a:pPr>
            <a:r>
              <a:rPr lang="en-US" sz="1100"/>
              <a:t>The </a:t>
            </a:r>
            <a:endParaRPr/>
          </a:p>
          <a:p>
            <a:pPr indent="-306000" lvl="0" marL="342900" rtl="0" algn="l">
              <a:lnSpc>
                <a:spcPct val="110000"/>
              </a:lnSpc>
              <a:spcBef>
                <a:spcPts val="820"/>
              </a:spcBef>
              <a:spcAft>
                <a:spcPts val="0"/>
              </a:spcAft>
              <a:buSzPts val="770"/>
              <a:buChar char="◈"/>
            </a:pPr>
            <a:r>
              <a:rPr lang="en-US" sz="1100"/>
              <a:t>ethers.js</a:t>
            </a:r>
            <a:endParaRPr/>
          </a:p>
          <a:p>
            <a:pPr indent="-306000" lvl="0" marL="342900" rtl="0" algn="l">
              <a:lnSpc>
                <a:spcPct val="110000"/>
              </a:lnSpc>
              <a:spcBef>
                <a:spcPts val="820"/>
              </a:spcBef>
              <a:spcAft>
                <a:spcPts val="0"/>
              </a:spcAft>
              <a:buSzPts val="770"/>
              <a:buChar char="◈"/>
            </a:pPr>
            <a:r>
              <a:rPr lang="en-US" sz="1100"/>
              <a:t> library to interact with the network and with contracts.</a:t>
            </a:r>
            <a:endParaRPr/>
          </a:p>
          <a:p>
            <a:pPr indent="-306000" lvl="0" marL="342900" rtl="0" algn="l">
              <a:lnSpc>
                <a:spcPct val="110000"/>
              </a:lnSpc>
              <a:spcBef>
                <a:spcPts val="820"/>
              </a:spcBef>
              <a:spcAft>
                <a:spcPts val="0"/>
              </a:spcAft>
              <a:buSzPts val="770"/>
              <a:buChar char="◈"/>
            </a:pPr>
            <a:r>
              <a:rPr lang="en-US" sz="1100"/>
              <a:t>As well as other useful plugins. You can learn more about this in the Testing contracts guide.</a:t>
            </a:r>
            <a:endParaRPr/>
          </a:p>
          <a:p>
            <a:pPr indent="-257105" lvl="0" marL="342900" rtl="0" algn="l">
              <a:lnSpc>
                <a:spcPct val="110000"/>
              </a:lnSpc>
              <a:spcBef>
                <a:spcPts val="820"/>
              </a:spcBef>
              <a:spcAft>
                <a:spcPts val="0"/>
              </a:spcAft>
              <a:buSzPts val="770"/>
              <a:buNone/>
            </a:pPr>
            <a:r>
              <a:t/>
            </a:r>
            <a:endParaRPr sz="1100"/>
          </a:p>
          <a:p>
            <a:pPr indent="-306000" lvl="0" marL="342900" rtl="0" algn="l">
              <a:lnSpc>
                <a:spcPct val="110000"/>
              </a:lnSpc>
              <a:spcBef>
                <a:spcPts val="820"/>
              </a:spcBef>
              <a:spcAft>
                <a:spcPts val="0"/>
              </a:spcAft>
              <a:buSzPts val="770"/>
              <a:buChar char="◈"/>
            </a:pPr>
            <a:r>
              <a:rPr lang="en-US" sz="1100"/>
              <a:t>#External networks</a:t>
            </a:r>
            <a:endParaRPr/>
          </a:p>
          <a:p>
            <a:pPr indent="-306000" lvl="0" marL="342900" rtl="0" algn="l">
              <a:lnSpc>
                <a:spcPct val="110000"/>
              </a:lnSpc>
              <a:spcBef>
                <a:spcPts val="820"/>
              </a:spcBef>
              <a:spcAft>
                <a:spcPts val="0"/>
              </a:spcAft>
              <a:buSzPts val="770"/>
              <a:buChar char="◈"/>
            </a:pPr>
            <a:r>
              <a:rPr lang="en-US" sz="1100"/>
              <a:t>If you need to use an external network, like an Ethereum testnet, mainnet or some other specific node software, you can set it up using the networks configuration entries in the exported object in hardhat.config.js, which is how Hardhat projects manage settings.</a:t>
            </a:r>
            <a:endParaRPr/>
          </a:p>
          <a:p>
            <a:pPr indent="-257105" lvl="0" marL="342900" rtl="0" algn="l">
              <a:lnSpc>
                <a:spcPct val="110000"/>
              </a:lnSpc>
              <a:spcBef>
                <a:spcPts val="820"/>
              </a:spcBef>
              <a:spcAft>
                <a:spcPts val="0"/>
              </a:spcAft>
              <a:buSzPts val="770"/>
              <a:buNone/>
            </a:pPr>
            <a:r>
              <a:t/>
            </a:r>
            <a:endParaRPr sz="1100"/>
          </a:p>
          <a:p>
            <a:pPr indent="-306000" lvl="0" marL="342900" rtl="0" algn="l">
              <a:lnSpc>
                <a:spcPct val="110000"/>
              </a:lnSpc>
              <a:spcBef>
                <a:spcPts val="820"/>
              </a:spcBef>
              <a:spcAft>
                <a:spcPts val="0"/>
              </a:spcAft>
              <a:buSzPts val="770"/>
              <a:buChar char="◈"/>
            </a:pPr>
            <a:r>
              <a:rPr lang="en-US" sz="1100"/>
              <a:t>You can use of the --network CLI parameter to quickly change the network.</a:t>
            </a:r>
            <a:endParaRPr/>
          </a:p>
          <a:p>
            <a:pPr indent="-257105" lvl="0" marL="342900" rtl="0" algn="l">
              <a:lnSpc>
                <a:spcPct val="110000"/>
              </a:lnSpc>
              <a:spcBef>
                <a:spcPts val="820"/>
              </a:spcBef>
              <a:spcAft>
                <a:spcPts val="0"/>
              </a:spcAft>
              <a:buSzPts val="770"/>
              <a:buNone/>
            </a:pPr>
            <a:r>
              <a:t/>
            </a:r>
            <a:endParaRPr sz="1100"/>
          </a:p>
          <a:p>
            <a:pPr indent="-306000" lvl="0" marL="342900" rtl="0" algn="l">
              <a:lnSpc>
                <a:spcPct val="110000"/>
              </a:lnSpc>
              <a:spcBef>
                <a:spcPts val="820"/>
              </a:spcBef>
              <a:spcAft>
                <a:spcPts val="0"/>
              </a:spcAft>
              <a:buSzPts val="770"/>
              <a:buChar char="◈"/>
            </a:pPr>
            <a:r>
              <a:rPr lang="en-US" sz="1100"/>
              <a:t>Take a look at the networks configuration section to learn more about setting up different networks.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7"/>
          <p:cNvPicPr preferRelativeResize="0"/>
          <p:nvPr>
            <p:ph idx="1" type="body"/>
          </p:nvPr>
        </p:nvPicPr>
        <p:blipFill rotWithShape="1">
          <a:blip r:embed="rId3">
            <a:alphaModFix/>
          </a:blip>
          <a:srcRect b="0" l="0" r="0" t="0"/>
          <a:stretch/>
        </p:blipFill>
        <p:spPr>
          <a:xfrm>
            <a:off x="6104624" y="1387929"/>
            <a:ext cx="6087376" cy="4468586"/>
          </a:xfrm>
          <a:prstGeom prst="rect">
            <a:avLst/>
          </a:prstGeom>
          <a:noFill/>
          <a:ln>
            <a:noFill/>
          </a:ln>
          <a:effectLst>
            <a:outerShdw blurRad="25400">
              <a:srgbClr val="000000">
                <a:alpha val="45882"/>
              </a:srgbClr>
            </a:outerShdw>
          </a:effectLst>
        </p:spPr>
      </p:pic>
      <p:pic>
        <p:nvPicPr>
          <p:cNvPr id="198" name="Google Shape;198;p7"/>
          <p:cNvPicPr preferRelativeResize="0"/>
          <p:nvPr/>
        </p:nvPicPr>
        <p:blipFill rotWithShape="1">
          <a:blip r:embed="rId4">
            <a:alphaModFix/>
          </a:blip>
          <a:srcRect b="-1" l="0" r="0" t="0"/>
          <a:stretch/>
        </p:blipFill>
        <p:spPr>
          <a:xfrm>
            <a:off x="-8622" y="10"/>
            <a:ext cx="6096000" cy="6857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8"/>
          <p:cNvPicPr preferRelativeResize="0"/>
          <p:nvPr>
            <p:ph idx="1" type="body"/>
          </p:nvPr>
        </p:nvPicPr>
        <p:blipFill rotWithShape="1">
          <a:blip r:embed="rId3">
            <a:alphaModFix/>
          </a:blip>
          <a:srcRect b="0" l="0" r="0" t="0"/>
          <a:stretch/>
        </p:blipFill>
        <p:spPr>
          <a:xfrm>
            <a:off x="0" y="1128740"/>
            <a:ext cx="5962261" cy="4600510"/>
          </a:xfrm>
          <a:prstGeom prst="rect">
            <a:avLst/>
          </a:prstGeom>
          <a:noFill/>
          <a:ln>
            <a:noFill/>
          </a:ln>
          <a:effectLst>
            <a:outerShdw blurRad="25400">
              <a:srgbClr val="000000">
                <a:alpha val="45882"/>
              </a:srgbClr>
            </a:outerShdw>
          </a:effectLst>
        </p:spPr>
      </p:pic>
      <p:pic>
        <p:nvPicPr>
          <p:cNvPr id="204" name="Google Shape;204;p8"/>
          <p:cNvPicPr preferRelativeResize="0"/>
          <p:nvPr/>
        </p:nvPicPr>
        <p:blipFill rotWithShape="1">
          <a:blip r:embed="rId4">
            <a:alphaModFix/>
          </a:blip>
          <a:srcRect b="-1" l="0" r="0" t="0"/>
          <a:stretch/>
        </p:blipFill>
        <p:spPr>
          <a:xfrm>
            <a:off x="6096000" y="0"/>
            <a:ext cx="6096000" cy="685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lang="en-US"/>
              <a:t>CONFIGURING COMPILER</a:t>
            </a:r>
            <a:endParaRPr/>
          </a:p>
        </p:txBody>
      </p:sp>
      <p:pic>
        <p:nvPicPr>
          <p:cNvPr id="210" name="Google Shape;210;p9"/>
          <p:cNvPicPr preferRelativeResize="0"/>
          <p:nvPr>
            <p:ph idx="1" type="body"/>
          </p:nvPr>
        </p:nvPicPr>
        <p:blipFill rotWithShape="1">
          <a:blip r:embed="rId3">
            <a:alphaModFix/>
          </a:blip>
          <a:srcRect b="0" l="0" r="0" t="0"/>
          <a:stretch/>
        </p:blipFill>
        <p:spPr>
          <a:xfrm>
            <a:off x="685765" y="1929493"/>
            <a:ext cx="5285827" cy="3714750"/>
          </a:xfrm>
          <a:prstGeom prst="rect">
            <a:avLst/>
          </a:prstGeom>
          <a:noFill/>
          <a:ln>
            <a:noFill/>
          </a:ln>
          <a:effectLst>
            <a:outerShdw blurRad="25400">
              <a:srgbClr val="000000">
                <a:alpha val="45882"/>
              </a:srgbClr>
            </a:outerShdw>
          </a:effectLst>
        </p:spPr>
      </p:pic>
      <p:pic>
        <p:nvPicPr>
          <p:cNvPr id="211" name="Google Shape;211;p9"/>
          <p:cNvPicPr preferRelativeResize="0"/>
          <p:nvPr/>
        </p:nvPicPr>
        <p:blipFill rotWithShape="1">
          <a:blip r:embed="rId4">
            <a:alphaModFix/>
          </a:blip>
          <a:srcRect b="0" l="0" r="0" t="0"/>
          <a:stretch/>
        </p:blipFill>
        <p:spPr>
          <a:xfrm>
            <a:off x="6696629" y="1929493"/>
            <a:ext cx="5126418" cy="3816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2022-07-08T06:42:15Z</dcterms:created>
  <dc:creator>ersan aythamsyach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